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ti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89" r:id="rId4"/>
    <p:sldId id="292" r:id="rId5"/>
    <p:sldId id="293" r:id="rId6"/>
    <p:sldId id="286" r:id="rId7"/>
    <p:sldId id="258" r:id="rId8"/>
    <p:sldId id="262" r:id="rId9"/>
    <p:sldId id="259" r:id="rId10"/>
    <p:sldId id="260" r:id="rId11"/>
    <p:sldId id="261" r:id="rId12"/>
    <p:sldId id="291" r:id="rId13"/>
    <p:sldId id="287" r:id="rId14"/>
    <p:sldId id="263" r:id="rId15"/>
    <p:sldId id="280" r:id="rId16"/>
    <p:sldId id="264" r:id="rId17"/>
    <p:sldId id="265" r:id="rId18"/>
    <p:sldId id="294" r:id="rId19"/>
    <p:sldId id="273" r:id="rId20"/>
    <p:sldId id="266" r:id="rId21"/>
    <p:sldId id="267" r:id="rId22"/>
    <p:sldId id="268" r:id="rId23"/>
    <p:sldId id="269" r:id="rId24"/>
    <p:sldId id="270" r:id="rId25"/>
    <p:sldId id="271" r:id="rId26"/>
    <p:sldId id="272" r:id="rId27"/>
    <p:sldId id="274" r:id="rId28"/>
    <p:sldId id="275" r:id="rId29"/>
    <p:sldId id="288" r:id="rId30"/>
    <p:sldId id="290" r:id="rId31"/>
    <p:sldId id="276" r:id="rId32"/>
    <p:sldId id="277" r:id="rId33"/>
    <p:sldId id="278" r:id="rId34"/>
    <p:sldId id="281" r:id="rId35"/>
    <p:sldId id="282" r:id="rId36"/>
    <p:sldId id="283" r:id="rId37"/>
    <p:sldId id="285" r:id="rId38"/>
    <p:sldId id="284" r:id="rId39"/>
    <p:sldId id="279" r:id="rId40"/>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94660"/>
  </p:normalViewPr>
  <p:slideViewPr>
    <p:cSldViewPr snapToGrid="0" showGuides="1">
      <p:cViewPr varScale="1">
        <p:scale>
          <a:sx n="47" d="100"/>
          <a:sy n="47" d="100"/>
        </p:scale>
        <p:origin x="72" y="18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kagayama\WWW\cyberlawschool.jp\kagayama\CivilLaw\CivilLawSystem\&#27665;&#27861;&#26465;&#25991;&#36969;&#29992;&#38971;&#24230;2016_113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2">
                  <a:lumMod val="60000"/>
                  <a:lumOff val="40000"/>
                </a:schemeClr>
              </a:solidFill>
              <a:ln w="19050">
                <a:solidFill>
                  <a:schemeClr val="lt1"/>
                </a:solidFill>
              </a:ln>
              <a:effectLst/>
            </c:spPr>
          </c:dPt>
          <c:dPt>
            <c:idx val="1"/>
            <c:bubble3D val="0"/>
            <c:spPr>
              <a:solidFill>
                <a:schemeClr val="accent2">
                  <a:lumMod val="60000"/>
                  <a:lumOff val="40000"/>
                </a:schemeClr>
              </a:solidFill>
              <a:ln w="19050">
                <a:solidFill>
                  <a:schemeClr val="lt1"/>
                </a:solidFill>
              </a:ln>
              <a:effectLst/>
            </c:spPr>
          </c:dPt>
          <c:dPt>
            <c:idx val="2"/>
            <c:bubble3D val="0"/>
            <c:spPr>
              <a:solidFill>
                <a:schemeClr val="accent2">
                  <a:lumMod val="40000"/>
                  <a:lumOff val="60000"/>
                </a:schemeClr>
              </a:solidFill>
              <a:ln w="19050">
                <a:solidFill>
                  <a:schemeClr val="lt1"/>
                </a:solidFill>
              </a:ln>
              <a:effectLst/>
            </c:spPr>
          </c:dPt>
          <c:dPt>
            <c:idx val="3"/>
            <c:bubble3D val="0"/>
            <c:spPr>
              <a:solidFill>
                <a:schemeClr val="accent2">
                  <a:lumMod val="20000"/>
                  <a:lumOff val="80000"/>
                </a:schemeClr>
              </a:solidFill>
              <a:ln w="19050">
                <a:solidFill>
                  <a:schemeClr val="lt1"/>
                </a:solidFill>
              </a:ln>
              <a:effectLst/>
            </c:spPr>
          </c:dPt>
          <c:dPt>
            <c:idx val="4"/>
            <c:bubble3D val="0"/>
            <c:spPr>
              <a:solidFill>
                <a:schemeClr val="accent1">
                  <a:lumMod val="60000"/>
                  <a:lumOff val="40000"/>
                </a:schemeClr>
              </a:solidFill>
              <a:ln w="19050">
                <a:solidFill>
                  <a:schemeClr val="lt1"/>
                </a:solidFill>
              </a:ln>
              <a:effectLst/>
            </c:spPr>
          </c:dPt>
          <c:dPt>
            <c:idx val="5"/>
            <c:bubble3D val="0"/>
            <c:spPr>
              <a:solidFill>
                <a:schemeClr val="accent4">
                  <a:lumMod val="60000"/>
                  <a:lumOff val="40000"/>
                </a:schemeClr>
              </a:solidFill>
              <a:ln w="19050">
                <a:solidFill>
                  <a:schemeClr val="lt1"/>
                </a:solidFill>
              </a:ln>
              <a:effectLst/>
            </c:spPr>
          </c:dPt>
          <c:dPt>
            <c:idx val="6"/>
            <c:bubble3D val="0"/>
            <c:spPr>
              <a:solidFill>
                <a:schemeClr val="accent6">
                  <a:lumMod val="60000"/>
                  <a:lumOff val="40000"/>
                </a:schemeClr>
              </a:solidFill>
              <a:ln w="19050">
                <a:solidFill>
                  <a:schemeClr val="lt1"/>
                </a:solidFill>
              </a:ln>
              <a:effectLst/>
            </c:spPr>
          </c:dPt>
          <c:dPt>
            <c:idx val="7"/>
            <c:bubble3D val="0"/>
            <c:spPr>
              <a:solidFill>
                <a:schemeClr val="accent4">
                  <a:lumMod val="60000"/>
                  <a:lumOff val="40000"/>
                </a:schemeClr>
              </a:solidFill>
              <a:ln w="19050">
                <a:solidFill>
                  <a:schemeClr val="lt1"/>
                </a:solidFill>
              </a:ln>
              <a:effectLst/>
            </c:spPr>
          </c:dPt>
          <c:dPt>
            <c:idx val="8"/>
            <c:bubble3D val="0"/>
            <c:spPr>
              <a:solidFill>
                <a:schemeClr val="accent2">
                  <a:lumMod val="20000"/>
                  <a:lumOff val="80000"/>
                </a:schemeClr>
              </a:solidFill>
              <a:ln w="19050">
                <a:solidFill>
                  <a:schemeClr val="lt1"/>
                </a:solidFill>
              </a:ln>
              <a:effectLst/>
            </c:spPr>
          </c:dPt>
          <c:dPt>
            <c:idx val="9"/>
            <c:bubble3D val="0"/>
            <c:spPr>
              <a:solidFill>
                <a:schemeClr val="accent3">
                  <a:lumMod val="40000"/>
                  <a:lumOff val="60000"/>
                </a:schemeClr>
              </a:solidFill>
              <a:ln w="19050">
                <a:solidFill>
                  <a:schemeClr val="lt1"/>
                </a:solidFill>
              </a:ln>
              <a:effectLst/>
            </c:spPr>
          </c:dPt>
          <c:dPt>
            <c:idx val="10"/>
            <c:bubble3D val="0"/>
            <c:spPr>
              <a:solidFill>
                <a:schemeClr val="accent4">
                  <a:lumMod val="60000"/>
                  <a:lumOff val="40000"/>
                </a:schemeClr>
              </a:solidFill>
              <a:ln w="19050">
                <a:solidFill>
                  <a:schemeClr val="lt1"/>
                </a:solidFill>
              </a:ln>
              <a:effectLst/>
            </c:spPr>
          </c:dPt>
          <c:dPt>
            <c:idx val="11"/>
            <c:bubble3D val="0"/>
            <c:spPr>
              <a:solidFill>
                <a:schemeClr val="accent3">
                  <a:lumMod val="60000"/>
                  <a:lumOff val="40000"/>
                </a:schemeClr>
              </a:solidFill>
              <a:ln w="19050">
                <a:solidFill>
                  <a:schemeClr val="lt1"/>
                </a:solidFill>
              </a:ln>
              <a:effectLst/>
            </c:spPr>
          </c:dPt>
          <c:dPt>
            <c:idx val="12"/>
            <c:bubble3D val="0"/>
            <c:spPr>
              <a:solidFill>
                <a:schemeClr val="accent3">
                  <a:lumMod val="60000"/>
                  <a:lumOff val="40000"/>
                </a:schemeClr>
              </a:solidFill>
              <a:ln w="19050">
                <a:solidFill>
                  <a:schemeClr val="lt1"/>
                </a:solidFill>
              </a:ln>
              <a:effectLst/>
            </c:spPr>
          </c:dPt>
          <c:dPt>
            <c:idx val="13"/>
            <c:bubble3D val="0"/>
            <c:spPr>
              <a:solidFill>
                <a:schemeClr val="accent3">
                  <a:lumMod val="60000"/>
                  <a:lumOff val="40000"/>
                </a:schemeClr>
              </a:solidFill>
              <a:ln w="19050">
                <a:solidFill>
                  <a:schemeClr val="lt1"/>
                </a:solidFill>
              </a:ln>
              <a:effectLst/>
            </c:spPr>
          </c:dPt>
          <c:dPt>
            <c:idx val="14"/>
            <c:bubble3D val="0"/>
            <c:spPr>
              <a:solidFill>
                <a:schemeClr val="accent4">
                  <a:lumMod val="60000"/>
                  <a:lumOff val="40000"/>
                </a:schemeClr>
              </a:solidFill>
              <a:ln w="19050">
                <a:solidFill>
                  <a:schemeClr val="lt1"/>
                </a:solidFill>
              </a:ln>
              <a:effectLst/>
            </c:spPr>
          </c:dPt>
          <c:dPt>
            <c:idx val="15"/>
            <c:bubble3D val="0"/>
            <c:spPr>
              <a:solidFill>
                <a:schemeClr val="accent1">
                  <a:lumMod val="60000"/>
                  <a:lumOff val="40000"/>
                </a:schemeClr>
              </a:solidFill>
              <a:ln w="19050">
                <a:solidFill>
                  <a:schemeClr val="lt1"/>
                </a:solidFill>
              </a:ln>
              <a:effectLst/>
            </c:spPr>
          </c:dPt>
          <c:dPt>
            <c:idx val="16"/>
            <c:bubble3D val="0"/>
            <c:spPr>
              <a:solidFill>
                <a:schemeClr val="accent2">
                  <a:lumMod val="60000"/>
                  <a:lumOff val="40000"/>
                </a:schemeClr>
              </a:solidFill>
              <a:ln w="19050">
                <a:solidFill>
                  <a:schemeClr val="lt1"/>
                </a:solidFill>
              </a:ln>
              <a:effectLst/>
            </c:spPr>
          </c:dPt>
          <c:dPt>
            <c:idx val="17"/>
            <c:bubble3D val="0"/>
            <c:spPr>
              <a:solidFill>
                <a:schemeClr val="accent1">
                  <a:lumMod val="60000"/>
                  <a:lumOff val="40000"/>
                </a:schemeClr>
              </a:solidFill>
              <a:ln w="19050">
                <a:solidFill>
                  <a:schemeClr val="lt1"/>
                </a:solidFill>
              </a:ln>
              <a:effectLst/>
            </c:spPr>
          </c:dPt>
          <c:dPt>
            <c:idx val="18"/>
            <c:bubble3D val="0"/>
            <c:spPr>
              <a:solidFill>
                <a:srgbClr val="00B050"/>
              </a:solidFill>
              <a:ln w="19050">
                <a:solidFill>
                  <a:schemeClr val="lt1"/>
                </a:solidFill>
              </a:ln>
              <a:effectLst/>
            </c:spPr>
          </c:dPt>
          <c:dPt>
            <c:idx val="19"/>
            <c:bubble3D val="0"/>
            <c:spPr>
              <a:solidFill>
                <a:schemeClr val="accent3">
                  <a:lumMod val="60000"/>
                  <a:lumOff val="40000"/>
                </a:schemeClr>
              </a:solidFill>
              <a:ln w="19050">
                <a:solidFill>
                  <a:schemeClr val="lt1"/>
                </a:solidFill>
              </a:ln>
              <a:effectLst/>
            </c:spPr>
          </c:dPt>
          <c:dPt>
            <c:idx val="20"/>
            <c:bubble3D val="0"/>
            <c:spPr>
              <a:solidFill>
                <a:schemeClr val="bg1">
                  <a:lumMod val="95000"/>
                </a:schemeClr>
              </a:solidFill>
              <a:ln w="19050">
                <a:solidFill>
                  <a:schemeClr val="lt1"/>
                </a:solidFill>
              </a:ln>
              <a:effectLst/>
            </c:spPr>
          </c:dPt>
          <c:dLbls>
            <c:dLbl>
              <c:idx val="0"/>
              <c:layout>
                <c:manualLayout>
                  <c:x val="-0.13626640040813484"/>
                  <c:y val="0.18598082376422748"/>
                </c:manualLayout>
              </c:layout>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0337969186541571"/>
                  <c:y val="-0.18484210780097451"/>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2.0871709632716871E-2"/>
                  <c:y val="-3.1120810374660097E-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8.1788944424543181E-2"/>
                  <c:y val="-0.13650237621291331"/>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5123701781126198E-2"/>
                  <c:y val="-8.304232938291238E-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1.487653849094106E-3"/>
                  <c:y val="-1.1656259126361862E-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dLbl>
            <c:dLbl>
              <c:idx val="8"/>
              <c:layout>
                <c:manualLayout>
                  <c:x val="3.468923327100034E-2"/>
                  <c:y val="2.7629212947367289E-2"/>
                </c:manualLayout>
              </c:layout>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9"/>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新旧順位!$K$3:$K$23</c:f>
              <c:strCache>
                <c:ptCount val="21"/>
                <c:pt idx="0">
                  <c:v>709条</c:v>
                </c:pt>
                <c:pt idx="1">
                  <c:v>710条</c:v>
                </c:pt>
                <c:pt idx="2">
                  <c:v>722条</c:v>
                </c:pt>
                <c:pt idx="3">
                  <c:v>715条</c:v>
                </c:pt>
                <c:pt idx="4">
                  <c:v>415条</c:v>
                </c:pt>
                <c:pt idx="5">
                  <c:v>1条</c:v>
                </c:pt>
                <c:pt idx="6">
                  <c:v>177条</c:v>
                </c:pt>
                <c:pt idx="7">
                  <c:v>90条</c:v>
                </c:pt>
                <c:pt idx="8">
                  <c:v>719条</c:v>
                </c:pt>
                <c:pt idx="9">
                  <c:v>703条</c:v>
                </c:pt>
                <c:pt idx="10">
                  <c:v>95条</c:v>
                </c:pt>
                <c:pt idx="11">
                  <c:v>541条</c:v>
                </c:pt>
                <c:pt idx="12">
                  <c:v>612条</c:v>
                </c:pt>
                <c:pt idx="13">
                  <c:v>601条</c:v>
                </c:pt>
                <c:pt idx="14">
                  <c:v>110条</c:v>
                </c:pt>
                <c:pt idx="15">
                  <c:v>416条</c:v>
                </c:pt>
                <c:pt idx="16">
                  <c:v>711条</c:v>
                </c:pt>
                <c:pt idx="17">
                  <c:v>424条</c:v>
                </c:pt>
                <c:pt idx="18">
                  <c:v>770条</c:v>
                </c:pt>
                <c:pt idx="19">
                  <c:v>656条</c:v>
                </c:pt>
                <c:pt idx="20">
                  <c:v>その他</c:v>
                </c:pt>
              </c:strCache>
            </c:strRef>
          </c:cat>
          <c:val>
            <c:numRef>
              <c:f>新旧順位!$L$3:$L$23</c:f>
              <c:numCache>
                <c:formatCode>#,##0_ </c:formatCode>
                <c:ptCount val="21"/>
                <c:pt idx="0">
                  <c:v>14984</c:v>
                </c:pt>
                <c:pt idx="1">
                  <c:v>8206</c:v>
                </c:pt>
                <c:pt idx="2">
                  <c:v>3797</c:v>
                </c:pt>
                <c:pt idx="3">
                  <c:v>3482</c:v>
                </c:pt>
                <c:pt idx="4">
                  <c:v>2890</c:v>
                </c:pt>
                <c:pt idx="5">
                  <c:v>2317</c:v>
                </c:pt>
                <c:pt idx="6">
                  <c:v>1673</c:v>
                </c:pt>
                <c:pt idx="7">
                  <c:v>1231</c:v>
                </c:pt>
                <c:pt idx="8">
                  <c:v>1136</c:v>
                </c:pt>
                <c:pt idx="9">
                  <c:v>937</c:v>
                </c:pt>
                <c:pt idx="10">
                  <c:v>840</c:v>
                </c:pt>
                <c:pt idx="11">
                  <c:v>820</c:v>
                </c:pt>
                <c:pt idx="12">
                  <c:v>810</c:v>
                </c:pt>
                <c:pt idx="13">
                  <c:v>782</c:v>
                </c:pt>
                <c:pt idx="14">
                  <c:v>735</c:v>
                </c:pt>
                <c:pt idx="15">
                  <c:v>689</c:v>
                </c:pt>
                <c:pt idx="16">
                  <c:v>576</c:v>
                </c:pt>
                <c:pt idx="17">
                  <c:v>564</c:v>
                </c:pt>
                <c:pt idx="18">
                  <c:v>556</c:v>
                </c:pt>
                <c:pt idx="19">
                  <c:v>542</c:v>
                </c:pt>
                <c:pt idx="20">
                  <c:v>2253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32A88A-51E9-4895-9D09-49D62DF1C95E}" type="doc">
      <dgm:prSet loTypeId="urn:microsoft.com/office/officeart/2005/8/layout/chevron2" loCatId="process" qsTypeId="urn:microsoft.com/office/officeart/2005/8/quickstyle/simple5" qsCatId="simple" csTypeId="urn:microsoft.com/office/officeart/2005/8/colors/accent0_3" csCatId="mainScheme" phldr="1"/>
      <dgm:spPr/>
      <dgm:t>
        <a:bodyPr/>
        <a:lstStyle/>
        <a:p>
          <a:endParaRPr kumimoji="1" lang="ja-JP" altLang="en-US"/>
        </a:p>
      </dgm:t>
    </dgm:pt>
    <dgm:pt modelId="{74403E9E-C075-48FF-A145-54D38596E33F}">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問題提起</a:t>
          </a:r>
          <a:endParaRPr kumimoji="1" lang="ja-JP" altLang="en-US" sz="2000" b="1" dirty="0"/>
        </a:p>
      </dgm:t>
    </dgm:pt>
    <dgm:pt modelId="{E31FA72B-EB02-4A64-A312-8D6044A5B32E}" type="parTrans" cxnId="{42DA6963-9425-4AF2-8157-063F8BDFB245}">
      <dgm:prSet/>
      <dgm:spPr/>
      <dgm:t>
        <a:bodyPr/>
        <a:lstStyle/>
        <a:p>
          <a:endParaRPr kumimoji="1" lang="ja-JP" altLang="en-US"/>
        </a:p>
      </dgm:t>
    </dgm:pt>
    <dgm:pt modelId="{5DEE64B9-0DE0-423E-B62F-CC896B5161DD}" type="sibTrans" cxnId="{42DA6963-9425-4AF2-8157-063F8BDFB245}">
      <dgm:prSet/>
      <dgm:spPr/>
      <dgm:t>
        <a:bodyPr/>
        <a:lstStyle/>
        <a:p>
          <a:endParaRPr kumimoji="1" lang="ja-JP" altLang="en-US"/>
        </a:p>
      </dgm:t>
    </dgm:pt>
    <dgm:pt modelId="{269C2561-9B23-4A33-8579-B30A388F25EE}">
      <dgm:prSet phldrT="[テキスト]"/>
      <dgm:spPr/>
      <dgm:t>
        <a:bodyPr/>
        <a:lstStyle/>
        <a:p>
          <a:r>
            <a:rPr kumimoji="1" lang="en-US" altLang="ja-JP" dirty="0" smtClean="0"/>
            <a:t>I:</a:t>
          </a:r>
          <a:r>
            <a:rPr kumimoji="1" lang="ja-JP" altLang="en-US" dirty="0" smtClean="0"/>
            <a:t>重要な問題を発見したことの経緯を述べる。</a:t>
          </a:r>
          <a:endParaRPr kumimoji="1" lang="ja-JP" altLang="en-US" dirty="0"/>
        </a:p>
      </dgm:t>
    </dgm:pt>
    <dgm:pt modelId="{F126F082-E4BA-4D90-8BCE-D80129D8DF03}" type="parTrans" cxnId="{81AD38FF-F3E9-4408-98EB-D65A17092256}">
      <dgm:prSet/>
      <dgm:spPr/>
      <dgm:t>
        <a:bodyPr/>
        <a:lstStyle/>
        <a:p>
          <a:endParaRPr kumimoji="1" lang="ja-JP" altLang="en-US"/>
        </a:p>
      </dgm:t>
    </dgm:pt>
    <dgm:pt modelId="{DB5467FC-5D75-450C-9467-E4BB215D213A}" type="sibTrans" cxnId="{81AD38FF-F3E9-4408-98EB-D65A17092256}">
      <dgm:prSet/>
      <dgm:spPr/>
      <dgm:t>
        <a:bodyPr/>
        <a:lstStyle/>
        <a:p>
          <a:endParaRPr kumimoji="1" lang="ja-JP" altLang="en-US"/>
        </a:p>
      </dgm:t>
    </dgm:pt>
    <dgm:pt modelId="{ADDCD6FB-3FA1-4A7F-9B5A-8A3C28734F1F}">
      <dgm:prSet phldrT="[テキスト]"/>
      <dgm:spPr/>
      <dgm:t>
        <a:bodyPr/>
        <a:lstStyle/>
        <a:p>
          <a:r>
            <a:rPr kumimoji="1" lang="en-US" altLang="ja-JP" dirty="0" smtClean="0"/>
            <a:t>R:</a:t>
          </a:r>
          <a:r>
            <a:rPr kumimoji="1" lang="ja-JP" altLang="en-US" dirty="0" smtClean="0"/>
            <a:t>その問題を解決する視点と仮説を提示する。</a:t>
          </a:r>
          <a:endParaRPr kumimoji="1" lang="ja-JP" altLang="en-US" dirty="0"/>
        </a:p>
      </dgm:t>
    </dgm:pt>
    <dgm:pt modelId="{85688FA1-78CF-4F30-BA2B-AE39AB8F3DB7}" type="parTrans" cxnId="{A4B4D846-8E33-4F08-B8CD-CCFB5913B05E}">
      <dgm:prSet/>
      <dgm:spPr/>
      <dgm:t>
        <a:bodyPr/>
        <a:lstStyle/>
        <a:p>
          <a:endParaRPr kumimoji="1" lang="ja-JP" altLang="en-US"/>
        </a:p>
      </dgm:t>
    </dgm:pt>
    <dgm:pt modelId="{219BA73B-8E51-4C6D-A004-03D119ECD04D}" type="sibTrans" cxnId="{A4B4D846-8E33-4F08-B8CD-CCFB5913B05E}">
      <dgm:prSet/>
      <dgm:spPr/>
      <dgm:t>
        <a:bodyPr/>
        <a:lstStyle/>
        <a:p>
          <a:endParaRPr kumimoji="1" lang="ja-JP" altLang="en-US"/>
        </a:p>
      </dgm:t>
    </dgm:pt>
    <dgm:pt modelId="{1C590FBC-6D3D-4D93-8A20-AE786E00DEE7}">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本論</a:t>
          </a:r>
          <a:endParaRPr kumimoji="1" lang="ja-JP" altLang="en-US" sz="2000" b="1" dirty="0"/>
        </a:p>
      </dgm:t>
    </dgm:pt>
    <dgm:pt modelId="{1397D0FB-422A-4C94-A549-0B77E54A187A}" type="parTrans" cxnId="{AC248767-1168-4234-905C-3D1AC4B5D445}">
      <dgm:prSet/>
      <dgm:spPr/>
      <dgm:t>
        <a:bodyPr/>
        <a:lstStyle/>
        <a:p>
          <a:endParaRPr kumimoji="1" lang="ja-JP" altLang="en-US"/>
        </a:p>
      </dgm:t>
    </dgm:pt>
    <dgm:pt modelId="{B602CFDD-6FCC-418E-8968-B40C43FC1236}" type="sibTrans" cxnId="{AC248767-1168-4234-905C-3D1AC4B5D445}">
      <dgm:prSet/>
      <dgm:spPr/>
      <dgm:t>
        <a:bodyPr/>
        <a:lstStyle/>
        <a:p>
          <a:endParaRPr kumimoji="1" lang="ja-JP" altLang="en-US"/>
        </a:p>
      </dgm:t>
    </dgm:pt>
    <dgm:pt modelId="{7DB5144B-B420-4A45-85B0-7B729A62E10E}">
      <dgm:prSet phldrT="[テキスト]"/>
      <dgm:spPr/>
      <dgm:t>
        <a:bodyPr/>
        <a:lstStyle/>
        <a:p>
          <a:r>
            <a:rPr kumimoji="1" lang="en-US" altLang="ja-JP" dirty="0" smtClean="0"/>
            <a:t>A:</a:t>
          </a:r>
          <a:r>
            <a:rPr kumimoji="1" lang="ja-JP" altLang="en-US" dirty="0" smtClean="0"/>
            <a:t>問題をいくつかのブロックへと分割する。</a:t>
          </a:r>
          <a:endParaRPr kumimoji="1" lang="ja-JP" altLang="en-US" dirty="0"/>
        </a:p>
      </dgm:t>
    </dgm:pt>
    <dgm:pt modelId="{F02EAE73-9EB1-4036-AB6D-63528C3880EA}" type="parTrans" cxnId="{8B0E4F9B-4EA8-44BD-951E-5C1EC920C0DB}">
      <dgm:prSet/>
      <dgm:spPr/>
      <dgm:t>
        <a:bodyPr/>
        <a:lstStyle/>
        <a:p>
          <a:endParaRPr kumimoji="1" lang="ja-JP" altLang="en-US"/>
        </a:p>
      </dgm:t>
    </dgm:pt>
    <dgm:pt modelId="{D500DCC7-569F-4981-8AD1-D5E159AF4209}" type="sibTrans" cxnId="{8B0E4F9B-4EA8-44BD-951E-5C1EC920C0DB}">
      <dgm:prSet/>
      <dgm:spPr/>
      <dgm:t>
        <a:bodyPr/>
        <a:lstStyle/>
        <a:p>
          <a:endParaRPr kumimoji="1" lang="ja-JP" altLang="en-US"/>
        </a:p>
      </dgm:t>
    </dgm:pt>
    <dgm:pt modelId="{B841E9AC-1898-463C-ACE4-239FAD822A12}">
      <dgm:prSet phldrT="[テキスト]"/>
      <dgm:spPr/>
      <dgm:t>
        <a:bodyPr/>
        <a:lstStyle/>
        <a:p>
          <a:r>
            <a:rPr kumimoji="1" lang="en-US" altLang="ja-JP" dirty="0" smtClean="0"/>
            <a:t>A:</a:t>
          </a:r>
          <a:r>
            <a:rPr kumimoji="1" lang="ja-JP" altLang="en-US" dirty="0" smtClean="0"/>
            <a:t>ブロックごとに問題を展開し，議論してすべてを解明する。</a:t>
          </a:r>
          <a:endParaRPr kumimoji="1" lang="ja-JP" altLang="en-US" dirty="0"/>
        </a:p>
      </dgm:t>
    </dgm:pt>
    <dgm:pt modelId="{9C610E07-3664-4BAE-AA71-BA142668320D}" type="parTrans" cxnId="{B358BFB3-D060-4F36-A87A-55A8355F7A5A}">
      <dgm:prSet/>
      <dgm:spPr/>
      <dgm:t>
        <a:bodyPr/>
        <a:lstStyle/>
        <a:p>
          <a:endParaRPr kumimoji="1" lang="ja-JP" altLang="en-US"/>
        </a:p>
      </dgm:t>
    </dgm:pt>
    <dgm:pt modelId="{8FD10A22-479F-4186-96D2-1351BF73996D}" type="sibTrans" cxnId="{B358BFB3-D060-4F36-A87A-55A8355F7A5A}">
      <dgm:prSet/>
      <dgm:spPr/>
      <dgm:t>
        <a:bodyPr/>
        <a:lstStyle/>
        <a:p>
          <a:endParaRPr kumimoji="1" lang="ja-JP" altLang="en-US"/>
        </a:p>
      </dgm:t>
    </dgm:pt>
    <dgm:pt modelId="{469BE03B-950D-4314-94FC-7EF7CEE0F496}">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結論・展望</a:t>
          </a:r>
          <a:endParaRPr kumimoji="1" lang="ja-JP" altLang="en-US" sz="2000" b="1" dirty="0"/>
        </a:p>
      </dgm:t>
    </dgm:pt>
    <dgm:pt modelId="{17B77F28-B6CC-460A-B338-B5DAE68BE5A3}" type="parTrans" cxnId="{D529A827-933C-43EE-9008-7CF5A8ED49EA}">
      <dgm:prSet/>
      <dgm:spPr/>
      <dgm:t>
        <a:bodyPr/>
        <a:lstStyle/>
        <a:p>
          <a:endParaRPr kumimoji="1" lang="ja-JP" altLang="en-US"/>
        </a:p>
      </dgm:t>
    </dgm:pt>
    <dgm:pt modelId="{33D18487-B63C-4A83-9CB3-4F850E0F15C8}" type="sibTrans" cxnId="{D529A827-933C-43EE-9008-7CF5A8ED49EA}">
      <dgm:prSet/>
      <dgm:spPr/>
      <dgm:t>
        <a:bodyPr/>
        <a:lstStyle/>
        <a:p>
          <a:endParaRPr kumimoji="1" lang="ja-JP" altLang="en-US"/>
        </a:p>
      </dgm:t>
    </dgm:pt>
    <dgm:pt modelId="{C4E6D41F-438A-4F0A-8BDE-BB974705C1D3}">
      <dgm:prSet phldrT="[テキスト]"/>
      <dgm:spPr/>
      <dgm:t>
        <a:bodyPr/>
        <a:lstStyle/>
        <a:p>
          <a:r>
            <a:rPr kumimoji="1" lang="en-US" altLang="ja-JP" dirty="0" smtClean="0"/>
            <a:t>C:</a:t>
          </a:r>
          <a:r>
            <a:rPr kumimoji="1" lang="ja-JP" altLang="en-US" dirty="0" smtClean="0"/>
            <a:t>問題を展開して得られた答えを１つにまとめる。</a:t>
          </a:r>
          <a:endParaRPr kumimoji="1" lang="ja-JP" altLang="en-US" dirty="0"/>
        </a:p>
      </dgm:t>
    </dgm:pt>
    <dgm:pt modelId="{806510B6-C567-4AE6-9744-56C278A62E0F}" type="parTrans" cxnId="{86C39D5A-23CC-44B8-8848-BC74957201B8}">
      <dgm:prSet/>
      <dgm:spPr/>
      <dgm:t>
        <a:bodyPr/>
        <a:lstStyle/>
        <a:p>
          <a:endParaRPr kumimoji="1" lang="ja-JP" altLang="en-US"/>
        </a:p>
      </dgm:t>
    </dgm:pt>
    <dgm:pt modelId="{D545FAF2-50EA-46A3-9787-57B70D1E531B}" type="sibTrans" cxnId="{86C39D5A-23CC-44B8-8848-BC74957201B8}">
      <dgm:prSet/>
      <dgm:spPr/>
      <dgm:t>
        <a:bodyPr/>
        <a:lstStyle/>
        <a:p>
          <a:endParaRPr kumimoji="1" lang="ja-JP" altLang="en-US"/>
        </a:p>
      </dgm:t>
    </dgm:pt>
    <dgm:pt modelId="{5155D43F-8E5B-4ED9-8633-94F4DA8A800F}">
      <dgm:prSet phldrT="[テキスト]"/>
      <dgm:spPr/>
      <dgm:t>
        <a:bodyPr/>
        <a:lstStyle/>
        <a:p>
          <a:r>
            <a:rPr kumimoji="1" lang="en-US" altLang="ja-JP" dirty="0" smtClean="0"/>
            <a:t>I:</a:t>
          </a:r>
          <a:r>
            <a:rPr kumimoji="1" lang="ja-JP" altLang="en-US" dirty="0" smtClean="0"/>
            <a:t>残された問題に対する展望を行う。</a:t>
          </a:r>
          <a:endParaRPr kumimoji="1" lang="ja-JP" altLang="en-US" dirty="0"/>
        </a:p>
      </dgm:t>
    </dgm:pt>
    <dgm:pt modelId="{6937FF32-C34F-4829-9BE3-BD57BE0653B6}" type="parTrans" cxnId="{EF724629-1F66-45F8-B3BD-86A55DF6ECF3}">
      <dgm:prSet/>
      <dgm:spPr/>
      <dgm:t>
        <a:bodyPr/>
        <a:lstStyle/>
        <a:p>
          <a:endParaRPr kumimoji="1" lang="ja-JP" altLang="en-US"/>
        </a:p>
      </dgm:t>
    </dgm:pt>
    <dgm:pt modelId="{58994A4C-EDB7-490C-BBA9-EF2F84032431}" type="sibTrans" cxnId="{EF724629-1F66-45F8-B3BD-86A55DF6ECF3}">
      <dgm:prSet/>
      <dgm:spPr/>
      <dgm:t>
        <a:bodyPr/>
        <a:lstStyle/>
        <a:p>
          <a:endParaRPr kumimoji="1" lang="ja-JP" altLang="en-US"/>
        </a:p>
      </dgm:t>
    </dgm:pt>
    <dgm:pt modelId="{AB46C8C9-1270-428D-9D3F-21DD54004C18}" type="pres">
      <dgm:prSet presAssocID="{C732A88A-51E9-4895-9D09-49D62DF1C95E}" presName="linearFlow" presStyleCnt="0">
        <dgm:presLayoutVars>
          <dgm:dir/>
          <dgm:animLvl val="lvl"/>
          <dgm:resizeHandles val="exact"/>
        </dgm:presLayoutVars>
      </dgm:prSet>
      <dgm:spPr/>
      <dgm:t>
        <a:bodyPr/>
        <a:lstStyle/>
        <a:p>
          <a:endParaRPr kumimoji="1" lang="ja-JP" altLang="en-US"/>
        </a:p>
      </dgm:t>
    </dgm:pt>
    <dgm:pt modelId="{77B47685-B482-4289-8184-43648DB875BC}" type="pres">
      <dgm:prSet presAssocID="{74403E9E-C075-48FF-A145-54D38596E33F}" presName="composite" presStyleCnt="0"/>
      <dgm:spPr/>
      <dgm:t>
        <a:bodyPr/>
        <a:lstStyle/>
        <a:p>
          <a:endParaRPr kumimoji="1" lang="ja-JP" altLang="en-US"/>
        </a:p>
      </dgm:t>
    </dgm:pt>
    <dgm:pt modelId="{59C2C91D-7155-4D15-BE01-0721067F2B51}" type="pres">
      <dgm:prSet presAssocID="{74403E9E-C075-48FF-A145-54D38596E33F}" presName="parentText" presStyleLbl="alignNode1" presStyleIdx="0" presStyleCnt="3" custScaleX="119444">
        <dgm:presLayoutVars>
          <dgm:chMax val="1"/>
          <dgm:bulletEnabled val="1"/>
        </dgm:presLayoutVars>
      </dgm:prSet>
      <dgm:spPr/>
      <dgm:t>
        <a:bodyPr/>
        <a:lstStyle/>
        <a:p>
          <a:endParaRPr kumimoji="1" lang="ja-JP" altLang="en-US"/>
        </a:p>
      </dgm:t>
    </dgm:pt>
    <dgm:pt modelId="{0B6375C0-D9F1-4BEE-BA33-0DE9030257BA}" type="pres">
      <dgm:prSet presAssocID="{74403E9E-C075-48FF-A145-54D38596E33F}" presName="descendantText" presStyleLbl="alignAcc1" presStyleIdx="0" presStyleCnt="3" custScaleX="90909" custLinFactNeighborX="-2838">
        <dgm:presLayoutVars>
          <dgm:bulletEnabled val="1"/>
        </dgm:presLayoutVars>
      </dgm:prSet>
      <dgm:spPr/>
      <dgm:t>
        <a:bodyPr/>
        <a:lstStyle/>
        <a:p>
          <a:endParaRPr kumimoji="1" lang="ja-JP" altLang="en-US"/>
        </a:p>
      </dgm:t>
    </dgm:pt>
    <dgm:pt modelId="{87DF69D0-46AE-4430-95F7-E1A3EFCA99FE}" type="pres">
      <dgm:prSet presAssocID="{5DEE64B9-0DE0-423E-B62F-CC896B5161DD}" presName="sp" presStyleCnt="0"/>
      <dgm:spPr/>
      <dgm:t>
        <a:bodyPr/>
        <a:lstStyle/>
        <a:p>
          <a:endParaRPr kumimoji="1" lang="ja-JP" altLang="en-US"/>
        </a:p>
      </dgm:t>
    </dgm:pt>
    <dgm:pt modelId="{4932ED92-1037-48E0-B221-C2C9E368D608}" type="pres">
      <dgm:prSet presAssocID="{1C590FBC-6D3D-4D93-8A20-AE786E00DEE7}" presName="composite" presStyleCnt="0"/>
      <dgm:spPr/>
      <dgm:t>
        <a:bodyPr/>
        <a:lstStyle/>
        <a:p>
          <a:endParaRPr kumimoji="1" lang="ja-JP" altLang="en-US"/>
        </a:p>
      </dgm:t>
    </dgm:pt>
    <dgm:pt modelId="{D7074474-BAF7-4174-B48F-FAFF64AA391B}" type="pres">
      <dgm:prSet presAssocID="{1C590FBC-6D3D-4D93-8A20-AE786E00DEE7}" presName="parentText" presStyleLbl="alignNode1" presStyleIdx="1" presStyleCnt="3" custScaleX="119444">
        <dgm:presLayoutVars>
          <dgm:chMax val="1"/>
          <dgm:bulletEnabled val="1"/>
        </dgm:presLayoutVars>
      </dgm:prSet>
      <dgm:spPr/>
      <dgm:t>
        <a:bodyPr/>
        <a:lstStyle/>
        <a:p>
          <a:endParaRPr kumimoji="1" lang="ja-JP" altLang="en-US"/>
        </a:p>
      </dgm:t>
    </dgm:pt>
    <dgm:pt modelId="{220C33FA-A79A-4F22-8D5A-8ADA250A8B33}" type="pres">
      <dgm:prSet presAssocID="{1C590FBC-6D3D-4D93-8A20-AE786E00DEE7}" presName="descendantText" presStyleLbl="alignAcc1" presStyleIdx="1" presStyleCnt="3" custScaleX="90909" custLinFactNeighborX="-2838">
        <dgm:presLayoutVars>
          <dgm:bulletEnabled val="1"/>
        </dgm:presLayoutVars>
      </dgm:prSet>
      <dgm:spPr/>
      <dgm:t>
        <a:bodyPr/>
        <a:lstStyle/>
        <a:p>
          <a:endParaRPr kumimoji="1" lang="ja-JP" altLang="en-US"/>
        </a:p>
      </dgm:t>
    </dgm:pt>
    <dgm:pt modelId="{F050BF75-703D-4F3D-8F54-DF1F396EA84A}" type="pres">
      <dgm:prSet presAssocID="{B602CFDD-6FCC-418E-8968-B40C43FC1236}" presName="sp" presStyleCnt="0"/>
      <dgm:spPr/>
      <dgm:t>
        <a:bodyPr/>
        <a:lstStyle/>
        <a:p>
          <a:endParaRPr kumimoji="1" lang="ja-JP" altLang="en-US"/>
        </a:p>
      </dgm:t>
    </dgm:pt>
    <dgm:pt modelId="{B221112E-6EEC-4E12-893D-D66C1EA1D727}" type="pres">
      <dgm:prSet presAssocID="{469BE03B-950D-4314-94FC-7EF7CEE0F496}" presName="composite" presStyleCnt="0"/>
      <dgm:spPr/>
      <dgm:t>
        <a:bodyPr/>
        <a:lstStyle/>
        <a:p>
          <a:endParaRPr kumimoji="1" lang="ja-JP" altLang="en-US"/>
        </a:p>
      </dgm:t>
    </dgm:pt>
    <dgm:pt modelId="{4FF4026D-C8BC-4031-826C-B313B0A62D64}" type="pres">
      <dgm:prSet presAssocID="{469BE03B-950D-4314-94FC-7EF7CEE0F496}" presName="parentText" presStyleLbl="alignNode1" presStyleIdx="2" presStyleCnt="3" custScaleX="119444">
        <dgm:presLayoutVars>
          <dgm:chMax val="1"/>
          <dgm:bulletEnabled val="1"/>
        </dgm:presLayoutVars>
      </dgm:prSet>
      <dgm:spPr/>
      <dgm:t>
        <a:bodyPr/>
        <a:lstStyle/>
        <a:p>
          <a:endParaRPr kumimoji="1" lang="ja-JP" altLang="en-US"/>
        </a:p>
      </dgm:t>
    </dgm:pt>
    <dgm:pt modelId="{9718F893-8380-4336-9B1E-1BADEFE17EA2}" type="pres">
      <dgm:prSet presAssocID="{469BE03B-950D-4314-94FC-7EF7CEE0F496}" presName="descendantText" presStyleLbl="alignAcc1" presStyleIdx="2" presStyleCnt="3" custScaleX="90909" custLinFactNeighborX="-2838">
        <dgm:presLayoutVars>
          <dgm:bulletEnabled val="1"/>
        </dgm:presLayoutVars>
      </dgm:prSet>
      <dgm:spPr/>
      <dgm:t>
        <a:bodyPr/>
        <a:lstStyle/>
        <a:p>
          <a:endParaRPr kumimoji="1" lang="ja-JP" altLang="en-US"/>
        </a:p>
      </dgm:t>
    </dgm:pt>
  </dgm:ptLst>
  <dgm:cxnLst>
    <dgm:cxn modelId="{86C39D5A-23CC-44B8-8848-BC74957201B8}" srcId="{469BE03B-950D-4314-94FC-7EF7CEE0F496}" destId="{C4E6D41F-438A-4F0A-8BDE-BB974705C1D3}" srcOrd="0" destOrd="0" parTransId="{806510B6-C567-4AE6-9744-56C278A62E0F}" sibTransId="{D545FAF2-50EA-46A3-9787-57B70D1E531B}"/>
    <dgm:cxn modelId="{7520F388-CCA8-40C0-9A1A-30BC8380884F}" type="presOf" srcId="{C4E6D41F-438A-4F0A-8BDE-BB974705C1D3}" destId="{9718F893-8380-4336-9B1E-1BADEFE17EA2}" srcOrd="0" destOrd="0" presId="urn:microsoft.com/office/officeart/2005/8/layout/chevron2"/>
    <dgm:cxn modelId="{5C339FA5-DF98-468E-AE9C-340239A74931}" type="presOf" srcId="{469BE03B-950D-4314-94FC-7EF7CEE0F496}" destId="{4FF4026D-C8BC-4031-826C-B313B0A62D64}" srcOrd="0" destOrd="0" presId="urn:microsoft.com/office/officeart/2005/8/layout/chevron2"/>
    <dgm:cxn modelId="{B358BFB3-D060-4F36-A87A-55A8355F7A5A}" srcId="{1C590FBC-6D3D-4D93-8A20-AE786E00DEE7}" destId="{B841E9AC-1898-463C-ACE4-239FAD822A12}" srcOrd="1" destOrd="0" parTransId="{9C610E07-3664-4BAE-AA71-BA142668320D}" sibTransId="{8FD10A22-479F-4186-96D2-1351BF73996D}"/>
    <dgm:cxn modelId="{D529A827-933C-43EE-9008-7CF5A8ED49EA}" srcId="{C732A88A-51E9-4895-9D09-49D62DF1C95E}" destId="{469BE03B-950D-4314-94FC-7EF7CEE0F496}" srcOrd="2" destOrd="0" parTransId="{17B77F28-B6CC-460A-B338-B5DAE68BE5A3}" sibTransId="{33D18487-B63C-4A83-9CB3-4F850E0F15C8}"/>
    <dgm:cxn modelId="{8B0E4F9B-4EA8-44BD-951E-5C1EC920C0DB}" srcId="{1C590FBC-6D3D-4D93-8A20-AE786E00DEE7}" destId="{7DB5144B-B420-4A45-85B0-7B729A62E10E}" srcOrd="0" destOrd="0" parTransId="{F02EAE73-9EB1-4036-AB6D-63528C3880EA}" sibTransId="{D500DCC7-569F-4981-8AD1-D5E159AF4209}"/>
    <dgm:cxn modelId="{81AD38FF-F3E9-4408-98EB-D65A17092256}" srcId="{74403E9E-C075-48FF-A145-54D38596E33F}" destId="{269C2561-9B23-4A33-8579-B30A388F25EE}" srcOrd="0" destOrd="0" parTransId="{F126F082-E4BA-4D90-8BCE-D80129D8DF03}" sibTransId="{DB5467FC-5D75-450C-9467-E4BB215D213A}"/>
    <dgm:cxn modelId="{42DA6963-9425-4AF2-8157-063F8BDFB245}" srcId="{C732A88A-51E9-4895-9D09-49D62DF1C95E}" destId="{74403E9E-C075-48FF-A145-54D38596E33F}" srcOrd="0" destOrd="0" parTransId="{E31FA72B-EB02-4A64-A312-8D6044A5B32E}" sibTransId="{5DEE64B9-0DE0-423E-B62F-CC896B5161DD}"/>
    <dgm:cxn modelId="{A5C82A16-BEA2-406D-97F2-8E15EFB23EC5}" type="presOf" srcId="{B841E9AC-1898-463C-ACE4-239FAD822A12}" destId="{220C33FA-A79A-4F22-8D5A-8ADA250A8B33}" srcOrd="0" destOrd="1" presId="urn:microsoft.com/office/officeart/2005/8/layout/chevron2"/>
    <dgm:cxn modelId="{AC248767-1168-4234-905C-3D1AC4B5D445}" srcId="{C732A88A-51E9-4895-9D09-49D62DF1C95E}" destId="{1C590FBC-6D3D-4D93-8A20-AE786E00DEE7}" srcOrd="1" destOrd="0" parTransId="{1397D0FB-422A-4C94-A549-0B77E54A187A}" sibTransId="{B602CFDD-6FCC-418E-8968-B40C43FC1236}"/>
    <dgm:cxn modelId="{11032DED-787A-4856-8F70-0D8BC4469353}" type="presOf" srcId="{ADDCD6FB-3FA1-4A7F-9B5A-8A3C28734F1F}" destId="{0B6375C0-D9F1-4BEE-BA33-0DE9030257BA}" srcOrd="0" destOrd="1" presId="urn:microsoft.com/office/officeart/2005/8/layout/chevron2"/>
    <dgm:cxn modelId="{9C591002-2B6A-45D0-AE02-2D11541E9BBA}" type="presOf" srcId="{7DB5144B-B420-4A45-85B0-7B729A62E10E}" destId="{220C33FA-A79A-4F22-8D5A-8ADA250A8B33}" srcOrd="0" destOrd="0" presId="urn:microsoft.com/office/officeart/2005/8/layout/chevron2"/>
    <dgm:cxn modelId="{BA3F6E93-D570-4AB1-B86A-BAF313B50A48}" type="presOf" srcId="{269C2561-9B23-4A33-8579-B30A388F25EE}" destId="{0B6375C0-D9F1-4BEE-BA33-0DE9030257BA}" srcOrd="0" destOrd="0" presId="urn:microsoft.com/office/officeart/2005/8/layout/chevron2"/>
    <dgm:cxn modelId="{D498AA4C-44DB-48A9-B480-DFC1F56B5905}" type="presOf" srcId="{1C590FBC-6D3D-4D93-8A20-AE786E00DEE7}" destId="{D7074474-BAF7-4174-B48F-FAFF64AA391B}" srcOrd="0" destOrd="0" presId="urn:microsoft.com/office/officeart/2005/8/layout/chevron2"/>
    <dgm:cxn modelId="{32500115-B5EF-455B-A3CE-6EFA7DFE5109}" type="presOf" srcId="{C732A88A-51E9-4895-9D09-49D62DF1C95E}" destId="{AB46C8C9-1270-428D-9D3F-21DD54004C18}" srcOrd="0" destOrd="0" presId="urn:microsoft.com/office/officeart/2005/8/layout/chevron2"/>
    <dgm:cxn modelId="{4D9751A4-0A95-41B8-A275-2D9C82222D1D}" type="presOf" srcId="{74403E9E-C075-48FF-A145-54D38596E33F}" destId="{59C2C91D-7155-4D15-BE01-0721067F2B51}" srcOrd="0" destOrd="0" presId="urn:microsoft.com/office/officeart/2005/8/layout/chevron2"/>
    <dgm:cxn modelId="{A4B4D846-8E33-4F08-B8CD-CCFB5913B05E}" srcId="{74403E9E-C075-48FF-A145-54D38596E33F}" destId="{ADDCD6FB-3FA1-4A7F-9B5A-8A3C28734F1F}" srcOrd="1" destOrd="0" parTransId="{85688FA1-78CF-4F30-BA2B-AE39AB8F3DB7}" sibTransId="{219BA73B-8E51-4C6D-A004-03D119ECD04D}"/>
    <dgm:cxn modelId="{EF724629-1F66-45F8-B3BD-86A55DF6ECF3}" srcId="{469BE03B-950D-4314-94FC-7EF7CEE0F496}" destId="{5155D43F-8E5B-4ED9-8633-94F4DA8A800F}" srcOrd="1" destOrd="0" parTransId="{6937FF32-C34F-4829-9BE3-BD57BE0653B6}" sibTransId="{58994A4C-EDB7-490C-BBA9-EF2F84032431}"/>
    <dgm:cxn modelId="{0E988E01-8A54-46D9-8005-E80AD9266133}" type="presOf" srcId="{5155D43F-8E5B-4ED9-8633-94F4DA8A800F}" destId="{9718F893-8380-4336-9B1E-1BADEFE17EA2}" srcOrd="0" destOrd="1" presId="urn:microsoft.com/office/officeart/2005/8/layout/chevron2"/>
    <dgm:cxn modelId="{0A705C71-54BE-42C4-942E-A076A67DE1C0}" type="presParOf" srcId="{AB46C8C9-1270-428D-9D3F-21DD54004C18}" destId="{77B47685-B482-4289-8184-43648DB875BC}" srcOrd="0" destOrd="0" presId="urn:microsoft.com/office/officeart/2005/8/layout/chevron2"/>
    <dgm:cxn modelId="{1B246ECA-9142-4EBB-88F9-5B92C6CA7382}" type="presParOf" srcId="{77B47685-B482-4289-8184-43648DB875BC}" destId="{59C2C91D-7155-4D15-BE01-0721067F2B51}" srcOrd="0" destOrd="0" presId="urn:microsoft.com/office/officeart/2005/8/layout/chevron2"/>
    <dgm:cxn modelId="{009892A3-A19D-4AE4-BE44-6B86EDBA8402}" type="presParOf" srcId="{77B47685-B482-4289-8184-43648DB875BC}" destId="{0B6375C0-D9F1-4BEE-BA33-0DE9030257BA}" srcOrd="1" destOrd="0" presId="urn:microsoft.com/office/officeart/2005/8/layout/chevron2"/>
    <dgm:cxn modelId="{D77B2922-FB4A-43DC-B851-9640DB263836}" type="presParOf" srcId="{AB46C8C9-1270-428D-9D3F-21DD54004C18}" destId="{87DF69D0-46AE-4430-95F7-E1A3EFCA99FE}" srcOrd="1" destOrd="0" presId="urn:microsoft.com/office/officeart/2005/8/layout/chevron2"/>
    <dgm:cxn modelId="{E5B9D318-75E0-4675-BBA9-04B3ECFFDE4E}" type="presParOf" srcId="{AB46C8C9-1270-428D-9D3F-21DD54004C18}" destId="{4932ED92-1037-48E0-B221-C2C9E368D608}" srcOrd="2" destOrd="0" presId="urn:microsoft.com/office/officeart/2005/8/layout/chevron2"/>
    <dgm:cxn modelId="{6CDDEEBF-430C-4D20-9B53-C06846C532AD}" type="presParOf" srcId="{4932ED92-1037-48E0-B221-C2C9E368D608}" destId="{D7074474-BAF7-4174-B48F-FAFF64AA391B}" srcOrd="0" destOrd="0" presId="urn:microsoft.com/office/officeart/2005/8/layout/chevron2"/>
    <dgm:cxn modelId="{93CDA0A5-6656-4079-BDEE-2D54117EF017}" type="presParOf" srcId="{4932ED92-1037-48E0-B221-C2C9E368D608}" destId="{220C33FA-A79A-4F22-8D5A-8ADA250A8B33}" srcOrd="1" destOrd="0" presId="urn:microsoft.com/office/officeart/2005/8/layout/chevron2"/>
    <dgm:cxn modelId="{3DA89BEC-BAD5-413C-95D6-304E3AB04954}" type="presParOf" srcId="{AB46C8C9-1270-428D-9D3F-21DD54004C18}" destId="{F050BF75-703D-4F3D-8F54-DF1F396EA84A}" srcOrd="3" destOrd="0" presId="urn:microsoft.com/office/officeart/2005/8/layout/chevron2"/>
    <dgm:cxn modelId="{BB3A0CD9-8B50-45F9-89B3-BD5016E80A0C}" type="presParOf" srcId="{AB46C8C9-1270-428D-9D3F-21DD54004C18}" destId="{B221112E-6EEC-4E12-893D-D66C1EA1D727}" srcOrd="4" destOrd="0" presId="urn:microsoft.com/office/officeart/2005/8/layout/chevron2"/>
    <dgm:cxn modelId="{17ECA2F1-237F-4CD0-A466-A027244B04CC}" type="presParOf" srcId="{B221112E-6EEC-4E12-893D-D66C1EA1D727}" destId="{4FF4026D-C8BC-4031-826C-B313B0A62D64}" srcOrd="0" destOrd="0" presId="urn:microsoft.com/office/officeart/2005/8/layout/chevron2"/>
    <dgm:cxn modelId="{2ABC3969-DC78-4D11-A30F-C316541F8B57}" type="presParOf" srcId="{B221112E-6EEC-4E12-893D-D66C1EA1D727}" destId="{9718F893-8380-4336-9B1E-1BADEFE17EA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6">
            <a:lumMod val="20000"/>
            <a:lumOff val="80000"/>
          </a:schemeClr>
        </a:solidFill>
        <a:ln>
          <a:solidFill>
            <a:schemeClr val="accent6">
              <a:lumMod val="75000"/>
            </a:schemeClr>
          </a:solidFill>
        </a:ln>
      </dgm:spPr>
      <dgm:t>
        <a:bodyPr/>
        <a:lstStyle/>
        <a:p>
          <a:r>
            <a:rPr kumimoji="1" lang="en-US" altLang="ja-JP" sz="2800" b="1" dirty="0" smtClean="0">
              <a:solidFill>
                <a:schemeClr val="tx1"/>
              </a:solidFill>
            </a:rPr>
            <a:t>Ⅲ</a:t>
          </a:r>
          <a:br>
            <a:rPr kumimoji="1" lang="en-US" altLang="ja-JP" sz="2800" b="1" dirty="0" smtClean="0">
              <a:solidFill>
                <a:schemeClr val="tx1"/>
              </a:solidFill>
            </a:rPr>
          </a:br>
          <a:r>
            <a:rPr kumimoji="1" lang="ja-JP" altLang="en-US" sz="2800" b="1" dirty="0" smtClean="0">
              <a:solidFill>
                <a:schemeClr val="tx1"/>
              </a:solidFill>
            </a:rPr>
            <a:t>債</a:t>
          </a:r>
          <a:r>
            <a:rPr kumimoji="1" lang="en-US" altLang="ja-JP" sz="2800" b="1" dirty="0" smtClean="0">
              <a:solidFill>
                <a:schemeClr val="tx1"/>
              </a:solidFill>
            </a:rPr>
            <a:t/>
          </a:r>
          <a:br>
            <a:rPr kumimoji="1" lang="en-US" altLang="ja-JP" sz="2800" b="1" dirty="0" smtClean="0">
              <a:solidFill>
                <a:schemeClr val="tx1"/>
              </a:solidFill>
            </a:rPr>
          </a:br>
          <a:r>
            <a:rPr kumimoji="1" lang="ja-JP" altLang="en-US" sz="2800" b="1" dirty="0" smtClean="0">
              <a:solidFill>
                <a:schemeClr val="tx1"/>
              </a:solidFill>
            </a:rPr>
            <a:t>権</a:t>
          </a:r>
          <a:endParaRPr kumimoji="1" lang="ja-JP" altLang="en-US" sz="2800" b="1" dirty="0">
            <a:solidFill>
              <a:schemeClr val="tx1"/>
            </a:solidFill>
          </a:endParaRPr>
        </a:p>
      </dgm:t>
    </dgm:pt>
    <dgm:pt modelId="{6F3A3246-9EF8-4EA7-BF28-8D0F0E1E152C}" type="parTrans" cxnId="{3E89BBB4-1F9F-4DAE-9325-5161C703E124}">
      <dgm:prSet/>
      <dgm:spPr/>
      <dgm:t>
        <a:bodyPr/>
        <a:lstStyle/>
        <a:p>
          <a:endParaRPr kumimoji="1" lang="ja-JP" altLang="en-US" sz="1800" b="1"/>
        </a:p>
      </dgm:t>
    </dgm:pt>
    <dgm:pt modelId="{1F90B7D7-4415-47A9-B937-2F7FE5E6ED69}" type="sibTrans" cxnId="{3E89BBB4-1F9F-4DAE-9325-5161C703E124}">
      <dgm:prSet/>
      <dgm:spPr/>
      <dgm:t>
        <a:bodyPr/>
        <a:lstStyle/>
        <a:p>
          <a:endParaRPr kumimoji="1" lang="ja-JP" altLang="en-US" sz="18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2800" b="1" dirty="0" smtClean="0"/>
            <a:t>債権</a:t>
          </a:r>
          <a:r>
            <a:rPr kumimoji="1" lang="en-US" altLang="ja-JP" sz="2800" b="1" dirty="0" smtClean="0"/>
            <a:t/>
          </a:r>
          <a:br>
            <a:rPr kumimoji="1" lang="en-US" altLang="ja-JP" sz="2800" b="1" dirty="0" smtClean="0"/>
          </a:br>
          <a:r>
            <a:rPr kumimoji="1" lang="ja-JP" altLang="en-US" sz="2800" b="1" dirty="0" smtClean="0"/>
            <a:t>総論</a:t>
          </a:r>
          <a:endParaRPr kumimoji="1" lang="ja-JP" altLang="en-US" sz="2800" b="1" dirty="0"/>
        </a:p>
      </dgm:t>
    </dgm:pt>
    <dgm:pt modelId="{1E62A908-1397-428F-A14E-A3C79F2B437B}" type="parTrans" cxnId="{E6A7450D-72A1-40A9-8BD0-48917D60F320}">
      <dgm:prSet custT="1"/>
      <dgm:spPr/>
      <dgm:t>
        <a:bodyPr/>
        <a:lstStyle/>
        <a:p>
          <a:endParaRPr kumimoji="1" lang="ja-JP" altLang="en-US" sz="1800" b="1"/>
        </a:p>
      </dgm:t>
    </dgm:pt>
    <dgm:pt modelId="{3A1E7323-3E50-4C31-82A9-E439BA171732}" type="sibTrans" cxnId="{E6A7450D-72A1-40A9-8BD0-48917D60F320}">
      <dgm:prSet/>
      <dgm:spPr/>
      <dgm:t>
        <a:bodyPr/>
        <a:lstStyle/>
        <a:p>
          <a:endParaRPr kumimoji="1" lang="ja-JP" altLang="en-US" sz="18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2800" b="1" dirty="0" smtClean="0">
              <a:solidFill>
                <a:schemeClr val="tx1"/>
              </a:solidFill>
            </a:rPr>
            <a:t>債権</a:t>
          </a:r>
          <a:r>
            <a:rPr kumimoji="1" lang="en-US" altLang="ja-JP" sz="2800" b="1" dirty="0" smtClean="0">
              <a:solidFill>
                <a:schemeClr val="tx1"/>
              </a:solidFill>
            </a:rPr>
            <a:t/>
          </a:r>
          <a:br>
            <a:rPr kumimoji="1" lang="en-US" altLang="ja-JP" sz="2800" b="1" dirty="0" smtClean="0">
              <a:solidFill>
                <a:schemeClr val="tx1"/>
              </a:solidFill>
            </a:rPr>
          </a:br>
          <a:r>
            <a:rPr kumimoji="1" lang="ja-JP" altLang="en-US" sz="2800" b="1" dirty="0" smtClean="0">
              <a:solidFill>
                <a:schemeClr val="tx1"/>
              </a:solidFill>
            </a:rPr>
            <a:t>各論</a:t>
          </a:r>
          <a:endParaRPr kumimoji="1" lang="ja-JP" altLang="en-US" sz="2800" b="1" dirty="0">
            <a:solidFill>
              <a:schemeClr val="tx1"/>
            </a:solidFill>
          </a:endParaRPr>
        </a:p>
      </dgm:t>
    </dgm:pt>
    <dgm:pt modelId="{E459979C-DBA9-4FD4-B9AD-198F0A8DB1BD}" type="parTrans" cxnId="{A41864C2-153A-481F-A770-CB99E069CB6E}">
      <dgm:prSet custT="1"/>
      <dgm:spPr/>
      <dgm:t>
        <a:bodyPr/>
        <a:lstStyle/>
        <a:p>
          <a:endParaRPr kumimoji="1" lang="ja-JP" altLang="en-US" sz="1800" b="1"/>
        </a:p>
      </dgm:t>
    </dgm:pt>
    <dgm:pt modelId="{50852045-D0BD-406C-856A-1AD4BEFCDC73}" type="sibTrans" cxnId="{A41864C2-153A-481F-A770-CB99E069CB6E}">
      <dgm:prSet/>
      <dgm:spPr/>
      <dgm:t>
        <a:bodyPr/>
        <a:lstStyle/>
        <a:p>
          <a:endParaRPr kumimoji="1" lang="ja-JP" altLang="en-US" sz="18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2800" b="1" dirty="0" smtClean="0"/>
            <a:t>契約</a:t>
          </a:r>
          <a:endParaRPr kumimoji="1" lang="ja-JP" altLang="en-US" sz="2800" b="1" dirty="0"/>
        </a:p>
      </dgm:t>
    </dgm:pt>
    <dgm:pt modelId="{ACC35A2A-BF57-4CDA-A190-C69D699E8BF8}" type="parTrans" cxnId="{56A03AD1-7A31-43AA-8ED2-0A0FD7FF0ED8}">
      <dgm:prSet custT="1"/>
      <dgm:spPr/>
      <dgm:t>
        <a:bodyPr/>
        <a:lstStyle/>
        <a:p>
          <a:endParaRPr kumimoji="1" lang="ja-JP" altLang="en-US" sz="1800" b="1"/>
        </a:p>
      </dgm:t>
    </dgm:pt>
    <dgm:pt modelId="{A6FBB475-7E28-4C93-A16C-DEE30FF34212}" type="sibTrans" cxnId="{56A03AD1-7A31-43AA-8ED2-0A0FD7FF0ED8}">
      <dgm:prSet/>
      <dgm:spPr/>
      <dgm:t>
        <a:bodyPr/>
        <a:lstStyle/>
        <a:p>
          <a:endParaRPr kumimoji="1" lang="ja-JP" altLang="en-US" sz="18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2800" b="1" dirty="0" smtClean="0"/>
            <a:t>不当利得</a:t>
          </a:r>
          <a:endParaRPr kumimoji="1" lang="ja-JP" altLang="en-US" sz="2800" b="1" dirty="0"/>
        </a:p>
      </dgm:t>
    </dgm:pt>
    <dgm:pt modelId="{8A7200DC-6206-4950-A201-82B1C8588907}" type="parTrans" cxnId="{403FFB31-9F5A-4F99-888E-42D281FDBF1F}">
      <dgm:prSet custT="1"/>
      <dgm:spPr/>
      <dgm:t>
        <a:bodyPr/>
        <a:lstStyle/>
        <a:p>
          <a:endParaRPr kumimoji="1" lang="ja-JP" altLang="en-US" sz="1800" b="1"/>
        </a:p>
      </dgm:t>
    </dgm:pt>
    <dgm:pt modelId="{2F3030D3-ACA8-4C61-9796-A90A66EAAB95}" type="sibTrans" cxnId="{403FFB31-9F5A-4F99-888E-42D281FDBF1F}">
      <dgm:prSet/>
      <dgm:spPr/>
      <dgm:t>
        <a:bodyPr/>
        <a:lstStyle/>
        <a:p>
          <a:endParaRPr kumimoji="1" lang="ja-JP" altLang="en-US" sz="18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a:ln w="28575">
          <a:solidFill>
            <a:schemeClr val="accent2">
              <a:lumMod val="75000"/>
            </a:schemeClr>
          </a:solidFill>
        </a:ln>
      </dgm:spPr>
      <dgm:t>
        <a:bodyPr/>
        <a:lstStyle/>
        <a:p>
          <a:r>
            <a:rPr kumimoji="1" lang="ja-JP" altLang="en-US" sz="2800" b="1" dirty="0" smtClean="0"/>
            <a:t>不法行為</a:t>
          </a:r>
          <a:endParaRPr kumimoji="1" lang="ja-JP" altLang="en-US" sz="2800" b="1" dirty="0"/>
        </a:p>
      </dgm:t>
    </dgm:pt>
    <dgm:pt modelId="{37176690-6EB6-41DC-A669-E83B09288851}" type="parTrans" cxnId="{C5D8BCF3-CBF2-43B1-BE2C-470BE8BD2532}">
      <dgm:prSet custT="1"/>
      <dgm:spPr/>
      <dgm:t>
        <a:bodyPr/>
        <a:lstStyle/>
        <a:p>
          <a:endParaRPr kumimoji="1" lang="ja-JP" altLang="en-US" sz="1800" b="1"/>
        </a:p>
      </dgm:t>
    </dgm:pt>
    <dgm:pt modelId="{19F488C5-8DD5-4BA2-894E-47ECE1F10FF0}" type="sibTrans" cxnId="{C5D8BCF3-CBF2-43B1-BE2C-470BE8BD2532}">
      <dgm:prSet/>
      <dgm:spPr/>
      <dgm:t>
        <a:bodyPr/>
        <a:lstStyle/>
        <a:p>
          <a:endParaRPr kumimoji="1" lang="ja-JP" altLang="en-US" sz="18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2800" b="1" dirty="0" smtClean="0"/>
            <a:t>事務管理</a:t>
          </a:r>
          <a:endParaRPr kumimoji="1" lang="ja-JP" altLang="en-US" sz="2800" b="1" dirty="0"/>
        </a:p>
      </dgm:t>
    </dgm:pt>
    <dgm:pt modelId="{FB73B10E-218A-4CCE-AE31-615EE1C50B74}" type="parTrans" cxnId="{E7E8813D-FB14-4735-A01B-BA61C975C93F}">
      <dgm:prSet custT="1"/>
      <dgm:spPr/>
      <dgm:t>
        <a:bodyPr/>
        <a:lstStyle/>
        <a:p>
          <a:endParaRPr kumimoji="1" lang="ja-JP" altLang="en-US" sz="1800" b="1"/>
        </a:p>
      </dgm:t>
    </dgm:pt>
    <dgm:pt modelId="{B43CC59A-DD86-4D75-848B-A4DE42D5612D}" type="sibTrans" cxnId="{E7E8813D-FB14-4735-A01B-BA61C975C93F}">
      <dgm:prSet/>
      <dgm:spPr/>
      <dgm:t>
        <a:bodyPr/>
        <a:lstStyle/>
        <a:p>
          <a:endParaRPr kumimoji="1" lang="ja-JP" altLang="en-US" sz="18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2800" b="1" dirty="0" smtClean="0">
              <a:solidFill>
                <a:schemeClr val="tx1"/>
              </a:solidFill>
            </a:rPr>
            <a:t>契約</a:t>
          </a:r>
          <a:r>
            <a:rPr kumimoji="1" lang="en-US" altLang="ja-JP" sz="2800" b="1" dirty="0" smtClean="0">
              <a:solidFill>
                <a:schemeClr val="tx1"/>
              </a:solidFill>
            </a:rPr>
            <a:t/>
          </a:r>
          <a:br>
            <a:rPr kumimoji="1" lang="en-US" altLang="ja-JP" sz="2800" b="1" dirty="0" smtClean="0">
              <a:solidFill>
                <a:schemeClr val="tx1"/>
              </a:solidFill>
            </a:rPr>
          </a:br>
          <a:r>
            <a:rPr kumimoji="1" lang="ja-JP" altLang="en-US" sz="2800" b="1" dirty="0" smtClean="0">
              <a:solidFill>
                <a:schemeClr val="tx1"/>
              </a:solidFill>
            </a:rPr>
            <a:t>総論</a:t>
          </a:r>
          <a:endParaRPr kumimoji="1" lang="ja-JP" altLang="en-US" sz="2800" b="1" dirty="0">
            <a:solidFill>
              <a:schemeClr val="tx1"/>
            </a:solidFill>
          </a:endParaRPr>
        </a:p>
      </dgm:t>
    </dgm:pt>
    <dgm:pt modelId="{1A6F5643-78A0-4CA8-97FE-A3E5FA9A8C24}" type="parTrans" cxnId="{6094FA13-31F4-43B4-A5A5-A821ECAE195D}">
      <dgm:prSet custT="1"/>
      <dgm:spPr/>
      <dgm:t>
        <a:bodyPr/>
        <a:lstStyle/>
        <a:p>
          <a:endParaRPr kumimoji="1" lang="ja-JP" altLang="en-US" sz="1800" b="1"/>
        </a:p>
      </dgm:t>
    </dgm:pt>
    <dgm:pt modelId="{B95E18A2-A559-4290-BFA0-147E41617BEF}" type="sibTrans" cxnId="{6094FA13-31F4-43B4-A5A5-A821ECAE195D}">
      <dgm:prSet/>
      <dgm:spPr/>
      <dgm:t>
        <a:bodyPr/>
        <a:lstStyle/>
        <a:p>
          <a:endParaRPr kumimoji="1" lang="ja-JP" altLang="en-US" sz="18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2800" b="1" dirty="0" smtClean="0"/>
            <a:t>契約</a:t>
          </a:r>
          <a:r>
            <a:rPr kumimoji="1" lang="en-US" altLang="ja-JP" sz="2800" b="1" dirty="0" smtClean="0"/>
            <a:t/>
          </a:r>
          <a:br>
            <a:rPr kumimoji="1" lang="en-US" altLang="ja-JP" sz="2800" b="1" dirty="0" smtClean="0"/>
          </a:br>
          <a:r>
            <a:rPr kumimoji="1" lang="ja-JP" altLang="en-US" sz="2800" b="1" dirty="0" smtClean="0"/>
            <a:t>各論</a:t>
          </a:r>
          <a:endParaRPr kumimoji="1" lang="ja-JP" altLang="en-US" sz="2800" b="1" dirty="0"/>
        </a:p>
      </dgm:t>
    </dgm:pt>
    <dgm:pt modelId="{9BF58190-ED03-4B16-BE56-59E04F626CCB}" type="parTrans" cxnId="{80C94271-FBE6-4334-A996-D6D6BE384761}">
      <dgm:prSet custT="1"/>
      <dgm:spPr/>
      <dgm:t>
        <a:bodyPr/>
        <a:lstStyle/>
        <a:p>
          <a:endParaRPr kumimoji="1" lang="ja-JP" altLang="en-US" sz="1800" b="1"/>
        </a:p>
      </dgm:t>
    </dgm:pt>
    <dgm:pt modelId="{DB05C229-83EA-47AB-B717-EA9FCB9582E5}" type="sibTrans" cxnId="{80C94271-FBE6-4334-A996-D6D6BE384761}">
      <dgm:prSet/>
      <dgm:spPr/>
      <dgm:t>
        <a:bodyPr/>
        <a:lstStyle/>
        <a:p>
          <a:endParaRPr kumimoji="1" lang="ja-JP" altLang="en-US" sz="18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2800" b="1" dirty="0" smtClean="0"/>
            <a:t>成立</a:t>
          </a:r>
          <a:endParaRPr kumimoji="1" lang="ja-JP" altLang="en-US" sz="2800" b="1" dirty="0"/>
        </a:p>
      </dgm:t>
    </dgm:pt>
    <dgm:pt modelId="{36A72219-BBFE-4E34-9DDE-F41F349AA9E0}" type="parTrans" cxnId="{7F2E7E8B-D910-4205-A9A5-601F0A630886}">
      <dgm:prSet custT="1"/>
      <dgm:spPr/>
      <dgm:t>
        <a:bodyPr/>
        <a:lstStyle/>
        <a:p>
          <a:endParaRPr kumimoji="1" lang="ja-JP" altLang="en-US" sz="1800" b="1"/>
        </a:p>
      </dgm:t>
    </dgm:pt>
    <dgm:pt modelId="{A93312B9-2ABB-4236-A043-F46D1B8CD1B1}" type="sibTrans" cxnId="{7F2E7E8B-D910-4205-A9A5-601F0A630886}">
      <dgm:prSet/>
      <dgm:spPr/>
      <dgm:t>
        <a:bodyPr/>
        <a:lstStyle/>
        <a:p>
          <a:endParaRPr kumimoji="1" lang="ja-JP" altLang="en-US" sz="18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5">
            <a:lumMod val="20000"/>
            <a:lumOff val="80000"/>
          </a:schemeClr>
        </a:solidFill>
        <a:ln w="28575">
          <a:solidFill>
            <a:schemeClr val="accent5">
              <a:lumMod val="75000"/>
            </a:schemeClr>
          </a:solidFill>
        </a:ln>
      </dgm:spPr>
      <dgm:t>
        <a:bodyPr/>
        <a:lstStyle/>
        <a:p>
          <a:r>
            <a:rPr kumimoji="1" lang="ja-JP" altLang="en-US" sz="2800" b="1" dirty="0" smtClean="0"/>
            <a:t>効力</a:t>
          </a:r>
          <a:endParaRPr kumimoji="1" lang="ja-JP" altLang="en-US" sz="2800" b="1" dirty="0"/>
        </a:p>
      </dgm:t>
    </dgm:pt>
    <dgm:pt modelId="{0FC13381-3EFB-4EBE-90BF-87E994DC4F33}" type="parTrans" cxnId="{02E5FD2B-D350-4FEC-B4FF-EDD5624CB5A2}">
      <dgm:prSet custT="1"/>
      <dgm:spPr/>
      <dgm:t>
        <a:bodyPr/>
        <a:lstStyle/>
        <a:p>
          <a:endParaRPr kumimoji="1" lang="ja-JP" altLang="en-US" sz="1800" b="1"/>
        </a:p>
      </dgm:t>
    </dgm:pt>
    <dgm:pt modelId="{66F080E9-C150-4F4F-AB42-4B4CAAD1BC1D}" type="sibTrans" cxnId="{02E5FD2B-D350-4FEC-B4FF-EDD5624CB5A2}">
      <dgm:prSet/>
      <dgm:spPr/>
      <dgm:t>
        <a:bodyPr/>
        <a:lstStyle/>
        <a:p>
          <a:endParaRPr kumimoji="1" lang="ja-JP" altLang="en-US" sz="18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2800" b="1" dirty="0" smtClean="0"/>
            <a:t>解除</a:t>
          </a:r>
          <a:endParaRPr kumimoji="1" lang="ja-JP" altLang="en-US" sz="2800" b="1" dirty="0"/>
        </a:p>
      </dgm:t>
    </dgm:pt>
    <dgm:pt modelId="{63DCF875-3A2F-4C44-8E78-45DC7DCC2D99}" type="parTrans" cxnId="{B708D874-0309-4BB9-9CC2-CA5B04752BAB}">
      <dgm:prSet custT="1"/>
      <dgm:spPr/>
      <dgm:t>
        <a:bodyPr/>
        <a:lstStyle/>
        <a:p>
          <a:endParaRPr kumimoji="1" lang="ja-JP" altLang="en-US" sz="1800" b="1"/>
        </a:p>
      </dgm:t>
    </dgm:pt>
    <dgm:pt modelId="{80DE746D-5F5E-4A2F-B92B-9AA1CA34E266}" type="sibTrans" cxnId="{B708D874-0309-4BB9-9CC2-CA5B04752BAB}">
      <dgm:prSet/>
      <dgm:spPr/>
      <dgm:t>
        <a:bodyPr/>
        <a:lstStyle/>
        <a:p>
          <a:endParaRPr kumimoji="1" lang="ja-JP" altLang="en-US" sz="1800" b="1"/>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t>
        <a:bodyPr/>
        <a:lstStyle/>
        <a:p>
          <a:endParaRPr kumimoji="1" lang="ja-JP" altLang="en-US"/>
        </a:p>
      </dgm:t>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79749">
        <dgm:presLayoutVars>
          <dgm:chPref val="3"/>
        </dgm:presLayoutVars>
      </dgm:prSet>
      <dgm:spPr/>
      <dgm:t>
        <a:bodyPr/>
        <a:lstStyle/>
        <a:p>
          <a:endParaRPr kumimoji="1" lang="ja-JP" altLang="en-US"/>
        </a:p>
      </dgm:t>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t>
        <a:bodyPr/>
        <a:lstStyle/>
        <a:p>
          <a:endParaRPr kumimoji="1" lang="ja-JP" altLang="en-US"/>
        </a:p>
      </dgm:t>
    </dgm:pt>
    <dgm:pt modelId="{E6D1A94F-CFA7-4595-9FDF-437B134AEF78}" type="pres">
      <dgm:prSet presAssocID="{1E62A908-1397-428F-A14E-A3C79F2B437B}" presName="connTx" presStyleLbl="parChTrans1D2" presStyleIdx="0" presStyleCnt="2"/>
      <dgm:spPr/>
      <dgm:t>
        <a:bodyPr/>
        <a:lstStyle/>
        <a:p>
          <a:endParaRPr kumimoji="1" lang="ja-JP" altLang="en-US"/>
        </a:p>
      </dgm:t>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t>
        <a:bodyPr/>
        <a:lstStyle/>
        <a:p>
          <a:endParaRPr kumimoji="1" lang="ja-JP" altLang="en-US"/>
        </a:p>
      </dgm:t>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t>
        <a:bodyPr/>
        <a:lstStyle/>
        <a:p>
          <a:endParaRPr kumimoji="1" lang="ja-JP" altLang="en-US"/>
        </a:p>
      </dgm:t>
    </dgm:pt>
    <dgm:pt modelId="{582DF8C8-29C1-44CD-8A6C-9BB60A5B7D9E}" type="pres">
      <dgm:prSet presAssocID="{E459979C-DBA9-4FD4-B9AD-198F0A8DB1BD}" presName="connTx" presStyleLbl="parChTrans1D2" presStyleIdx="1" presStyleCnt="2"/>
      <dgm:spPr/>
      <dgm:t>
        <a:bodyPr/>
        <a:lstStyle/>
        <a:p>
          <a:endParaRPr kumimoji="1" lang="ja-JP" altLang="en-US"/>
        </a:p>
      </dgm:t>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t>
        <a:bodyPr/>
        <a:lstStyle/>
        <a:p>
          <a:endParaRPr kumimoji="1" lang="ja-JP" altLang="en-US"/>
        </a:p>
      </dgm:t>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t>
        <a:bodyPr/>
        <a:lstStyle/>
        <a:p>
          <a:endParaRPr kumimoji="1" lang="ja-JP" altLang="en-US"/>
        </a:p>
      </dgm:t>
    </dgm:pt>
    <dgm:pt modelId="{86F5FE68-556C-47A7-95C7-C59A9E8AE387}" type="pres">
      <dgm:prSet presAssocID="{ACC35A2A-BF57-4CDA-A190-C69D699E8BF8}" presName="connTx" presStyleLbl="parChTrans1D3" presStyleIdx="0" presStyleCnt="4"/>
      <dgm:spPr/>
      <dgm:t>
        <a:bodyPr/>
        <a:lstStyle/>
        <a:p>
          <a:endParaRPr kumimoji="1" lang="ja-JP" altLang="en-US"/>
        </a:p>
      </dgm:t>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46410" custScaleY="121000">
        <dgm:presLayoutVars>
          <dgm:chPref val="3"/>
        </dgm:presLayoutVars>
      </dgm:prSet>
      <dgm:spPr/>
      <dgm:t>
        <a:bodyPr/>
        <a:lstStyle/>
        <a:p>
          <a:endParaRPr kumimoji="1" lang="ja-JP" altLang="en-US"/>
        </a:p>
      </dgm:t>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5"/>
      <dgm:spPr/>
      <dgm:t>
        <a:bodyPr/>
        <a:lstStyle/>
        <a:p>
          <a:endParaRPr kumimoji="1" lang="ja-JP" altLang="en-US"/>
        </a:p>
      </dgm:t>
    </dgm:pt>
    <dgm:pt modelId="{67F0569E-B00A-4A9E-9352-39CABD9E9A6E}" type="pres">
      <dgm:prSet presAssocID="{1A6F5643-78A0-4CA8-97FE-A3E5FA9A8C24}" presName="connTx" presStyleLbl="parChTrans1D4" presStyleIdx="0" presStyleCnt="5"/>
      <dgm:spPr/>
      <dgm:t>
        <a:bodyPr/>
        <a:lstStyle/>
        <a:p>
          <a:endParaRPr kumimoji="1" lang="ja-JP" altLang="en-US"/>
        </a:p>
      </dgm:t>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5" custScaleX="110000" custScaleY="177156">
        <dgm:presLayoutVars>
          <dgm:chPref val="3"/>
        </dgm:presLayoutVars>
      </dgm:prSet>
      <dgm:spPr/>
      <dgm:t>
        <a:bodyPr/>
        <a:lstStyle/>
        <a:p>
          <a:endParaRPr kumimoji="1" lang="ja-JP" altLang="en-US"/>
        </a:p>
      </dgm:t>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5"/>
      <dgm:spPr/>
      <dgm:t>
        <a:bodyPr/>
        <a:lstStyle/>
        <a:p>
          <a:endParaRPr kumimoji="1" lang="ja-JP" altLang="en-US"/>
        </a:p>
      </dgm:t>
    </dgm:pt>
    <dgm:pt modelId="{1662592A-E6A9-4D5E-9DA4-0CD8DB3A9011}" type="pres">
      <dgm:prSet presAssocID="{36A72219-BBFE-4E34-9DDE-F41F349AA9E0}" presName="connTx" presStyleLbl="parChTrans1D4" presStyleIdx="1" presStyleCnt="5"/>
      <dgm:spPr/>
      <dgm:t>
        <a:bodyPr/>
        <a:lstStyle/>
        <a:p>
          <a:endParaRPr kumimoji="1" lang="ja-JP" altLang="en-US"/>
        </a:p>
      </dgm:t>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5" custScaleX="110000">
        <dgm:presLayoutVars>
          <dgm:chPref val="3"/>
        </dgm:presLayoutVars>
      </dgm:prSet>
      <dgm:spPr/>
      <dgm:t>
        <a:bodyPr/>
        <a:lstStyle/>
        <a:p>
          <a:endParaRPr kumimoji="1" lang="ja-JP" altLang="en-US"/>
        </a:p>
      </dgm:t>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5"/>
      <dgm:spPr/>
      <dgm:t>
        <a:bodyPr/>
        <a:lstStyle/>
        <a:p>
          <a:endParaRPr kumimoji="1" lang="ja-JP" altLang="en-US"/>
        </a:p>
      </dgm:t>
    </dgm:pt>
    <dgm:pt modelId="{8D345EC6-345F-426D-9151-CD1A5F57DB5B}" type="pres">
      <dgm:prSet presAssocID="{0FC13381-3EFB-4EBE-90BF-87E994DC4F33}" presName="connTx" presStyleLbl="parChTrans1D4" presStyleIdx="2" presStyleCnt="5"/>
      <dgm:spPr/>
      <dgm:t>
        <a:bodyPr/>
        <a:lstStyle/>
        <a:p>
          <a:endParaRPr kumimoji="1" lang="ja-JP" altLang="en-US"/>
        </a:p>
      </dgm:t>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5" custScaleX="110000">
        <dgm:presLayoutVars>
          <dgm:chPref val="3"/>
        </dgm:presLayoutVars>
      </dgm:prSet>
      <dgm:spPr/>
      <dgm:t>
        <a:bodyPr/>
        <a:lstStyle/>
        <a:p>
          <a:endParaRPr kumimoji="1" lang="ja-JP" altLang="en-US"/>
        </a:p>
      </dgm:t>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5"/>
      <dgm:spPr/>
      <dgm:t>
        <a:bodyPr/>
        <a:lstStyle/>
        <a:p>
          <a:endParaRPr kumimoji="1" lang="ja-JP" altLang="en-US"/>
        </a:p>
      </dgm:t>
    </dgm:pt>
    <dgm:pt modelId="{BC15AFD6-D0B6-4CB5-893A-24B3572BB1A0}" type="pres">
      <dgm:prSet presAssocID="{63DCF875-3A2F-4C44-8E78-45DC7DCC2D99}" presName="connTx" presStyleLbl="parChTrans1D4" presStyleIdx="3" presStyleCnt="5"/>
      <dgm:spPr/>
      <dgm:t>
        <a:bodyPr/>
        <a:lstStyle/>
        <a:p>
          <a:endParaRPr kumimoji="1" lang="ja-JP" altLang="en-US"/>
        </a:p>
      </dgm:t>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5" custScaleX="110000">
        <dgm:presLayoutVars>
          <dgm:chPref val="3"/>
        </dgm:presLayoutVars>
      </dgm:prSet>
      <dgm:spPr/>
      <dgm:t>
        <a:bodyPr/>
        <a:lstStyle/>
        <a:p>
          <a:endParaRPr kumimoji="1" lang="ja-JP" altLang="en-US"/>
        </a:p>
      </dgm:t>
    </dgm:pt>
    <dgm:pt modelId="{CF7958C2-B01F-46E3-920B-7A4BAE57818C}" type="pres">
      <dgm:prSet presAssocID="{3DD63CD6-26E2-4D81-8A00-FB7FB16B0E8B}" presName="level3hierChild" presStyleCnt="0"/>
      <dgm:spPr/>
    </dgm:pt>
    <dgm:pt modelId="{E53E0BD2-449A-42D8-9458-CEB85495F108}" type="pres">
      <dgm:prSet presAssocID="{9BF58190-ED03-4B16-BE56-59E04F626CCB}" presName="conn2-1" presStyleLbl="parChTrans1D4" presStyleIdx="4" presStyleCnt="5"/>
      <dgm:spPr/>
      <dgm:t>
        <a:bodyPr/>
        <a:lstStyle/>
        <a:p>
          <a:endParaRPr kumimoji="1" lang="ja-JP" altLang="en-US"/>
        </a:p>
      </dgm:t>
    </dgm:pt>
    <dgm:pt modelId="{0224135D-B03B-4A54-B7D1-0178717297C2}" type="pres">
      <dgm:prSet presAssocID="{9BF58190-ED03-4B16-BE56-59E04F626CCB}" presName="connTx" presStyleLbl="parChTrans1D4" presStyleIdx="4" presStyleCnt="5"/>
      <dgm:spPr/>
      <dgm:t>
        <a:bodyPr/>
        <a:lstStyle/>
        <a:p>
          <a:endParaRPr kumimoji="1" lang="ja-JP" altLang="en-US"/>
        </a:p>
      </dgm:t>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4" presStyleCnt="5" custScaleX="110000" custScaleY="177156">
        <dgm:presLayoutVars>
          <dgm:chPref val="3"/>
        </dgm:presLayoutVars>
      </dgm:prSet>
      <dgm:spPr/>
      <dgm:t>
        <a:bodyPr/>
        <a:lstStyle/>
        <a:p>
          <a:endParaRPr kumimoji="1" lang="ja-JP" altLang="en-US"/>
        </a:p>
      </dgm:t>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t>
        <a:bodyPr/>
        <a:lstStyle/>
        <a:p>
          <a:endParaRPr kumimoji="1" lang="ja-JP" altLang="en-US"/>
        </a:p>
      </dgm:t>
    </dgm:pt>
    <dgm:pt modelId="{8F8128F5-1156-4439-BCDB-BA7A6DFC9DC2}" type="pres">
      <dgm:prSet presAssocID="{FB73B10E-218A-4CCE-AE31-615EE1C50B74}" presName="connTx" presStyleLbl="parChTrans1D3" presStyleIdx="1" presStyleCnt="4"/>
      <dgm:spPr/>
      <dgm:t>
        <a:bodyPr/>
        <a:lstStyle/>
        <a:p>
          <a:endParaRPr kumimoji="1" lang="ja-JP" altLang="en-US"/>
        </a:p>
      </dgm:t>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46410" custScaleY="121000">
        <dgm:presLayoutVars>
          <dgm:chPref val="3"/>
        </dgm:presLayoutVars>
      </dgm:prSet>
      <dgm:spPr/>
      <dgm:t>
        <a:bodyPr/>
        <a:lstStyle/>
        <a:p>
          <a:endParaRPr kumimoji="1" lang="ja-JP" altLang="en-US"/>
        </a:p>
      </dgm:t>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t>
        <a:bodyPr/>
        <a:lstStyle/>
        <a:p>
          <a:endParaRPr kumimoji="1" lang="ja-JP" altLang="en-US"/>
        </a:p>
      </dgm:t>
    </dgm:pt>
    <dgm:pt modelId="{C623E72A-3DB5-434B-ACE5-58CA21DA602D}" type="pres">
      <dgm:prSet presAssocID="{8A7200DC-6206-4950-A201-82B1C8588907}" presName="connTx" presStyleLbl="parChTrans1D3" presStyleIdx="2" presStyleCnt="4"/>
      <dgm:spPr/>
      <dgm:t>
        <a:bodyPr/>
        <a:lstStyle/>
        <a:p>
          <a:endParaRPr kumimoji="1" lang="ja-JP" altLang="en-US"/>
        </a:p>
      </dgm:t>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46410" custScaleY="121000">
        <dgm:presLayoutVars>
          <dgm:chPref val="3"/>
        </dgm:presLayoutVars>
      </dgm:prSet>
      <dgm:spPr/>
      <dgm:t>
        <a:bodyPr/>
        <a:lstStyle/>
        <a:p>
          <a:endParaRPr kumimoji="1" lang="ja-JP" altLang="en-US"/>
        </a:p>
      </dgm:t>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t>
        <a:bodyPr/>
        <a:lstStyle/>
        <a:p>
          <a:endParaRPr kumimoji="1" lang="ja-JP" altLang="en-US"/>
        </a:p>
      </dgm:t>
    </dgm:pt>
    <dgm:pt modelId="{B4DE9326-07BA-4639-AA7D-4F2BF5973F1C}" type="pres">
      <dgm:prSet presAssocID="{37176690-6EB6-41DC-A669-E83B09288851}" presName="connTx" presStyleLbl="parChTrans1D3" presStyleIdx="3" presStyleCnt="4"/>
      <dgm:spPr/>
      <dgm:t>
        <a:bodyPr/>
        <a:lstStyle/>
        <a:p>
          <a:endParaRPr kumimoji="1" lang="ja-JP" altLang="en-US"/>
        </a:p>
      </dgm:t>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46410" custScaleY="121000">
        <dgm:presLayoutVars>
          <dgm:chPref val="3"/>
        </dgm:presLayoutVars>
      </dgm:prSet>
      <dgm:spPr/>
      <dgm:t>
        <a:bodyPr/>
        <a:lstStyle/>
        <a:p>
          <a:endParaRPr kumimoji="1" lang="ja-JP" altLang="en-US"/>
        </a:p>
      </dgm:t>
    </dgm:pt>
    <dgm:pt modelId="{20EE7D84-EE1C-4975-B0E0-58EFE8FC23BA}" type="pres">
      <dgm:prSet presAssocID="{468E5411-CE17-487A-997F-7B2A99C2E3E4}" presName="level3hierChild" presStyleCnt="0"/>
      <dgm:spPr/>
    </dgm:pt>
  </dgm:ptLst>
  <dgm:cxnLst>
    <dgm:cxn modelId="{02E5FD2B-D350-4FEC-B4FF-EDD5624CB5A2}" srcId="{9F50AFAC-7BE0-4BEF-AA10-F12AAEFD3A9D}" destId="{696FC18A-2725-41CB-9D39-BF11FE560712}" srcOrd="1" destOrd="0" parTransId="{0FC13381-3EFB-4EBE-90BF-87E994DC4F33}" sibTransId="{66F080E9-C150-4F4F-AB42-4B4CAAD1BC1D}"/>
    <dgm:cxn modelId="{CBB94E06-A38D-4261-AAD4-616F1E31A9C0}" type="presOf" srcId="{9BF58190-ED03-4B16-BE56-59E04F626CCB}" destId="{E53E0BD2-449A-42D8-9458-CEB85495F108}" srcOrd="0" destOrd="0" presId="urn:microsoft.com/office/officeart/2005/8/layout/hierarchy2"/>
    <dgm:cxn modelId="{922A8208-60BC-4418-9CA1-71A12E6B61EE}" type="presOf" srcId="{0FC13381-3EFB-4EBE-90BF-87E994DC4F33}" destId="{8D345EC6-345F-426D-9151-CD1A5F57DB5B}" srcOrd="1"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C5D8BCF3-CBF2-43B1-BE2C-470BE8BD2532}" srcId="{B6474A94-9C5E-4DBA-B0FA-7F11ABCA3999}" destId="{468E5411-CE17-487A-997F-7B2A99C2E3E4}" srcOrd="3" destOrd="0" parTransId="{37176690-6EB6-41DC-A669-E83B09288851}" sibTransId="{19F488C5-8DD5-4BA2-894E-47ECE1F10FF0}"/>
    <dgm:cxn modelId="{79108069-7C69-4D71-90D2-CD04A9FF8571}" type="presOf" srcId="{E4415FF7-ACE0-4F60-9CF9-A9BA2A19BD53}" destId="{4F2F28BE-CCCD-4D17-94C5-6CCB9DBDB964}" srcOrd="0"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F429EF18-8F15-45CC-A356-2922E72A9265}" type="presOf" srcId="{0FC13381-3EFB-4EBE-90BF-87E994DC4F33}" destId="{E2907EEE-1CBE-4242-8349-5009F2E90830}" srcOrd="0" destOrd="0" presId="urn:microsoft.com/office/officeart/2005/8/layout/hierarchy2"/>
    <dgm:cxn modelId="{8982140F-1D4C-4173-BFEA-BC93AF473AE8}" type="presOf" srcId="{ACF7C26C-DC48-43EA-8356-BAEBD41E53A4}" destId="{0F89BE2A-0491-498F-A1C3-AA05039D124D}"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B1FD3167-3CE1-47C7-997B-095E5533D3C9}" type="presOf" srcId="{8A7200DC-6206-4950-A201-82B1C8588907}" destId="{C623E72A-3DB5-434B-ACE5-58CA21DA602D}" srcOrd="1" destOrd="0" presId="urn:microsoft.com/office/officeart/2005/8/layout/hierarchy2"/>
    <dgm:cxn modelId="{4E94A479-6550-40AC-AEA2-801B8564A714}" type="presOf" srcId="{36A72219-BBFE-4E34-9DDE-F41F349AA9E0}" destId="{EC6651C1-7689-4591-BCEC-3F23C90533AB}" srcOrd="0" destOrd="0" presId="urn:microsoft.com/office/officeart/2005/8/layout/hierarchy2"/>
    <dgm:cxn modelId="{639E0C19-1E45-404C-AB48-07B6BB926CBA}" type="presOf" srcId="{468E5411-CE17-487A-997F-7B2A99C2E3E4}" destId="{3536FAA4-4367-42D4-87B7-DCF4A4055CC2}" srcOrd="0" destOrd="0" presId="urn:microsoft.com/office/officeart/2005/8/layout/hierarchy2"/>
    <dgm:cxn modelId="{F95E0F34-3A25-4CDB-A0E6-76546220543F}" type="presOf" srcId="{C10872AA-B0E3-427B-8086-EBA380B9F76C}" destId="{B40A097F-2F07-44A8-BFBA-4D52E0D9ACDE}" srcOrd="0" destOrd="0" presId="urn:microsoft.com/office/officeart/2005/8/layout/hierarchy2"/>
    <dgm:cxn modelId="{CB79EFB5-8D02-44C5-884D-7CCC525B52A6}" type="presOf" srcId="{B6474A94-9C5E-4DBA-B0FA-7F11ABCA3999}" destId="{AED904E8-F7AB-4978-A7DD-AC6CE3010BAA}" srcOrd="0" destOrd="0" presId="urn:microsoft.com/office/officeart/2005/8/layout/hierarchy2"/>
    <dgm:cxn modelId="{0D6E96DE-E243-4175-BB46-92A3C0A25793}" type="presOf" srcId="{E08609B3-3FFE-481B-930D-DA47F41AD013}" destId="{AFC472D5-E6E9-4F58-A87A-4D221720BF92}" srcOrd="0" destOrd="0" presId="urn:microsoft.com/office/officeart/2005/8/layout/hierarchy2"/>
    <dgm:cxn modelId="{EDFC3E27-EFC6-4D0C-A169-1506D4A27511}" type="presOf" srcId="{1A6F5643-78A0-4CA8-97FE-A3E5FA9A8C24}" destId="{B8117E8E-3454-4AB5-B327-DFD87125232E}" srcOrd="0"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6D397A15-7BCD-4BC8-BDAE-525904730005}" type="presOf" srcId="{1E62A908-1397-428F-A14E-A3C79F2B437B}" destId="{E6D1A94F-CFA7-4595-9FDF-437B134AEF78}" srcOrd="1" destOrd="0" presId="urn:microsoft.com/office/officeart/2005/8/layout/hierarchy2"/>
    <dgm:cxn modelId="{710A937D-1166-415C-81A9-44EF5167014B}" type="presOf" srcId="{9F50AFAC-7BE0-4BEF-AA10-F12AAEFD3A9D}" destId="{F5E33E5E-0710-4BED-9518-0E931384D54B}" srcOrd="0" destOrd="0" presId="urn:microsoft.com/office/officeart/2005/8/layout/hierarchy2"/>
    <dgm:cxn modelId="{44333946-A9AD-495C-96D1-EDFCE19E9682}" type="presOf" srcId="{ACC35A2A-BF57-4CDA-A190-C69D699E8BF8}" destId="{51372532-6BAA-45F3-A56C-217EFE4EDCF2}" srcOrd="0" destOrd="0" presId="urn:microsoft.com/office/officeart/2005/8/layout/hierarchy2"/>
    <dgm:cxn modelId="{AC6C4D1D-04D6-4723-8312-0F9A55EB4C90}" type="presOf" srcId="{EA040F7A-E09A-4C50-954C-371EA9BD3B9E}" destId="{9A1683A6-DA49-48D4-A960-56B2F1ADA24D}"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E7E8813D-FB14-4735-A01B-BA61C975C93F}" srcId="{B6474A94-9C5E-4DBA-B0FA-7F11ABCA3999}" destId="{C10872AA-B0E3-427B-8086-EBA380B9F76C}" srcOrd="1" destOrd="0" parTransId="{FB73B10E-218A-4CCE-AE31-615EE1C50B74}" sibTransId="{B43CC59A-DD86-4D75-848B-A4DE42D5612D}"/>
    <dgm:cxn modelId="{56A03AD1-7A31-43AA-8ED2-0A0FD7FF0ED8}" srcId="{B6474A94-9C5E-4DBA-B0FA-7F11ABCA3999}" destId="{E08609B3-3FFE-481B-930D-DA47F41AD013}" srcOrd="0" destOrd="0" parTransId="{ACC35A2A-BF57-4CDA-A190-C69D699E8BF8}" sibTransId="{A6FBB475-7E28-4C93-A16C-DEE30FF34212}"/>
    <dgm:cxn modelId="{A581198A-7E37-42AF-AAFC-E6D017F27828}" type="presOf" srcId="{7E41E621-EA7E-4189-906E-7B1F26F85D3B}" destId="{A6501F0D-5C85-41C6-A7D2-B0EE6F64CECD}" srcOrd="0" destOrd="0" presId="urn:microsoft.com/office/officeart/2005/8/layout/hierarchy2"/>
    <dgm:cxn modelId="{44C9E2A5-027F-4E94-B75D-4C50D675C6FF}" type="presOf" srcId="{37176690-6EB6-41DC-A669-E83B09288851}" destId="{4A48069D-0F8E-4B89-859E-895BBF7F8CF4}" srcOrd="0" destOrd="0" presId="urn:microsoft.com/office/officeart/2005/8/layout/hierarchy2"/>
    <dgm:cxn modelId="{1C32CD31-7159-4138-BB21-761D6EC9949A}" type="presOf" srcId="{ACC35A2A-BF57-4CDA-A190-C69D699E8BF8}" destId="{86F5FE68-556C-47A7-95C7-C59A9E8AE387}" srcOrd="1" destOrd="0" presId="urn:microsoft.com/office/officeart/2005/8/layout/hierarchy2"/>
    <dgm:cxn modelId="{4AEC5405-1AE3-434E-8B1A-BF8A8249ED6D}" type="presOf" srcId="{8A7200DC-6206-4950-A201-82B1C8588907}" destId="{3826C46C-C986-4EE7-BB24-3DC723A4EBE0}" srcOrd="0" destOrd="0" presId="urn:microsoft.com/office/officeart/2005/8/layout/hierarchy2"/>
    <dgm:cxn modelId="{1CBE6C90-09A7-43C4-B38E-1348E940D1B9}" type="presOf" srcId="{63DCF875-3A2F-4C44-8E78-45DC7DCC2D99}" destId="{BC15AFD6-D0B6-4CB5-893A-24B3572BB1A0}" srcOrd="1" destOrd="0" presId="urn:microsoft.com/office/officeart/2005/8/layout/hierarchy2"/>
    <dgm:cxn modelId="{221A7971-C6B6-4396-9209-89C4C784DF52}" type="presOf" srcId="{3DD63CD6-26E2-4D81-8A00-FB7FB16B0E8B}" destId="{E6C74CE8-0F0C-48A8-8E7F-332A387DE5A0}" srcOrd="0" destOrd="0" presId="urn:microsoft.com/office/officeart/2005/8/layout/hierarchy2"/>
    <dgm:cxn modelId="{2104D124-410A-4AA0-A331-2DABE8E93295}" type="presOf" srcId="{FB73B10E-218A-4CCE-AE31-615EE1C50B74}" destId="{8F8128F5-1156-4439-BCDB-BA7A6DFC9DC2}" srcOrd="1" destOrd="0" presId="urn:microsoft.com/office/officeart/2005/8/layout/hierarchy2"/>
    <dgm:cxn modelId="{320305E1-82C8-40AF-8A4C-FFDA56B8EF27}" type="presOf" srcId="{35652031-A423-46AF-B2B6-9823FD487CB8}" destId="{F86B55EF-04DC-4C1C-9F95-5F696454D557}" srcOrd="0"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E4DBC13F-B9BB-494A-8DE5-60130270F151}" type="presOf" srcId="{FB73B10E-218A-4CCE-AE31-615EE1C50B74}" destId="{F1049D93-2535-4544-AD2F-1E8B21AC0928}" srcOrd="0" destOrd="0" presId="urn:microsoft.com/office/officeart/2005/8/layout/hierarchy2"/>
    <dgm:cxn modelId="{EE85C6BB-EFE4-4E54-A16D-9EF3DFF32964}" type="presOf" srcId="{1A6F5643-78A0-4CA8-97FE-A3E5FA9A8C24}" destId="{67F0569E-B00A-4A9E-9352-39CABD9E9A6E}" srcOrd="1" destOrd="0" presId="urn:microsoft.com/office/officeart/2005/8/layout/hierarchy2"/>
    <dgm:cxn modelId="{ECC0AA6E-B7DB-4AE7-AC17-A44895D5EFC6}" type="presOf" srcId="{E459979C-DBA9-4FD4-B9AD-198F0A8DB1BD}" destId="{582DF8C8-29C1-44CD-8A6C-9BB60A5B7D9E}" srcOrd="1"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F51900FE-7704-4179-BB2F-CBA4D70F620C}" type="presOf" srcId="{9BF58190-ED03-4B16-BE56-59E04F626CCB}" destId="{0224135D-B03B-4A54-B7D1-0178717297C2}" srcOrd="1" destOrd="0" presId="urn:microsoft.com/office/officeart/2005/8/layout/hierarchy2"/>
    <dgm:cxn modelId="{1B357CC1-5EF6-4AA0-8E14-9996BABAC630}" type="presOf" srcId="{36A72219-BBFE-4E34-9DDE-F41F349AA9E0}" destId="{1662592A-E6A9-4D5E-9DA4-0CD8DB3A9011}" srcOrd="1"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7D717184-0D7D-4B53-A156-1CBA2E8D3957}" type="presOf" srcId="{696FC18A-2725-41CB-9D39-BF11FE560712}" destId="{856AB8E6-8B4D-4394-B835-17EFE26BD3E6}" srcOrd="0" destOrd="0" presId="urn:microsoft.com/office/officeart/2005/8/layout/hierarchy2"/>
    <dgm:cxn modelId="{DE4DBFBA-0F91-41D5-B646-51738B091DE2}" type="presOf" srcId="{1E62A908-1397-428F-A14E-A3C79F2B437B}" destId="{EC52409F-3403-4364-A8E6-0B6825FC4C1E}" srcOrd="0" destOrd="0" presId="urn:microsoft.com/office/officeart/2005/8/layout/hierarchy2"/>
    <dgm:cxn modelId="{BD72368C-17BC-4817-9609-D2D81BC8B64B}" type="presOf" srcId="{37176690-6EB6-41DC-A669-E83B09288851}" destId="{B4DE9326-07BA-4639-AA7D-4F2BF5973F1C}" srcOrd="1" destOrd="0" presId="urn:microsoft.com/office/officeart/2005/8/layout/hierarchy2"/>
    <dgm:cxn modelId="{CB374DC1-A220-4D2D-AF37-DA5E0F47BBC2}" type="presOf" srcId="{63DCF875-3A2F-4C44-8E78-45DC7DCC2D99}" destId="{787670A4-B0C5-44B3-B6F9-4B946AD19D25}" srcOrd="0" destOrd="0" presId="urn:microsoft.com/office/officeart/2005/8/layout/hierarchy2"/>
    <dgm:cxn modelId="{682E2751-5A1A-4A19-8414-C7EFD36FC585}" type="presOf" srcId="{03F5918E-1DBD-4D34-89FC-A6E4A6033184}" destId="{50C66117-8ABC-4680-8110-008BFC59A079}" srcOrd="0" destOrd="0" presId="urn:microsoft.com/office/officeart/2005/8/layout/hierarchy2"/>
    <dgm:cxn modelId="{0DD8A3F8-3199-4D4E-BAAB-93D91A0BA483}" type="presOf" srcId="{E459979C-DBA9-4FD4-B9AD-198F0A8DB1BD}" destId="{6F1C6E94-4E30-4C71-B311-B4E700491230}" srcOrd="0" destOrd="0" presId="urn:microsoft.com/office/officeart/2005/8/layout/hierarchy2"/>
    <dgm:cxn modelId="{33B5C7F5-B8F1-417C-9573-BF922BDCAFBE}" type="presParOf" srcId="{9A1683A6-DA49-48D4-A960-56B2F1ADA24D}" destId="{596DBB88-BC54-4A0B-99C3-4AA779BD0C05}" srcOrd="0" destOrd="0" presId="urn:microsoft.com/office/officeart/2005/8/layout/hierarchy2"/>
    <dgm:cxn modelId="{6911C160-E30F-4594-964E-36B714553CA6}" type="presParOf" srcId="{596DBB88-BC54-4A0B-99C3-4AA779BD0C05}" destId="{50C66117-8ABC-4680-8110-008BFC59A079}" srcOrd="0" destOrd="0" presId="urn:microsoft.com/office/officeart/2005/8/layout/hierarchy2"/>
    <dgm:cxn modelId="{295B04A2-0321-4C8F-9867-077F715AD2DB}" type="presParOf" srcId="{596DBB88-BC54-4A0B-99C3-4AA779BD0C05}" destId="{394AD48D-FB22-4892-B3B4-175F46BBD039}" srcOrd="1" destOrd="0" presId="urn:microsoft.com/office/officeart/2005/8/layout/hierarchy2"/>
    <dgm:cxn modelId="{7A00973E-258A-4A77-BBF4-A77E0E0E20E6}" type="presParOf" srcId="{394AD48D-FB22-4892-B3B4-175F46BBD039}" destId="{EC52409F-3403-4364-A8E6-0B6825FC4C1E}" srcOrd="0" destOrd="0" presId="urn:microsoft.com/office/officeart/2005/8/layout/hierarchy2"/>
    <dgm:cxn modelId="{E9869528-C9AF-4F25-B3EE-D28451CA5DEF}" type="presParOf" srcId="{EC52409F-3403-4364-A8E6-0B6825FC4C1E}" destId="{E6D1A94F-CFA7-4595-9FDF-437B134AEF78}" srcOrd="0" destOrd="0" presId="urn:microsoft.com/office/officeart/2005/8/layout/hierarchy2"/>
    <dgm:cxn modelId="{50B0B231-0D78-4413-A603-CB158F6816DB}" type="presParOf" srcId="{394AD48D-FB22-4892-B3B4-175F46BBD039}" destId="{A00800DE-5723-44D5-B3E9-7340661D5C0D}" srcOrd="1" destOrd="0" presId="urn:microsoft.com/office/officeart/2005/8/layout/hierarchy2"/>
    <dgm:cxn modelId="{149C6C6B-E5EE-4789-A588-CADED8043BCB}" type="presParOf" srcId="{A00800DE-5723-44D5-B3E9-7340661D5C0D}" destId="{4F2F28BE-CCCD-4D17-94C5-6CCB9DBDB964}" srcOrd="0" destOrd="0" presId="urn:microsoft.com/office/officeart/2005/8/layout/hierarchy2"/>
    <dgm:cxn modelId="{7388FA3B-5042-4E24-A0A2-BBA71C553266}" type="presParOf" srcId="{A00800DE-5723-44D5-B3E9-7340661D5C0D}" destId="{8D552E7A-FB99-4FE0-A262-DC5BFCDA55E8}" srcOrd="1" destOrd="0" presId="urn:microsoft.com/office/officeart/2005/8/layout/hierarchy2"/>
    <dgm:cxn modelId="{755D74AA-225D-4006-9BA5-71C7813371FE}" type="presParOf" srcId="{394AD48D-FB22-4892-B3B4-175F46BBD039}" destId="{6F1C6E94-4E30-4C71-B311-B4E700491230}" srcOrd="2" destOrd="0" presId="urn:microsoft.com/office/officeart/2005/8/layout/hierarchy2"/>
    <dgm:cxn modelId="{7B49AD81-768B-4794-A0A9-0455790AAD1B}" type="presParOf" srcId="{6F1C6E94-4E30-4C71-B311-B4E700491230}" destId="{582DF8C8-29C1-44CD-8A6C-9BB60A5B7D9E}" srcOrd="0" destOrd="0" presId="urn:microsoft.com/office/officeart/2005/8/layout/hierarchy2"/>
    <dgm:cxn modelId="{DF12BF0A-BB6D-43CB-9346-09E55E7267B2}" type="presParOf" srcId="{394AD48D-FB22-4892-B3B4-175F46BBD039}" destId="{3FBC2C07-2F16-4E45-A87A-3B86F34C197A}" srcOrd="3" destOrd="0" presId="urn:microsoft.com/office/officeart/2005/8/layout/hierarchy2"/>
    <dgm:cxn modelId="{98B1ED41-7C75-4B83-B17E-3BB4EE6224AC}" type="presParOf" srcId="{3FBC2C07-2F16-4E45-A87A-3B86F34C197A}" destId="{AED904E8-F7AB-4978-A7DD-AC6CE3010BAA}" srcOrd="0" destOrd="0" presId="urn:microsoft.com/office/officeart/2005/8/layout/hierarchy2"/>
    <dgm:cxn modelId="{25447881-92A2-4D8B-8AEC-F2C3F3C88EE6}" type="presParOf" srcId="{3FBC2C07-2F16-4E45-A87A-3B86F34C197A}" destId="{3645C4D1-91FE-463E-8B5E-DD34E773BE7F}" srcOrd="1" destOrd="0" presId="urn:microsoft.com/office/officeart/2005/8/layout/hierarchy2"/>
    <dgm:cxn modelId="{5A685049-3392-42C8-92D8-D202579F361D}" type="presParOf" srcId="{3645C4D1-91FE-463E-8B5E-DD34E773BE7F}" destId="{51372532-6BAA-45F3-A56C-217EFE4EDCF2}" srcOrd="0" destOrd="0" presId="urn:microsoft.com/office/officeart/2005/8/layout/hierarchy2"/>
    <dgm:cxn modelId="{985EECA9-15A6-4FE2-AB0B-4C6058993E1D}" type="presParOf" srcId="{51372532-6BAA-45F3-A56C-217EFE4EDCF2}" destId="{86F5FE68-556C-47A7-95C7-C59A9E8AE387}" srcOrd="0" destOrd="0" presId="urn:microsoft.com/office/officeart/2005/8/layout/hierarchy2"/>
    <dgm:cxn modelId="{9926DA98-A614-4325-AD74-9770FC30F6B8}" type="presParOf" srcId="{3645C4D1-91FE-463E-8B5E-DD34E773BE7F}" destId="{B2BBDE41-0293-4835-9F31-5C36A9B654D4}" srcOrd="1" destOrd="0" presId="urn:microsoft.com/office/officeart/2005/8/layout/hierarchy2"/>
    <dgm:cxn modelId="{DB0F45FA-3DA7-4C86-967C-098AF32DBB54}" type="presParOf" srcId="{B2BBDE41-0293-4835-9F31-5C36A9B654D4}" destId="{AFC472D5-E6E9-4F58-A87A-4D221720BF92}" srcOrd="0" destOrd="0" presId="urn:microsoft.com/office/officeart/2005/8/layout/hierarchy2"/>
    <dgm:cxn modelId="{D0B0AEC5-443D-40E9-B766-A03A45276E82}" type="presParOf" srcId="{B2BBDE41-0293-4835-9F31-5C36A9B654D4}" destId="{8589702B-D41C-4BBA-AF7F-DB3ED4972A30}" srcOrd="1" destOrd="0" presId="urn:microsoft.com/office/officeart/2005/8/layout/hierarchy2"/>
    <dgm:cxn modelId="{2684C565-3970-408F-9933-CED5033F32FE}" type="presParOf" srcId="{8589702B-D41C-4BBA-AF7F-DB3ED4972A30}" destId="{B8117E8E-3454-4AB5-B327-DFD87125232E}" srcOrd="0" destOrd="0" presId="urn:microsoft.com/office/officeart/2005/8/layout/hierarchy2"/>
    <dgm:cxn modelId="{A21A8B68-C4AC-438A-BFFB-872F857368E3}" type="presParOf" srcId="{B8117E8E-3454-4AB5-B327-DFD87125232E}" destId="{67F0569E-B00A-4A9E-9352-39CABD9E9A6E}" srcOrd="0" destOrd="0" presId="urn:microsoft.com/office/officeart/2005/8/layout/hierarchy2"/>
    <dgm:cxn modelId="{16D5E09E-4003-47FE-B4C4-65D425A14897}" type="presParOf" srcId="{8589702B-D41C-4BBA-AF7F-DB3ED4972A30}" destId="{D9183834-E567-4A70-9CF1-C6A5F1D5707C}" srcOrd="1" destOrd="0" presId="urn:microsoft.com/office/officeart/2005/8/layout/hierarchy2"/>
    <dgm:cxn modelId="{82418D42-4EAC-434D-99CD-DCC655CE21E6}" type="presParOf" srcId="{D9183834-E567-4A70-9CF1-C6A5F1D5707C}" destId="{F5E33E5E-0710-4BED-9518-0E931384D54B}" srcOrd="0" destOrd="0" presId="urn:microsoft.com/office/officeart/2005/8/layout/hierarchy2"/>
    <dgm:cxn modelId="{6AAD528A-5209-467C-8A5C-AEF14AAB60F3}" type="presParOf" srcId="{D9183834-E567-4A70-9CF1-C6A5F1D5707C}" destId="{04A050BB-E81B-404E-B752-203EAD08FBCD}" srcOrd="1" destOrd="0" presId="urn:microsoft.com/office/officeart/2005/8/layout/hierarchy2"/>
    <dgm:cxn modelId="{F677EF51-D299-4803-91B6-BB826B7A211E}" type="presParOf" srcId="{04A050BB-E81B-404E-B752-203EAD08FBCD}" destId="{EC6651C1-7689-4591-BCEC-3F23C90533AB}" srcOrd="0" destOrd="0" presId="urn:microsoft.com/office/officeart/2005/8/layout/hierarchy2"/>
    <dgm:cxn modelId="{B2C9022B-8F54-4CF8-839B-4DFB368D684A}" type="presParOf" srcId="{EC6651C1-7689-4591-BCEC-3F23C90533AB}" destId="{1662592A-E6A9-4D5E-9DA4-0CD8DB3A9011}" srcOrd="0" destOrd="0" presId="urn:microsoft.com/office/officeart/2005/8/layout/hierarchy2"/>
    <dgm:cxn modelId="{DBA72794-2EC1-485B-BC3A-1969038D7160}" type="presParOf" srcId="{04A050BB-E81B-404E-B752-203EAD08FBCD}" destId="{AB7E458D-A59D-43A1-A451-FD7C8A822717}" srcOrd="1" destOrd="0" presId="urn:microsoft.com/office/officeart/2005/8/layout/hierarchy2"/>
    <dgm:cxn modelId="{8AA517BE-9948-427D-BE02-019AC65120B4}" type="presParOf" srcId="{AB7E458D-A59D-43A1-A451-FD7C8A822717}" destId="{0F89BE2A-0491-498F-A1C3-AA05039D124D}" srcOrd="0" destOrd="0" presId="urn:microsoft.com/office/officeart/2005/8/layout/hierarchy2"/>
    <dgm:cxn modelId="{7A20B55A-25CE-4417-B1FF-E1C5199BBFB0}" type="presParOf" srcId="{AB7E458D-A59D-43A1-A451-FD7C8A822717}" destId="{B781E1D3-736C-4B7B-A75A-854588877D30}" srcOrd="1" destOrd="0" presId="urn:microsoft.com/office/officeart/2005/8/layout/hierarchy2"/>
    <dgm:cxn modelId="{3E1CB705-E870-4DF9-85C9-0E989A6942DC}" type="presParOf" srcId="{04A050BB-E81B-404E-B752-203EAD08FBCD}" destId="{E2907EEE-1CBE-4242-8349-5009F2E90830}" srcOrd="2" destOrd="0" presId="urn:microsoft.com/office/officeart/2005/8/layout/hierarchy2"/>
    <dgm:cxn modelId="{1C520EE9-2E14-418C-916E-A5526E8070B6}" type="presParOf" srcId="{E2907EEE-1CBE-4242-8349-5009F2E90830}" destId="{8D345EC6-345F-426D-9151-CD1A5F57DB5B}" srcOrd="0" destOrd="0" presId="urn:microsoft.com/office/officeart/2005/8/layout/hierarchy2"/>
    <dgm:cxn modelId="{8A2AA56A-E5CF-4C8A-9BBF-6A91445092FC}" type="presParOf" srcId="{04A050BB-E81B-404E-B752-203EAD08FBCD}" destId="{0053A675-2878-4DE0-AFE3-0AD3440875BB}" srcOrd="3" destOrd="0" presId="urn:microsoft.com/office/officeart/2005/8/layout/hierarchy2"/>
    <dgm:cxn modelId="{9E6F9DFD-39B0-4ACE-9E98-325A77066D43}" type="presParOf" srcId="{0053A675-2878-4DE0-AFE3-0AD3440875BB}" destId="{856AB8E6-8B4D-4394-B835-17EFE26BD3E6}" srcOrd="0" destOrd="0" presId="urn:microsoft.com/office/officeart/2005/8/layout/hierarchy2"/>
    <dgm:cxn modelId="{68C5D373-CDD4-408E-BE42-1D0863E87973}" type="presParOf" srcId="{0053A675-2878-4DE0-AFE3-0AD3440875BB}" destId="{2DC880DE-4AAB-41B0-9FA9-C243AAEBD803}" srcOrd="1" destOrd="0" presId="urn:microsoft.com/office/officeart/2005/8/layout/hierarchy2"/>
    <dgm:cxn modelId="{80CCD5A6-0C09-4983-8308-6C6E5C98D4A8}" type="presParOf" srcId="{04A050BB-E81B-404E-B752-203EAD08FBCD}" destId="{787670A4-B0C5-44B3-B6F9-4B946AD19D25}" srcOrd="4" destOrd="0" presId="urn:microsoft.com/office/officeart/2005/8/layout/hierarchy2"/>
    <dgm:cxn modelId="{10006170-B71D-4DE2-9A82-1B7C7A9714C8}" type="presParOf" srcId="{787670A4-B0C5-44B3-B6F9-4B946AD19D25}" destId="{BC15AFD6-D0B6-4CB5-893A-24B3572BB1A0}" srcOrd="0" destOrd="0" presId="urn:microsoft.com/office/officeart/2005/8/layout/hierarchy2"/>
    <dgm:cxn modelId="{D6D7CDF2-75B5-4456-B9D0-0B635F495467}" type="presParOf" srcId="{04A050BB-E81B-404E-B752-203EAD08FBCD}" destId="{2EAB1738-9E79-43A6-B3E6-D49CF742B0A2}" srcOrd="5" destOrd="0" presId="urn:microsoft.com/office/officeart/2005/8/layout/hierarchy2"/>
    <dgm:cxn modelId="{D0923EB0-F453-4ACA-95D4-C9B17E6B0E63}" type="presParOf" srcId="{2EAB1738-9E79-43A6-B3E6-D49CF742B0A2}" destId="{E6C74CE8-0F0C-48A8-8E7F-332A387DE5A0}" srcOrd="0" destOrd="0" presId="urn:microsoft.com/office/officeart/2005/8/layout/hierarchy2"/>
    <dgm:cxn modelId="{33BC4142-B9CF-4A6C-AC53-63A095A16B0B}" type="presParOf" srcId="{2EAB1738-9E79-43A6-B3E6-D49CF742B0A2}" destId="{CF7958C2-B01F-46E3-920B-7A4BAE57818C}" srcOrd="1" destOrd="0" presId="urn:microsoft.com/office/officeart/2005/8/layout/hierarchy2"/>
    <dgm:cxn modelId="{4C7F1437-3FEF-4AB7-80F9-F0C28314A9C5}" type="presParOf" srcId="{8589702B-D41C-4BBA-AF7F-DB3ED4972A30}" destId="{E53E0BD2-449A-42D8-9458-CEB85495F108}" srcOrd="2" destOrd="0" presId="urn:microsoft.com/office/officeart/2005/8/layout/hierarchy2"/>
    <dgm:cxn modelId="{83B83D7A-BB44-4F01-9A86-E0F93E9CBF95}" type="presParOf" srcId="{E53E0BD2-449A-42D8-9458-CEB85495F108}" destId="{0224135D-B03B-4A54-B7D1-0178717297C2}" srcOrd="0" destOrd="0" presId="urn:microsoft.com/office/officeart/2005/8/layout/hierarchy2"/>
    <dgm:cxn modelId="{E73FE8C0-1829-400B-B3EF-8C47764398FF}" type="presParOf" srcId="{8589702B-D41C-4BBA-AF7F-DB3ED4972A30}" destId="{EB829B05-A014-4A6F-866C-359FDFAB8886}" srcOrd="3" destOrd="0" presId="urn:microsoft.com/office/officeart/2005/8/layout/hierarchy2"/>
    <dgm:cxn modelId="{5C3631A6-C7C9-4522-89B1-59ACEB43A074}" type="presParOf" srcId="{EB829B05-A014-4A6F-866C-359FDFAB8886}" destId="{F86B55EF-04DC-4C1C-9F95-5F696454D557}" srcOrd="0" destOrd="0" presId="urn:microsoft.com/office/officeart/2005/8/layout/hierarchy2"/>
    <dgm:cxn modelId="{ED83D850-5440-4E6E-8F52-98CFD36A1146}" type="presParOf" srcId="{EB829B05-A014-4A6F-866C-359FDFAB8886}" destId="{63C44DFD-8BB3-41FA-8503-D95A1CA12006}" srcOrd="1" destOrd="0" presId="urn:microsoft.com/office/officeart/2005/8/layout/hierarchy2"/>
    <dgm:cxn modelId="{1E44C929-5045-4B96-8759-BFB4FBE49D9E}" type="presParOf" srcId="{3645C4D1-91FE-463E-8B5E-DD34E773BE7F}" destId="{F1049D93-2535-4544-AD2F-1E8B21AC0928}" srcOrd="2" destOrd="0" presId="urn:microsoft.com/office/officeart/2005/8/layout/hierarchy2"/>
    <dgm:cxn modelId="{A0EC31AA-AF4B-4A4B-B098-149AE9586214}" type="presParOf" srcId="{F1049D93-2535-4544-AD2F-1E8B21AC0928}" destId="{8F8128F5-1156-4439-BCDB-BA7A6DFC9DC2}" srcOrd="0" destOrd="0" presId="urn:microsoft.com/office/officeart/2005/8/layout/hierarchy2"/>
    <dgm:cxn modelId="{928CE91D-B595-4FE3-95E2-ABD4F678D69A}" type="presParOf" srcId="{3645C4D1-91FE-463E-8B5E-DD34E773BE7F}" destId="{4657C544-38F3-43BC-82FB-A8A582DAD600}" srcOrd="3" destOrd="0" presId="urn:microsoft.com/office/officeart/2005/8/layout/hierarchy2"/>
    <dgm:cxn modelId="{8E5EDC20-BB48-4E05-8D00-A448A2B34DCF}" type="presParOf" srcId="{4657C544-38F3-43BC-82FB-A8A582DAD600}" destId="{B40A097F-2F07-44A8-BFBA-4D52E0D9ACDE}" srcOrd="0" destOrd="0" presId="urn:microsoft.com/office/officeart/2005/8/layout/hierarchy2"/>
    <dgm:cxn modelId="{5F1F2943-48BF-4D77-B115-78694B2BAC5C}" type="presParOf" srcId="{4657C544-38F3-43BC-82FB-A8A582DAD600}" destId="{CC9E0EF0-B3EB-4DAF-82CE-F9C0FCB4EFED}" srcOrd="1" destOrd="0" presId="urn:microsoft.com/office/officeart/2005/8/layout/hierarchy2"/>
    <dgm:cxn modelId="{52609E3F-6FA6-446B-8852-B582645ABFEB}" type="presParOf" srcId="{3645C4D1-91FE-463E-8B5E-DD34E773BE7F}" destId="{3826C46C-C986-4EE7-BB24-3DC723A4EBE0}" srcOrd="4" destOrd="0" presId="urn:microsoft.com/office/officeart/2005/8/layout/hierarchy2"/>
    <dgm:cxn modelId="{60BEA0BA-D280-4CF1-90C9-D76E3522B66B}" type="presParOf" srcId="{3826C46C-C986-4EE7-BB24-3DC723A4EBE0}" destId="{C623E72A-3DB5-434B-ACE5-58CA21DA602D}" srcOrd="0" destOrd="0" presId="urn:microsoft.com/office/officeart/2005/8/layout/hierarchy2"/>
    <dgm:cxn modelId="{E407596D-A1C4-4830-97FE-38EF4E32EF2D}" type="presParOf" srcId="{3645C4D1-91FE-463E-8B5E-DD34E773BE7F}" destId="{162F0FC6-2BA5-4EAD-B47B-7B1DA1990EE0}" srcOrd="5" destOrd="0" presId="urn:microsoft.com/office/officeart/2005/8/layout/hierarchy2"/>
    <dgm:cxn modelId="{ECEEF409-B76C-42B2-AF2B-06F0462EF73F}" type="presParOf" srcId="{162F0FC6-2BA5-4EAD-B47B-7B1DA1990EE0}" destId="{A6501F0D-5C85-41C6-A7D2-B0EE6F64CECD}" srcOrd="0" destOrd="0" presId="urn:microsoft.com/office/officeart/2005/8/layout/hierarchy2"/>
    <dgm:cxn modelId="{FB817C37-40D7-4D4D-B712-366AAD32AB42}" type="presParOf" srcId="{162F0FC6-2BA5-4EAD-B47B-7B1DA1990EE0}" destId="{02AFD6A1-D822-4A14-AB84-DB09BA047D26}" srcOrd="1" destOrd="0" presId="urn:microsoft.com/office/officeart/2005/8/layout/hierarchy2"/>
    <dgm:cxn modelId="{F194C7BE-C0FB-4E43-B73C-77B3EB10A0C8}" type="presParOf" srcId="{3645C4D1-91FE-463E-8B5E-DD34E773BE7F}" destId="{4A48069D-0F8E-4B89-859E-895BBF7F8CF4}" srcOrd="6" destOrd="0" presId="urn:microsoft.com/office/officeart/2005/8/layout/hierarchy2"/>
    <dgm:cxn modelId="{DA9AB215-6035-46BB-951B-BC8E7E8F2843}" type="presParOf" srcId="{4A48069D-0F8E-4B89-859E-895BBF7F8CF4}" destId="{B4DE9326-07BA-4639-AA7D-4F2BF5973F1C}" srcOrd="0" destOrd="0" presId="urn:microsoft.com/office/officeart/2005/8/layout/hierarchy2"/>
    <dgm:cxn modelId="{D8052D1D-8F10-4F4F-B6C8-8F1ADBD57842}" type="presParOf" srcId="{3645C4D1-91FE-463E-8B5E-DD34E773BE7F}" destId="{7CDD8402-A528-4F82-A1F5-FE939C08930A}" srcOrd="7" destOrd="0" presId="urn:microsoft.com/office/officeart/2005/8/layout/hierarchy2"/>
    <dgm:cxn modelId="{E2975192-120E-4F17-83B0-2168E1DAD099}" type="presParOf" srcId="{7CDD8402-A528-4F82-A1F5-FE939C08930A}" destId="{3536FAA4-4367-42D4-87B7-DCF4A4055CC2}" srcOrd="0" destOrd="0" presId="urn:microsoft.com/office/officeart/2005/8/layout/hierarchy2"/>
    <dgm:cxn modelId="{28D32072-AFD4-4A18-926F-8FE1626FA1E4}"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B22024F-225C-4784-B90C-4328F4F4C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DCD6FE1-A74D-4B6A-BBCD-3DE915DEEA84}">
      <dgm:prSet phldrT="[テキスト]" custT="1">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ja-JP" altLang="en-US" sz="1800" b="1" dirty="0" smtClean="0">
              <a:solidFill>
                <a:schemeClr val="tx1"/>
              </a:solidFill>
            </a:rPr>
            <a:t>典</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型</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契</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約</a:t>
          </a:r>
          <a:endParaRPr kumimoji="1" lang="ja-JP" altLang="en-US" sz="1800" b="1" dirty="0">
            <a:solidFill>
              <a:schemeClr val="tx1"/>
            </a:solidFill>
          </a:endParaRPr>
        </a:p>
      </dgm:t>
    </dgm:pt>
    <dgm:pt modelId="{756F6D70-7310-473C-9B8A-7AA734D88DE9}" type="parTrans" cxnId="{D2F29CC9-7833-40CF-9FE5-32C0426F1A87}">
      <dgm:prSet/>
      <dgm:spPr/>
      <dgm:t>
        <a:bodyPr/>
        <a:lstStyle/>
        <a:p>
          <a:endParaRPr kumimoji="1" lang="ja-JP" altLang="en-US" sz="1800"/>
        </a:p>
      </dgm:t>
    </dgm:pt>
    <dgm:pt modelId="{D3569C30-E57A-4422-98C8-5B13D8A0D991}" type="sibTrans" cxnId="{D2F29CC9-7833-40CF-9FE5-32C0426F1A87}">
      <dgm:prSet/>
      <dgm:spPr/>
      <dgm:t>
        <a:bodyPr/>
        <a:lstStyle/>
        <a:p>
          <a:endParaRPr kumimoji="1" lang="ja-JP" altLang="en-US" sz="1800"/>
        </a:p>
      </dgm:t>
    </dgm:pt>
    <dgm:pt modelId="{E7BE4422-C7C2-465F-B0CB-81F43798BE88}">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600" b="1" dirty="0" smtClean="0"/>
            <a:t>財産権を</a:t>
          </a:r>
          <a:endParaRPr kumimoji="1" lang="en-US" altLang="ja-JP" sz="1600" b="1" dirty="0" smtClean="0"/>
        </a:p>
        <a:p>
          <a:r>
            <a:rPr kumimoji="1" lang="ja-JP" altLang="en-US" sz="1600" b="1" dirty="0" smtClean="0"/>
            <a:t>移転する</a:t>
          </a:r>
          <a:endParaRPr kumimoji="1" lang="ja-JP" altLang="en-US" sz="1600" b="1" dirty="0"/>
        </a:p>
      </dgm:t>
    </dgm:pt>
    <dgm:pt modelId="{4625A0B6-4F9D-4C35-8789-61519641D8C6}" type="parTrans" cxnId="{699C77FC-F2B0-46F8-AE6D-9AE42F7BDDE8}">
      <dgm:prSet custT="1"/>
      <dgm:spPr/>
      <dgm:t>
        <a:bodyPr/>
        <a:lstStyle/>
        <a:p>
          <a:endParaRPr kumimoji="1" lang="ja-JP" altLang="en-US" sz="500" b="1"/>
        </a:p>
      </dgm:t>
    </dgm:pt>
    <dgm:pt modelId="{DC89B092-8B92-4A61-B09A-0A1460CBDD11}" type="sibTrans" cxnId="{699C77FC-F2B0-46F8-AE6D-9AE42F7BDDE8}">
      <dgm:prSet/>
      <dgm:spPr/>
      <dgm:t>
        <a:bodyPr/>
        <a:lstStyle/>
        <a:p>
          <a:endParaRPr kumimoji="1" lang="ja-JP" altLang="en-US" sz="1800"/>
        </a:p>
      </dgm:t>
    </dgm:pt>
    <dgm:pt modelId="{F2AE3B37-DD18-4655-8FBF-8B094B5BDA85}">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財産権を</a:t>
          </a:r>
          <a:endParaRPr kumimoji="1" lang="en-US" altLang="ja-JP" sz="1600" b="1" dirty="0" smtClean="0"/>
        </a:p>
        <a:p>
          <a:r>
            <a:rPr kumimoji="1" lang="ja-JP" altLang="en-US" sz="1600" b="1" dirty="0" smtClean="0"/>
            <a:t>移転しない</a:t>
          </a:r>
          <a:endParaRPr kumimoji="1" lang="ja-JP" altLang="en-US" sz="1600" b="1" dirty="0"/>
        </a:p>
      </dgm:t>
    </dgm:pt>
    <dgm:pt modelId="{AFD6D0D5-7DA1-4849-BCF1-358DB405C9EB}" type="parTrans" cxnId="{D2535436-2A93-4C37-B396-A7880B7D40E7}">
      <dgm:prSet custT="1"/>
      <dgm:spPr/>
      <dgm:t>
        <a:bodyPr/>
        <a:lstStyle/>
        <a:p>
          <a:endParaRPr kumimoji="1" lang="ja-JP" altLang="en-US" sz="500" b="1"/>
        </a:p>
      </dgm:t>
    </dgm:pt>
    <dgm:pt modelId="{A9076471-72F0-4E68-9AB1-7DA04A607820}" type="sibTrans" cxnId="{D2535436-2A93-4C37-B396-A7880B7D40E7}">
      <dgm:prSet/>
      <dgm:spPr/>
      <dgm:t>
        <a:bodyPr/>
        <a:lstStyle/>
        <a:p>
          <a:endParaRPr kumimoji="1" lang="ja-JP" altLang="en-US" sz="1800"/>
        </a:p>
      </dgm:t>
    </dgm:pt>
    <dgm:pt modelId="{7AC735A9-8486-40E5-8ABC-1A0799E3BBD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600" b="1" dirty="0" smtClean="0"/>
            <a:t>返還必要</a:t>
          </a:r>
          <a:r>
            <a:rPr kumimoji="1" lang="en-US" altLang="ja-JP" sz="1600" b="1" dirty="0" smtClean="0"/>
            <a:t/>
          </a:r>
          <a:br>
            <a:rPr kumimoji="1" lang="en-US" altLang="ja-JP" sz="1600" b="1" dirty="0" smtClean="0"/>
          </a:br>
          <a:r>
            <a:rPr kumimoji="1" lang="ja-JP" altLang="en-US" sz="1600" b="1" dirty="0" smtClean="0"/>
            <a:t>物の利用</a:t>
          </a:r>
          <a:endParaRPr kumimoji="1" lang="en-US" altLang="ja-JP" sz="1600" b="1" dirty="0" smtClean="0"/>
        </a:p>
      </dgm:t>
    </dgm:pt>
    <dgm:pt modelId="{1C3FCB1A-CCDD-48FE-8FB6-E1668D59A63C}" type="parTrans" cxnId="{A61F5EFB-9F4E-43C1-B87C-53F66227489F}">
      <dgm:prSet custT="1"/>
      <dgm:spPr/>
      <dgm:t>
        <a:bodyPr/>
        <a:lstStyle/>
        <a:p>
          <a:endParaRPr kumimoji="1" lang="ja-JP" altLang="en-US" sz="600" b="1"/>
        </a:p>
      </dgm:t>
    </dgm:pt>
    <dgm:pt modelId="{190CD7C0-81D2-4FAB-8911-4DC9F19C131B}" type="sibTrans" cxnId="{A61F5EFB-9F4E-43C1-B87C-53F66227489F}">
      <dgm:prSet/>
      <dgm:spPr/>
      <dgm:t>
        <a:bodyPr/>
        <a:lstStyle/>
        <a:p>
          <a:endParaRPr kumimoji="1" lang="ja-JP" altLang="en-US" sz="1800"/>
        </a:p>
      </dgm:t>
    </dgm:pt>
    <dgm:pt modelId="{D339A9AB-5078-4334-8276-8D4059F47A81}">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600" b="1" dirty="0" smtClean="0"/>
            <a:t>無償</a:t>
          </a:r>
          <a:endParaRPr kumimoji="1" lang="ja-JP" altLang="en-US" sz="1600" b="1" dirty="0"/>
        </a:p>
      </dgm:t>
    </dgm:pt>
    <dgm:pt modelId="{C9BE823F-01B2-44BE-8F2A-FCAF4152DD62}" type="parTrans" cxnId="{8A8F36D2-D7F2-4EEB-951B-4A747C0060E8}">
      <dgm:prSet custT="1"/>
      <dgm:spPr/>
      <dgm:t>
        <a:bodyPr/>
        <a:lstStyle/>
        <a:p>
          <a:endParaRPr kumimoji="1" lang="ja-JP" altLang="en-US" sz="500" b="1"/>
        </a:p>
      </dgm:t>
    </dgm:pt>
    <dgm:pt modelId="{BD2AF580-3F52-4E88-992C-3C04C28DFF04}" type="sibTrans" cxnId="{8A8F36D2-D7F2-4EEB-951B-4A747C0060E8}">
      <dgm:prSet/>
      <dgm:spPr/>
      <dgm:t>
        <a:bodyPr/>
        <a:lstStyle/>
        <a:p>
          <a:endParaRPr kumimoji="1" lang="ja-JP" altLang="en-US" sz="1800"/>
        </a:p>
      </dgm:t>
    </dgm:pt>
    <dgm:pt modelId="{0BEEBC59-4887-4E79-8397-E106038E6EE9}">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600" b="1" dirty="0" smtClean="0"/>
            <a:t>有償</a:t>
          </a:r>
          <a:endParaRPr kumimoji="1" lang="ja-JP" altLang="en-US" sz="1600" b="1" dirty="0"/>
        </a:p>
      </dgm:t>
    </dgm:pt>
    <dgm:pt modelId="{A6EC9F04-D2D5-43ED-8CEA-C4C616787019}" type="parTrans" cxnId="{D4AD69C6-4269-4343-8846-544B398F0789}">
      <dgm:prSet custT="1"/>
      <dgm:spPr/>
      <dgm:t>
        <a:bodyPr/>
        <a:lstStyle/>
        <a:p>
          <a:endParaRPr kumimoji="1" lang="ja-JP" altLang="en-US" sz="500" b="1"/>
        </a:p>
      </dgm:t>
    </dgm:pt>
    <dgm:pt modelId="{CD0F8075-189E-45D1-AD14-516FEF73FA23}" type="sibTrans" cxnId="{D4AD69C6-4269-4343-8846-544B398F0789}">
      <dgm:prSet/>
      <dgm:spPr/>
      <dgm:t>
        <a:bodyPr/>
        <a:lstStyle/>
        <a:p>
          <a:endParaRPr kumimoji="1" lang="ja-JP" altLang="en-US" sz="1800"/>
        </a:p>
      </dgm:t>
    </dgm:pt>
    <dgm:pt modelId="{3FBAEB2B-ECC5-4A47-ADC7-9B3F23179AFF}">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1. </a:t>
          </a:r>
          <a:r>
            <a:rPr kumimoji="1" lang="ja-JP" altLang="en-US" sz="1600" b="1" dirty="0" smtClean="0">
              <a:solidFill>
                <a:schemeClr val="tx1"/>
              </a:solidFill>
            </a:rPr>
            <a:t>贈与</a:t>
          </a:r>
          <a:endParaRPr kumimoji="1" lang="ja-JP" altLang="en-US" sz="1600" b="1" dirty="0">
            <a:solidFill>
              <a:schemeClr val="tx1"/>
            </a:solidFill>
          </a:endParaRPr>
        </a:p>
      </dgm:t>
    </dgm:pt>
    <dgm:pt modelId="{450B8FBF-DD33-43FD-92C1-7F22A8DA87BE}" type="parTrans" cxnId="{76CF0A07-D52A-4B37-82EF-624FAD05514D}">
      <dgm:prSet custT="1"/>
      <dgm:spPr/>
      <dgm:t>
        <a:bodyPr/>
        <a:lstStyle/>
        <a:p>
          <a:endParaRPr kumimoji="1" lang="ja-JP" altLang="en-US" sz="900" b="1"/>
        </a:p>
      </dgm:t>
    </dgm:pt>
    <dgm:pt modelId="{5AC152B8-0CED-4771-B2FD-D06942851A5B}" type="sibTrans" cxnId="{76CF0A07-D52A-4B37-82EF-624FAD05514D}">
      <dgm:prSet/>
      <dgm:spPr/>
      <dgm:t>
        <a:bodyPr/>
        <a:lstStyle/>
        <a:p>
          <a:endParaRPr kumimoji="1" lang="ja-JP" altLang="en-US" sz="1800"/>
        </a:p>
      </dgm:t>
    </dgm:pt>
    <dgm:pt modelId="{3920EDDD-3EE0-4FAC-AF98-BBD0DBA3A31B}">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2. </a:t>
          </a:r>
          <a:r>
            <a:rPr kumimoji="1" lang="ja-JP" altLang="en-US" sz="1600" b="1" dirty="0" smtClean="0">
              <a:solidFill>
                <a:schemeClr val="tx1"/>
              </a:solidFill>
            </a:rPr>
            <a:t>売買</a:t>
          </a:r>
          <a:endParaRPr kumimoji="1" lang="ja-JP" altLang="en-US" sz="1600" b="1" dirty="0">
            <a:solidFill>
              <a:schemeClr val="tx1"/>
            </a:solidFill>
          </a:endParaRPr>
        </a:p>
      </dgm:t>
    </dgm:pt>
    <dgm:pt modelId="{8F898690-6C1A-4B5C-9872-0165F4C48E83}" type="parTrans" cxnId="{D85A2205-D78B-45AC-ABD8-9048D6105801}">
      <dgm:prSet custT="1"/>
      <dgm:spPr/>
      <dgm:t>
        <a:bodyPr/>
        <a:lstStyle/>
        <a:p>
          <a:endParaRPr kumimoji="1" lang="ja-JP" altLang="en-US" sz="500" b="1"/>
        </a:p>
      </dgm:t>
    </dgm:pt>
    <dgm:pt modelId="{DB77803A-4B5E-49F8-ACE4-D7484634338E}" type="sibTrans" cxnId="{D85A2205-D78B-45AC-ABD8-9048D6105801}">
      <dgm:prSet/>
      <dgm:spPr/>
      <dgm:t>
        <a:bodyPr/>
        <a:lstStyle/>
        <a:p>
          <a:endParaRPr kumimoji="1" lang="ja-JP" altLang="en-US" sz="1800"/>
        </a:p>
      </dgm:t>
    </dgm:pt>
    <dgm:pt modelId="{F5328C0A-67B3-43AA-875F-8CD8A1A9B05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3. </a:t>
          </a:r>
          <a:r>
            <a:rPr kumimoji="1" lang="ja-JP" altLang="en-US" sz="1600" b="1" dirty="0" smtClean="0">
              <a:solidFill>
                <a:schemeClr val="tx1"/>
              </a:solidFill>
            </a:rPr>
            <a:t>交換</a:t>
          </a:r>
          <a:endParaRPr kumimoji="1" lang="ja-JP" altLang="en-US" sz="1600" b="1" dirty="0">
            <a:solidFill>
              <a:schemeClr val="tx1"/>
            </a:solidFill>
          </a:endParaRPr>
        </a:p>
      </dgm:t>
    </dgm:pt>
    <dgm:pt modelId="{02A5E9C3-7A64-45D6-ACBF-C39456DA2A41}" type="parTrans" cxnId="{7022D9F0-FDA0-4BAC-BE1A-97E5307BF561}">
      <dgm:prSet custT="1"/>
      <dgm:spPr/>
      <dgm:t>
        <a:bodyPr/>
        <a:lstStyle/>
        <a:p>
          <a:endParaRPr kumimoji="1" lang="ja-JP" altLang="en-US" sz="500" b="1"/>
        </a:p>
      </dgm:t>
    </dgm:pt>
    <dgm:pt modelId="{4EB57E94-FDF4-4BB3-AAE7-DBC67E14C29E}" type="sibTrans" cxnId="{7022D9F0-FDA0-4BAC-BE1A-97E5307BF561}">
      <dgm:prSet/>
      <dgm:spPr/>
      <dgm:t>
        <a:bodyPr/>
        <a:lstStyle/>
        <a:p>
          <a:endParaRPr kumimoji="1" lang="ja-JP" altLang="en-US" sz="1800"/>
        </a:p>
      </dgm:t>
    </dgm:pt>
    <dgm:pt modelId="{1D5BC8F1-2E0E-4E23-976B-D157EB235CA3}">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en-US" altLang="ja-JP" sz="1600" b="1" dirty="0" smtClean="0"/>
            <a:t>(</a:t>
          </a:r>
          <a:r>
            <a:rPr kumimoji="1" lang="ja-JP" altLang="en-US" sz="1600" b="1" dirty="0" smtClean="0"/>
            <a:t>返還不要</a:t>
          </a:r>
          <a:r>
            <a:rPr kumimoji="1" lang="en-US" altLang="ja-JP" sz="1600" b="1" dirty="0" smtClean="0"/>
            <a:t>)</a:t>
          </a:r>
          <a:endParaRPr kumimoji="1" lang="ja-JP" altLang="en-US" sz="1600" b="1" dirty="0"/>
        </a:p>
      </dgm:t>
    </dgm:pt>
    <dgm:pt modelId="{565A9D60-A7EC-43FA-A0BF-42432A5EFC16}" type="parTrans" cxnId="{E82D283A-C249-4EA6-8FAC-1697A2B3097F}">
      <dgm:prSet custT="1"/>
      <dgm:spPr/>
      <dgm:t>
        <a:bodyPr/>
        <a:lstStyle/>
        <a:p>
          <a:endParaRPr kumimoji="1" lang="ja-JP" altLang="en-US" sz="500" b="1"/>
        </a:p>
      </dgm:t>
    </dgm:pt>
    <dgm:pt modelId="{4F7C8862-90BA-4D06-9A32-BB3032799BE8}" type="sibTrans" cxnId="{E82D283A-C249-4EA6-8FAC-1697A2B3097F}">
      <dgm:prSet/>
      <dgm:spPr/>
      <dgm:t>
        <a:bodyPr/>
        <a:lstStyle/>
        <a:p>
          <a:endParaRPr kumimoji="1" lang="ja-JP" altLang="en-US" sz="1800"/>
        </a:p>
      </dgm:t>
    </dgm:pt>
    <dgm:pt modelId="{A7B30998-E66E-4F59-8BE8-294499D617BE}">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dgm:spPr>
      <dgm:t>
        <a:bodyPr/>
        <a:lstStyle/>
        <a:p>
          <a:r>
            <a:rPr kumimoji="1" lang="ja-JP" altLang="en-US" sz="1600" b="1" dirty="0" smtClean="0"/>
            <a:t>返還必要</a:t>
          </a:r>
          <a:endParaRPr kumimoji="1" lang="ja-JP" altLang="en-US" sz="1600" b="1" dirty="0"/>
        </a:p>
      </dgm:t>
    </dgm:pt>
    <dgm:pt modelId="{6C5BBE3A-4075-4AAC-AB14-E75667077E0E}" type="parTrans" cxnId="{6349B433-531F-4DDC-B85C-78BB06369F82}">
      <dgm:prSet custT="1"/>
      <dgm:spPr/>
      <dgm:t>
        <a:bodyPr/>
        <a:lstStyle/>
        <a:p>
          <a:endParaRPr kumimoji="1" lang="ja-JP" altLang="en-US" sz="500" b="1"/>
        </a:p>
      </dgm:t>
    </dgm:pt>
    <dgm:pt modelId="{B5744342-BC8C-4DBD-8E08-AF96EB005802}" type="sibTrans" cxnId="{6349B433-531F-4DDC-B85C-78BB06369F82}">
      <dgm:prSet/>
      <dgm:spPr/>
      <dgm:t>
        <a:bodyPr/>
        <a:lstStyle/>
        <a:p>
          <a:endParaRPr kumimoji="1" lang="ja-JP" altLang="en-US" sz="1800"/>
        </a:p>
      </dgm:t>
    </dgm:pt>
    <dgm:pt modelId="{5C75B5D4-FDAA-4F60-B275-1D168A89ABC0}">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4. </a:t>
          </a:r>
          <a:r>
            <a:rPr kumimoji="1" lang="ja-JP" altLang="en-US" sz="1600" b="1" dirty="0" smtClean="0">
              <a:solidFill>
                <a:schemeClr val="tx1"/>
              </a:solidFill>
            </a:rPr>
            <a:t>消費貸借</a:t>
          </a:r>
          <a:endParaRPr kumimoji="1" lang="ja-JP" altLang="en-US" sz="1600" b="1" dirty="0">
            <a:solidFill>
              <a:schemeClr val="tx1"/>
            </a:solidFill>
          </a:endParaRPr>
        </a:p>
      </dgm:t>
    </dgm:pt>
    <dgm:pt modelId="{396941C8-95E2-4325-8673-893986F4CD66}" type="parTrans" cxnId="{DA8FC6B3-DEB0-4ECB-9AA0-DAB7C4331786}">
      <dgm:prSet custT="1"/>
      <dgm:spPr/>
      <dgm:t>
        <a:bodyPr/>
        <a:lstStyle/>
        <a:p>
          <a:endParaRPr kumimoji="1" lang="ja-JP" altLang="en-US" sz="500" b="1"/>
        </a:p>
      </dgm:t>
    </dgm:pt>
    <dgm:pt modelId="{1D4CF41D-5D44-4CAD-A123-EC5299BE082C}" type="sibTrans" cxnId="{DA8FC6B3-DEB0-4ECB-9AA0-DAB7C4331786}">
      <dgm:prSet/>
      <dgm:spPr/>
      <dgm:t>
        <a:bodyPr/>
        <a:lstStyle/>
        <a:p>
          <a:endParaRPr kumimoji="1" lang="ja-JP" altLang="en-US" sz="1800"/>
        </a:p>
      </dgm:t>
    </dgm:pt>
    <dgm:pt modelId="{038E1DAB-44C4-4B99-8342-395708B297A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600" b="1" dirty="0" smtClean="0"/>
            <a:t>無償</a:t>
          </a:r>
          <a:endParaRPr kumimoji="1" lang="ja-JP" altLang="en-US" sz="1600" b="1" dirty="0"/>
        </a:p>
      </dgm:t>
    </dgm:pt>
    <dgm:pt modelId="{B44C7D11-EA58-4415-A1D1-E80783EC2705}" type="parTrans" cxnId="{18CA6841-9894-4989-8465-8752DBB0BD3B}">
      <dgm:prSet custT="1"/>
      <dgm:spPr/>
      <dgm:t>
        <a:bodyPr/>
        <a:lstStyle/>
        <a:p>
          <a:endParaRPr kumimoji="1" lang="ja-JP" altLang="en-US" sz="500" b="1"/>
        </a:p>
      </dgm:t>
    </dgm:pt>
    <dgm:pt modelId="{901F0A14-7545-45EA-8581-F9BECC7E30E4}" type="sibTrans" cxnId="{18CA6841-9894-4989-8465-8752DBB0BD3B}">
      <dgm:prSet/>
      <dgm:spPr/>
      <dgm:t>
        <a:bodyPr/>
        <a:lstStyle/>
        <a:p>
          <a:endParaRPr kumimoji="1" lang="ja-JP" altLang="en-US" sz="1800"/>
        </a:p>
      </dgm:t>
    </dgm:pt>
    <dgm:pt modelId="{50977EDA-6F09-4D37-A495-031948DBF1AA}">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5. </a:t>
          </a:r>
          <a:r>
            <a:rPr kumimoji="1" lang="ja-JP" altLang="en-US" sz="1600" b="1" dirty="0" smtClean="0">
              <a:solidFill>
                <a:schemeClr val="tx1"/>
              </a:solidFill>
            </a:rPr>
            <a:t>使用貸借</a:t>
          </a:r>
          <a:endParaRPr kumimoji="1" lang="ja-JP" altLang="en-US" sz="1600" b="1" dirty="0">
            <a:solidFill>
              <a:schemeClr val="tx1"/>
            </a:solidFill>
          </a:endParaRPr>
        </a:p>
      </dgm:t>
    </dgm:pt>
    <dgm:pt modelId="{1EF5932E-1FB1-4B9D-AC5C-0FDC48909DB9}" type="parTrans" cxnId="{230F926F-B7B9-4BC7-9EFF-A3C990C6F358}">
      <dgm:prSet custT="1"/>
      <dgm:spPr/>
      <dgm:t>
        <a:bodyPr/>
        <a:lstStyle/>
        <a:p>
          <a:endParaRPr kumimoji="1" lang="ja-JP" altLang="en-US" sz="500" b="1"/>
        </a:p>
      </dgm:t>
    </dgm:pt>
    <dgm:pt modelId="{C9AE8271-8862-4709-84F7-A08E265E70AF}" type="sibTrans" cxnId="{230F926F-B7B9-4BC7-9EFF-A3C990C6F358}">
      <dgm:prSet/>
      <dgm:spPr/>
      <dgm:t>
        <a:bodyPr/>
        <a:lstStyle/>
        <a:p>
          <a:endParaRPr kumimoji="1" lang="ja-JP" altLang="en-US" sz="1800"/>
        </a:p>
      </dgm:t>
    </dgm:pt>
    <dgm:pt modelId="{17F4C2C2-0F82-4595-B4E1-FCF6E598032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600" b="1" dirty="0" smtClean="0"/>
            <a:t>有償</a:t>
          </a:r>
          <a:endParaRPr kumimoji="1" lang="ja-JP" altLang="en-US" sz="1600" b="1" dirty="0"/>
        </a:p>
      </dgm:t>
    </dgm:pt>
    <dgm:pt modelId="{80DC3E32-DA08-4608-A939-87A1E12F5DC9}" type="parTrans" cxnId="{AC72FEB7-106B-48D7-969F-D62DABDE2AF3}">
      <dgm:prSet custT="1"/>
      <dgm:spPr/>
      <dgm:t>
        <a:bodyPr/>
        <a:lstStyle/>
        <a:p>
          <a:endParaRPr kumimoji="1" lang="ja-JP" altLang="en-US" sz="500" b="1"/>
        </a:p>
      </dgm:t>
    </dgm:pt>
    <dgm:pt modelId="{78D6BC80-11AD-440C-AD6D-11DAFA3A604D}" type="sibTrans" cxnId="{AC72FEB7-106B-48D7-969F-D62DABDE2AF3}">
      <dgm:prSet/>
      <dgm:spPr/>
      <dgm:t>
        <a:bodyPr/>
        <a:lstStyle/>
        <a:p>
          <a:endParaRPr kumimoji="1" lang="ja-JP" altLang="en-US" sz="1800"/>
        </a:p>
      </dgm:t>
    </dgm:pt>
    <dgm:pt modelId="{BC16DDBF-FBF0-432B-A9B8-35B21AF6CFD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6. </a:t>
          </a:r>
          <a:r>
            <a:rPr kumimoji="1" lang="ja-JP" altLang="en-US" sz="1600" b="1" dirty="0" smtClean="0">
              <a:solidFill>
                <a:schemeClr val="tx1"/>
              </a:solidFill>
            </a:rPr>
            <a:t>賃貸借</a:t>
          </a:r>
          <a:endParaRPr kumimoji="1" lang="ja-JP" altLang="en-US" sz="1600" b="1" dirty="0">
            <a:solidFill>
              <a:schemeClr val="tx1"/>
            </a:solidFill>
          </a:endParaRPr>
        </a:p>
      </dgm:t>
    </dgm:pt>
    <dgm:pt modelId="{F4A474D4-ECA0-4FB0-8E5E-7FF5206A4095}" type="parTrans" cxnId="{710044FC-E89B-48EA-807F-6E58D3E6926B}">
      <dgm:prSet custT="1"/>
      <dgm:spPr/>
      <dgm:t>
        <a:bodyPr/>
        <a:lstStyle/>
        <a:p>
          <a:endParaRPr kumimoji="1" lang="ja-JP" altLang="en-US" sz="500" b="1"/>
        </a:p>
      </dgm:t>
    </dgm:pt>
    <dgm:pt modelId="{1FB0C214-688C-4376-8E8F-42F1FD890C0E}" type="sibTrans" cxnId="{710044FC-E89B-48EA-807F-6E58D3E6926B}">
      <dgm:prSet/>
      <dgm:spPr/>
      <dgm:t>
        <a:bodyPr/>
        <a:lstStyle/>
        <a:p>
          <a:endParaRPr kumimoji="1" lang="ja-JP" altLang="en-US" sz="1800"/>
        </a:p>
      </dgm:t>
    </dgm:pt>
    <dgm:pt modelId="{D4A42A8C-53F6-4B5F-86FC-3A9F07126C5F}">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役務の提供</a:t>
          </a:r>
          <a:endParaRPr kumimoji="1" lang="ja-JP" altLang="en-US" sz="1600" b="1" dirty="0"/>
        </a:p>
      </dgm:t>
    </dgm:pt>
    <dgm:pt modelId="{F458CDFA-0B9A-4852-88CB-C71171419907}" type="parTrans" cxnId="{E1934DEE-0333-45C0-A456-DD5B3BE40636}">
      <dgm:prSet custT="1"/>
      <dgm:spPr/>
      <dgm:t>
        <a:bodyPr/>
        <a:lstStyle/>
        <a:p>
          <a:endParaRPr kumimoji="1" lang="ja-JP" altLang="en-US" sz="500" b="1"/>
        </a:p>
      </dgm:t>
    </dgm:pt>
    <dgm:pt modelId="{6BF96A49-C456-42EC-BBC4-B18B167196E0}" type="sibTrans" cxnId="{E1934DEE-0333-45C0-A456-DD5B3BE40636}">
      <dgm:prSet/>
      <dgm:spPr/>
      <dgm:t>
        <a:bodyPr/>
        <a:lstStyle/>
        <a:p>
          <a:endParaRPr kumimoji="1" lang="ja-JP" altLang="en-US" sz="1800"/>
        </a:p>
      </dgm:t>
    </dgm:pt>
    <dgm:pt modelId="{A0F625E7-BCE9-4DAD-9851-8E605E8A0BF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7. </a:t>
          </a:r>
          <a:r>
            <a:rPr kumimoji="1" lang="ja-JP" altLang="en-US" sz="1600" b="1" dirty="0" smtClean="0">
              <a:solidFill>
                <a:schemeClr val="tx1"/>
              </a:solidFill>
            </a:rPr>
            <a:t>雇用</a:t>
          </a:r>
          <a:endParaRPr kumimoji="1" lang="ja-JP" altLang="en-US" sz="1600" b="1" dirty="0">
            <a:solidFill>
              <a:schemeClr val="tx1"/>
            </a:solidFill>
          </a:endParaRPr>
        </a:p>
      </dgm:t>
    </dgm:pt>
    <dgm:pt modelId="{E7D2C3F1-B571-4A01-9CB5-2981A332F2CB}" type="parTrans" cxnId="{77F6728E-3C1B-420A-857A-A05D90AC2FCF}">
      <dgm:prSet custT="1"/>
      <dgm:spPr/>
      <dgm:t>
        <a:bodyPr/>
        <a:lstStyle/>
        <a:p>
          <a:endParaRPr kumimoji="1" lang="ja-JP" altLang="en-US" sz="500" b="1"/>
        </a:p>
      </dgm:t>
    </dgm:pt>
    <dgm:pt modelId="{87534E12-FF65-40D2-9DF5-26AD6927936F}" type="sibTrans" cxnId="{77F6728E-3C1B-420A-857A-A05D90AC2FCF}">
      <dgm:prSet/>
      <dgm:spPr/>
      <dgm:t>
        <a:bodyPr/>
        <a:lstStyle/>
        <a:p>
          <a:endParaRPr kumimoji="1" lang="ja-JP" altLang="en-US" sz="1800"/>
        </a:p>
      </dgm:t>
    </dgm:pt>
    <dgm:pt modelId="{8C4A8686-8696-4342-8A52-162DEE1C4D2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8. </a:t>
          </a:r>
          <a:r>
            <a:rPr kumimoji="1" lang="ja-JP" altLang="en-US" sz="1600" b="1" dirty="0" smtClean="0">
              <a:solidFill>
                <a:schemeClr val="tx1"/>
              </a:solidFill>
            </a:rPr>
            <a:t>請負</a:t>
          </a:r>
          <a:endParaRPr kumimoji="1" lang="ja-JP" altLang="en-US" sz="1600" b="1" dirty="0">
            <a:solidFill>
              <a:schemeClr val="tx1"/>
            </a:solidFill>
          </a:endParaRPr>
        </a:p>
      </dgm:t>
    </dgm:pt>
    <dgm:pt modelId="{CE47FE5E-6769-4535-9E4C-3FAA49B5535C}" type="parTrans" cxnId="{2D51A13F-7931-47A5-9953-550B0209842A}">
      <dgm:prSet custT="1"/>
      <dgm:spPr/>
      <dgm:t>
        <a:bodyPr/>
        <a:lstStyle/>
        <a:p>
          <a:endParaRPr kumimoji="1" lang="ja-JP" altLang="en-US" sz="500" b="1"/>
        </a:p>
      </dgm:t>
    </dgm:pt>
    <dgm:pt modelId="{8E0DF119-1EA3-4AEB-8A07-90959B202FD1}" type="sibTrans" cxnId="{2D51A13F-7931-47A5-9953-550B0209842A}">
      <dgm:prSet/>
      <dgm:spPr/>
      <dgm:t>
        <a:bodyPr/>
        <a:lstStyle/>
        <a:p>
          <a:endParaRPr kumimoji="1" lang="ja-JP" altLang="en-US" sz="1800"/>
        </a:p>
      </dgm:t>
    </dgm:pt>
    <dgm:pt modelId="{0D946831-358C-4254-8266-A09C670393B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9. </a:t>
          </a:r>
          <a:r>
            <a:rPr kumimoji="1" lang="ja-JP" altLang="en-US" sz="1600" b="1" dirty="0" smtClean="0">
              <a:solidFill>
                <a:schemeClr val="tx1"/>
              </a:solidFill>
            </a:rPr>
            <a:t>委任</a:t>
          </a:r>
          <a:endParaRPr kumimoji="1" lang="ja-JP" altLang="en-US" sz="1600" b="1" dirty="0">
            <a:solidFill>
              <a:schemeClr val="tx1"/>
            </a:solidFill>
          </a:endParaRPr>
        </a:p>
      </dgm:t>
    </dgm:pt>
    <dgm:pt modelId="{B1619D9C-BB91-4C31-BC18-C3295A0FACC9}" type="parTrans" cxnId="{5ED1B99A-E854-41F5-8D7E-27FA69047364}">
      <dgm:prSet custT="1"/>
      <dgm:spPr/>
      <dgm:t>
        <a:bodyPr/>
        <a:lstStyle/>
        <a:p>
          <a:endParaRPr kumimoji="1" lang="ja-JP" altLang="en-US" sz="500" b="1"/>
        </a:p>
      </dgm:t>
    </dgm:pt>
    <dgm:pt modelId="{167FC6A0-A3F8-405D-A70E-E875DE08BBCF}" type="sibTrans" cxnId="{5ED1B99A-E854-41F5-8D7E-27FA69047364}">
      <dgm:prSet/>
      <dgm:spPr/>
      <dgm:t>
        <a:bodyPr/>
        <a:lstStyle/>
        <a:p>
          <a:endParaRPr kumimoji="1" lang="ja-JP" altLang="en-US" sz="1800"/>
        </a:p>
      </dgm:t>
    </dgm:pt>
    <dgm:pt modelId="{5A94ED04-F71F-4EF0-B8E2-2BD9CB6A2E24}">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10. </a:t>
          </a:r>
          <a:r>
            <a:rPr kumimoji="1" lang="ja-JP" altLang="en-US" sz="1600" b="1" dirty="0" smtClean="0">
              <a:solidFill>
                <a:schemeClr val="tx1"/>
              </a:solidFill>
            </a:rPr>
            <a:t>寄託</a:t>
          </a:r>
          <a:endParaRPr kumimoji="1" lang="ja-JP" altLang="en-US" sz="1600" b="1" dirty="0">
            <a:solidFill>
              <a:schemeClr val="tx1"/>
            </a:solidFill>
          </a:endParaRPr>
        </a:p>
      </dgm:t>
    </dgm:pt>
    <dgm:pt modelId="{C9481663-AB6B-487C-890B-4398D5F185E5}" type="parTrans" cxnId="{C32D2DD6-5A1F-4047-990D-58AE473590DD}">
      <dgm:prSet custT="1"/>
      <dgm:spPr/>
      <dgm:t>
        <a:bodyPr/>
        <a:lstStyle/>
        <a:p>
          <a:endParaRPr kumimoji="1" lang="ja-JP" altLang="en-US" sz="500" b="1"/>
        </a:p>
      </dgm:t>
    </dgm:pt>
    <dgm:pt modelId="{DE0233D3-3DE1-4EA2-8DE1-EB41A4711091}" type="sibTrans" cxnId="{C32D2DD6-5A1F-4047-990D-58AE473590DD}">
      <dgm:prSet/>
      <dgm:spPr/>
      <dgm:t>
        <a:bodyPr/>
        <a:lstStyle/>
        <a:p>
          <a:endParaRPr kumimoji="1" lang="ja-JP" altLang="en-US" sz="1800"/>
        </a:p>
      </dgm:t>
    </dgm:pt>
    <dgm:pt modelId="{01FF4AF3-098E-4CA7-98FB-9B8738E4CEBC}">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600" b="1" dirty="0" smtClean="0"/>
            <a:t>紛争の解決</a:t>
          </a:r>
          <a:endParaRPr kumimoji="1" lang="ja-JP" altLang="en-US" sz="1600" b="1" dirty="0"/>
        </a:p>
      </dgm:t>
    </dgm:pt>
    <dgm:pt modelId="{8E520709-1854-476C-BEFB-9107A2CC20CE}" type="parTrans" cxnId="{37A65013-62DA-42A7-9167-8FF7AC6B6AF0}">
      <dgm:prSet custT="1"/>
      <dgm:spPr/>
      <dgm:t>
        <a:bodyPr/>
        <a:lstStyle/>
        <a:p>
          <a:endParaRPr kumimoji="1" lang="ja-JP" altLang="en-US" sz="700" b="1"/>
        </a:p>
      </dgm:t>
    </dgm:pt>
    <dgm:pt modelId="{91978726-DBDE-4142-94A7-EC15EF1A8DBE}" type="sibTrans" cxnId="{37A65013-62DA-42A7-9167-8FF7AC6B6AF0}">
      <dgm:prSet/>
      <dgm:spPr/>
      <dgm:t>
        <a:bodyPr/>
        <a:lstStyle/>
        <a:p>
          <a:endParaRPr kumimoji="1" lang="ja-JP" altLang="en-US" sz="1800"/>
        </a:p>
      </dgm:t>
    </dgm:pt>
    <dgm:pt modelId="{9AD22114-56DF-4E32-8284-B6EBA3D094F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13. </a:t>
          </a:r>
          <a:r>
            <a:rPr kumimoji="1" lang="ja-JP" altLang="en-US" sz="1600" b="1" dirty="0" smtClean="0">
              <a:solidFill>
                <a:schemeClr val="tx1"/>
              </a:solidFill>
            </a:rPr>
            <a:t>和解</a:t>
          </a:r>
          <a:endParaRPr kumimoji="1" lang="ja-JP" altLang="en-US" sz="1600" b="1" dirty="0">
            <a:solidFill>
              <a:schemeClr val="tx1"/>
            </a:solidFill>
          </a:endParaRPr>
        </a:p>
      </dgm:t>
    </dgm:pt>
    <dgm:pt modelId="{8986B514-DA54-4249-91A7-AD599016D2C4}" type="parTrans" cxnId="{9963D50E-86F0-4C3C-A4BB-8E1FC96429BC}">
      <dgm:prSet custT="1"/>
      <dgm:spPr/>
      <dgm:t>
        <a:bodyPr/>
        <a:lstStyle/>
        <a:p>
          <a:endParaRPr kumimoji="1" lang="ja-JP" altLang="en-US" sz="900" b="1"/>
        </a:p>
      </dgm:t>
    </dgm:pt>
    <dgm:pt modelId="{EA1F33D5-6DC1-468B-9B57-82258AAD6BE0}" type="sibTrans" cxnId="{9963D50E-86F0-4C3C-A4BB-8E1FC96429BC}">
      <dgm:prSet/>
      <dgm:spPr/>
      <dgm:t>
        <a:bodyPr/>
        <a:lstStyle/>
        <a:p>
          <a:endParaRPr kumimoji="1" lang="ja-JP" altLang="en-US" sz="1800"/>
        </a:p>
      </dgm:t>
    </dgm:pt>
    <dgm:pt modelId="{6B8BD168-1096-4A85-AE2E-38521AE3F21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600" b="1" dirty="0" smtClean="0"/>
            <a:t>事業を営む</a:t>
          </a:r>
          <a:endParaRPr kumimoji="1" lang="ja-JP" altLang="en-US" sz="1600" b="1" dirty="0"/>
        </a:p>
      </dgm:t>
    </dgm:pt>
    <dgm:pt modelId="{F91EAD8E-BB7B-43CF-9BF4-FADA74322B98}" type="parTrans" cxnId="{8EC0515B-688B-488C-B1A1-59533B29F47E}">
      <dgm:prSet custT="1"/>
      <dgm:spPr/>
      <dgm:t>
        <a:bodyPr/>
        <a:lstStyle/>
        <a:p>
          <a:endParaRPr kumimoji="1" lang="ja-JP" altLang="en-US" sz="500" b="1"/>
        </a:p>
      </dgm:t>
    </dgm:pt>
    <dgm:pt modelId="{771F1C55-6FA1-4E53-A0F2-97B3D4BABF69}" type="sibTrans" cxnId="{8EC0515B-688B-488C-B1A1-59533B29F47E}">
      <dgm:prSet/>
      <dgm:spPr/>
      <dgm:t>
        <a:bodyPr/>
        <a:lstStyle/>
        <a:p>
          <a:endParaRPr kumimoji="1" lang="ja-JP" altLang="en-US" sz="1800"/>
        </a:p>
      </dgm:t>
    </dgm:pt>
    <dgm:pt modelId="{934E934F-E13E-47E1-888B-DEFD0886EFB7}">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11. </a:t>
          </a:r>
          <a:r>
            <a:rPr kumimoji="1" lang="ja-JP" altLang="en-US" sz="1600" b="1" dirty="0" smtClean="0">
              <a:solidFill>
                <a:schemeClr val="tx1"/>
              </a:solidFill>
            </a:rPr>
            <a:t>組合</a:t>
          </a:r>
          <a:endParaRPr kumimoji="1" lang="ja-JP" altLang="en-US" sz="1600" b="1" dirty="0">
            <a:solidFill>
              <a:schemeClr val="tx1"/>
            </a:solidFill>
          </a:endParaRPr>
        </a:p>
      </dgm:t>
    </dgm:pt>
    <dgm:pt modelId="{AE14862C-17DB-4617-9E5E-D526A0C6F7AD}" type="parTrans" cxnId="{CA7B7AB4-C7D8-4860-8820-58678EB4F5DC}">
      <dgm:prSet custT="1"/>
      <dgm:spPr/>
      <dgm:t>
        <a:bodyPr/>
        <a:lstStyle/>
        <a:p>
          <a:endParaRPr kumimoji="1" lang="ja-JP" altLang="en-US" sz="500" b="1"/>
        </a:p>
      </dgm:t>
    </dgm:pt>
    <dgm:pt modelId="{95D1FC23-74EA-4D04-8CE8-5DE7611CE7AD}" type="sibTrans" cxnId="{CA7B7AB4-C7D8-4860-8820-58678EB4F5DC}">
      <dgm:prSet/>
      <dgm:spPr/>
      <dgm:t>
        <a:bodyPr/>
        <a:lstStyle/>
        <a:p>
          <a:endParaRPr kumimoji="1" lang="ja-JP" altLang="en-US" sz="1800"/>
        </a:p>
      </dgm:t>
    </dgm:pt>
    <dgm:pt modelId="{8A6629D2-75B7-4DC1-A6F6-40F3F79D9AC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600" b="1" dirty="0" smtClean="0">
              <a:solidFill>
                <a:schemeClr val="tx1"/>
              </a:solidFill>
            </a:rPr>
            <a:t>12. </a:t>
          </a:r>
          <a:r>
            <a:rPr kumimoji="1" lang="ja-JP" altLang="en-US" sz="1600" b="1" dirty="0" smtClean="0">
              <a:solidFill>
                <a:schemeClr val="tx1"/>
              </a:solidFill>
            </a:rPr>
            <a:t>終身定期金</a:t>
          </a:r>
          <a:endParaRPr kumimoji="1" lang="ja-JP" altLang="en-US" sz="1600" b="1" dirty="0">
            <a:solidFill>
              <a:schemeClr val="tx1"/>
            </a:solidFill>
          </a:endParaRPr>
        </a:p>
      </dgm:t>
    </dgm:pt>
    <dgm:pt modelId="{2F008EF4-E292-4825-89ED-CF270EA2D072}" type="parTrans" cxnId="{429F1028-B978-4A3E-A938-15D5AFF7C726}">
      <dgm:prSet custT="1"/>
      <dgm:spPr/>
      <dgm:t>
        <a:bodyPr/>
        <a:lstStyle/>
        <a:p>
          <a:endParaRPr kumimoji="1" lang="ja-JP" altLang="en-US" sz="500" b="1"/>
        </a:p>
      </dgm:t>
    </dgm:pt>
    <dgm:pt modelId="{E49B7160-D058-4ADB-BC0C-9CC9234CCAF7}" type="sibTrans" cxnId="{429F1028-B978-4A3E-A938-15D5AFF7C726}">
      <dgm:prSet/>
      <dgm:spPr/>
      <dgm:t>
        <a:bodyPr/>
        <a:lstStyle/>
        <a:p>
          <a:endParaRPr kumimoji="1" lang="ja-JP" altLang="en-US" sz="1800"/>
        </a:p>
      </dgm:t>
    </dgm:pt>
    <dgm:pt modelId="{12FF9180-F63F-42A0-A476-1AF99097422B}">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従属的</a:t>
          </a:r>
          <a:r>
            <a:rPr kumimoji="1" lang="en-US" altLang="ja-JP" sz="1600" b="1" dirty="0" smtClean="0"/>
            <a:t/>
          </a:r>
          <a:br>
            <a:rPr kumimoji="1" lang="en-US" altLang="ja-JP" sz="1600" b="1" dirty="0" smtClean="0"/>
          </a:br>
          <a:r>
            <a:rPr kumimoji="1" lang="en-US" altLang="ja-JP" sz="1600" b="1" dirty="0" smtClean="0"/>
            <a:t>(</a:t>
          </a:r>
          <a:r>
            <a:rPr kumimoji="1" lang="ja-JP" altLang="en-US" sz="1600" b="1" dirty="0" smtClean="0"/>
            <a:t>時間決めで</a:t>
          </a:r>
          <a:r>
            <a:rPr kumimoji="1" lang="en-US" altLang="ja-JP" sz="1600" b="1" dirty="0" smtClean="0"/>
            <a:t>)</a:t>
          </a:r>
          <a:endParaRPr kumimoji="1" lang="ja-JP" altLang="en-US" sz="1600" b="1" dirty="0"/>
        </a:p>
      </dgm:t>
    </dgm:pt>
    <dgm:pt modelId="{26BE926B-8249-40F7-922C-35C09AEE2AD4}" type="parTrans" cxnId="{D8626FD1-201B-4927-ABB6-126558AF43C1}">
      <dgm:prSet custT="1"/>
      <dgm:spPr/>
      <dgm:t>
        <a:bodyPr/>
        <a:lstStyle/>
        <a:p>
          <a:endParaRPr kumimoji="1" lang="ja-JP" altLang="en-US" sz="500" b="1"/>
        </a:p>
      </dgm:t>
    </dgm:pt>
    <dgm:pt modelId="{F3ED69ED-6FAA-4100-827C-F62D9DB89387}" type="sibTrans" cxnId="{D8626FD1-201B-4927-ABB6-126558AF43C1}">
      <dgm:prSet/>
      <dgm:spPr/>
      <dgm:t>
        <a:bodyPr/>
        <a:lstStyle/>
        <a:p>
          <a:endParaRPr kumimoji="1" lang="ja-JP" altLang="en-US" sz="1800"/>
        </a:p>
      </dgm:t>
    </dgm:pt>
    <dgm:pt modelId="{22C63188-365A-4E0F-B750-F154A464FF71}">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独立的</a:t>
          </a:r>
          <a:endParaRPr kumimoji="1" lang="ja-JP" altLang="en-US" sz="1600" b="1" dirty="0"/>
        </a:p>
      </dgm:t>
    </dgm:pt>
    <dgm:pt modelId="{6B8888A0-BC93-4DBF-A0A3-169C6AF018AD}" type="parTrans" cxnId="{9FA6E198-5580-4F5B-AF4E-BF7D55152650}">
      <dgm:prSet custT="1"/>
      <dgm:spPr/>
      <dgm:t>
        <a:bodyPr/>
        <a:lstStyle/>
        <a:p>
          <a:endParaRPr kumimoji="1" lang="ja-JP" altLang="en-US" sz="500" b="1"/>
        </a:p>
      </dgm:t>
    </dgm:pt>
    <dgm:pt modelId="{884E3AED-DB91-46EE-8959-3E644EC33D73}" type="sibTrans" cxnId="{9FA6E198-5580-4F5B-AF4E-BF7D55152650}">
      <dgm:prSet/>
      <dgm:spPr/>
      <dgm:t>
        <a:bodyPr/>
        <a:lstStyle/>
        <a:p>
          <a:endParaRPr kumimoji="1" lang="ja-JP" altLang="en-US" sz="1800"/>
        </a:p>
      </dgm:t>
    </dgm:pt>
    <dgm:pt modelId="{ABA4B68F-00AA-4C47-ACD3-80E286A4DD7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600" b="1" dirty="0" smtClean="0"/>
            <a:t>対価が金銭</a:t>
          </a:r>
          <a:endParaRPr kumimoji="1" lang="ja-JP" altLang="en-US" sz="1600" b="1" dirty="0"/>
        </a:p>
      </dgm:t>
    </dgm:pt>
    <dgm:pt modelId="{A92F4169-0EA3-4B1F-83F4-0ABAEB0E52CE}" type="parTrans" cxnId="{8B7BD840-719E-4E1B-BBB1-11AA0A766DE3}">
      <dgm:prSet custT="1"/>
      <dgm:spPr/>
      <dgm:t>
        <a:bodyPr/>
        <a:lstStyle/>
        <a:p>
          <a:endParaRPr kumimoji="1" lang="ja-JP" altLang="en-US" sz="500" b="1"/>
        </a:p>
      </dgm:t>
    </dgm:pt>
    <dgm:pt modelId="{57334B37-7BEC-44A6-98EF-4C4852055FBA}" type="sibTrans" cxnId="{8B7BD840-719E-4E1B-BBB1-11AA0A766DE3}">
      <dgm:prSet/>
      <dgm:spPr/>
      <dgm:t>
        <a:bodyPr/>
        <a:lstStyle/>
        <a:p>
          <a:endParaRPr kumimoji="1" lang="ja-JP" altLang="en-US" sz="1800"/>
        </a:p>
      </dgm:t>
    </dgm:pt>
    <dgm:pt modelId="{0E08F52D-A8F7-4543-8F24-8D8437E8354F}">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600" b="1" dirty="0" smtClean="0"/>
            <a:t>対価が物</a:t>
          </a:r>
          <a:endParaRPr kumimoji="1" lang="ja-JP" altLang="en-US" sz="1600" b="1" dirty="0"/>
        </a:p>
      </dgm:t>
    </dgm:pt>
    <dgm:pt modelId="{8B5B627A-A5CC-4F4B-8B70-E13757CB9FDB}" type="parTrans" cxnId="{D229C4ED-C96E-4B4B-A479-4B97871965AF}">
      <dgm:prSet custT="1"/>
      <dgm:spPr/>
      <dgm:t>
        <a:bodyPr/>
        <a:lstStyle/>
        <a:p>
          <a:endParaRPr kumimoji="1" lang="ja-JP" altLang="en-US" sz="500" b="1"/>
        </a:p>
      </dgm:t>
    </dgm:pt>
    <dgm:pt modelId="{5CD3B152-369B-444D-AEEF-75C695824ED4}" type="sibTrans" cxnId="{D229C4ED-C96E-4B4B-A479-4B97871965AF}">
      <dgm:prSet/>
      <dgm:spPr/>
      <dgm:t>
        <a:bodyPr/>
        <a:lstStyle/>
        <a:p>
          <a:endParaRPr kumimoji="1" lang="ja-JP" altLang="en-US" sz="1800"/>
        </a:p>
      </dgm:t>
    </dgm:pt>
    <dgm:pt modelId="{E448B1EA-EC83-42F3-97FC-A6A444ACF2BC}">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仕事の完成</a:t>
          </a:r>
          <a:endParaRPr kumimoji="1" lang="ja-JP" altLang="en-US" sz="1600" b="1" dirty="0"/>
        </a:p>
      </dgm:t>
    </dgm:pt>
    <dgm:pt modelId="{30BB0C6F-7A4D-4566-9E56-DD46734B39A9}" type="parTrans" cxnId="{5A0AB8AE-E895-4194-8F48-7649253451C0}">
      <dgm:prSet custT="1"/>
      <dgm:spPr/>
      <dgm:t>
        <a:bodyPr/>
        <a:lstStyle/>
        <a:p>
          <a:endParaRPr kumimoji="1" lang="ja-JP" altLang="en-US" sz="500" b="1"/>
        </a:p>
      </dgm:t>
    </dgm:pt>
    <dgm:pt modelId="{97F9D401-B2A3-423F-91CA-3BC2487658EC}" type="sibTrans" cxnId="{5A0AB8AE-E895-4194-8F48-7649253451C0}">
      <dgm:prSet/>
      <dgm:spPr/>
      <dgm:t>
        <a:bodyPr/>
        <a:lstStyle/>
        <a:p>
          <a:endParaRPr kumimoji="1" lang="ja-JP" altLang="en-US" sz="1800"/>
        </a:p>
      </dgm:t>
    </dgm:pt>
    <dgm:pt modelId="{09314D19-A695-464A-BA1B-4A180EE2D6F2}">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600" b="1" dirty="0" smtClean="0"/>
            <a:t>事務の処理</a:t>
          </a:r>
          <a:endParaRPr kumimoji="1" lang="ja-JP" altLang="en-US" sz="1600" b="1" dirty="0"/>
        </a:p>
      </dgm:t>
    </dgm:pt>
    <dgm:pt modelId="{E64FEF2C-970A-4B13-9552-AC7F28AF2FC4}" type="parTrans" cxnId="{853BC431-8794-471A-ACC1-645D6106E69B}">
      <dgm:prSet custT="1"/>
      <dgm:spPr/>
      <dgm:t>
        <a:bodyPr/>
        <a:lstStyle/>
        <a:p>
          <a:endParaRPr kumimoji="1" lang="ja-JP" altLang="en-US" sz="500" b="1"/>
        </a:p>
      </dgm:t>
    </dgm:pt>
    <dgm:pt modelId="{5C17E1AA-B268-489F-9597-84FD470002D4}" type="sibTrans" cxnId="{853BC431-8794-471A-ACC1-645D6106E69B}">
      <dgm:prSet/>
      <dgm:spPr/>
      <dgm:t>
        <a:bodyPr/>
        <a:lstStyle/>
        <a:p>
          <a:endParaRPr kumimoji="1" lang="ja-JP" altLang="en-US" sz="1800"/>
        </a:p>
      </dgm:t>
    </dgm:pt>
    <dgm:pt modelId="{933FAE83-875C-4533-83A1-9D590A69490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dgm:spPr>
      <dgm:t>
        <a:bodyPr/>
        <a:lstStyle/>
        <a:p>
          <a:r>
            <a:rPr kumimoji="1" lang="ja-JP" altLang="en-US" sz="1600" b="1" dirty="0" smtClean="0"/>
            <a:t>物を預かる</a:t>
          </a:r>
          <a:endParaRPr kumimoji="1" lang="ja-JP" altLang="en-US" sz="1600" b="1" dirty="0"/>
        </a:p>
      </dgm:t>
    </dgm:pt>
    <dgm:pt modelId="{1E41BE76-12DD-4D84-B696-F0C21A11FD60}" type="parTrans" cxnId="{785242BF-B89F-4097-AC17-9E74DF0DA33D}">
      <dgm:prSet custT="1"/>
      <dgm:spPr/>
      <dgm:t>
        <a:bodyPr/>
        <a:lstStyle/>
        <a:p>
          <a:endParaRPr kumimoji="1" lang="ja-JP" altLang="en-US" sz="500" b="1"/>
        </a:p>
      </dgm:t>
    </dgm:pt>
    <dgm:pt modelId="{EADCBE70-2D63-4390-B27D-B4C15D2DC26F}" type="sibTrans" cxnId="{785242BF-B89F-4097-AC17-9E74DF0DA33D}">
      <dgm:prSet/>
      <dgm:spPr/>
      <dgm:t>
        <a:bodyPr/>
        <a:lstStyle/>
        <a:p>
          <a:endParaRPr kumimoji="1" lang="ja-JP" altLang="en-US" sz="1800"/>
        </a:p>
      </dgm:t>
    </dgm:pt>
    <dgm:pt modelId="{38D76CD0-F050-442B-97B7-BAEE8EE2C908}">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600" b="1" dirty="0" smtClean="0"/>
            <a:t>団体形成</a:t>
          </a:r>
          <a:endParaRPr kumimoji="1" lang="ja-JP" altLang="en-US" sz="1600" b="1" dirty="0"/>
        </a:p>
      </dgm:t>
    </dgm:pt>
    <dgm:pt modelId="{1C07D721-B298-4AF5-99BC-6A93BB274CA5}" type="parTrans" cxnId="{95746731-5F24-487F-B63C-8F94CBBFA5CA}">
      <dgm:prSet custT="1"/>
      <dgm:spPr/>
      <dgm:t>
        <a:bodyPr/>
        <a:lstStyle/>
        <a:p>
          <a:endParaRPr kumimoji="1" lang="ja-JP" altLang="en-US" sz="500"/>
        </a:p>
      </dgm:t>
    </dgm:pt>
    <dgm:pt modelId="{382EB340-269C-42DC-96F8-1CD96FFF5E10}" type="sibTrans" cxnId="{95746731-5F24-487F-B63C-8F94CBBFA5CA}">
      <dgm:prSet/>
      <dgm:spPr/>
      <dgm:t>
        <a:bodyPr/>
        <a:lstStyle/>
        <a:p>
          <a:endParaRPr kumimoji="1" lang="ja-JP" altLang="en-US" sz="1800"/>
        </a:p>
      </dgm:t>
    </dgm:pt>
    <dgm:pt modelId="{3E2EDFF0-B0C5-44BC-B3C7-1D581871096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600" b="1" dirty="0" smtClean="0"/>
            <a:t>年金事業</a:t>
          </a:r>
          <a:endParaRPr kumimoji="1" lang="ja-JP" altLang="en-US" sz="1600" b="1" dirty="0"/>
        </a:p>
      </dgm:t>
    </dgm:pt>
    <dgm:pt modelId="{777F93A5-CAC6-49CF-B380-6942BAA3DF3D}" type="parTrans" cxnId="{EBDA7646-8D9D-4227-AF8D-11D8B83F5AAB}">
      <dgm:prSet custT="1"/>
      <dgm:spPr/>
      <dgm:t>
        <a:bodyPr/>
        <a:lstStyle/>
        <a:p>
          <a:endParaRPr kumimoji="1" lang="ja-JP" altLang="en-US" sz="500"/>
        </a:p>
      </dgm:t>
    </dgm:pt>
    <dgm:pt modelId="{CFA87753-7BA2-4557-8B76-206379BC38EA}" type="sibTrans" cxnId="{EBDA7646-8D9D-4227-AF8D-11D8B83F5AAB}">
      <dgm:prSet/>
      <dgm:spPr/>
      <dgm:t>
        <a:bodyPr/>
        <a:lstStyle/>
        <a:p>
          <a:endParaRPr kumimoji="1" lang="ja-JP" altLang="en-US" sz="1800"/>
        </a:p>
      </dgm:t>
    </dgm:pt>
    <dgm:pt modelId="{242521CE-099C-4C43-A5B3-400AA319ED1D}" type="pres">
      <dgm:prSet presAssocID="{DB22024F-225C-4784-B90C-4328F4F4C932}" presName="diagram" presStyleCnt="0">
        <dgm:presLayoutVars>
          <dgm:chPref val="1"/>
          <dgm:dir/>
          <dgm:animOne val="branch"/>
          <dgm:animLvl val="lvl"/>
          <dgm:resizeHandles val="exact"/>
        </dgm:presLayoutVars>
      </dgm:prSet>
      <dgm:spPr/>
      <dgm:t>
        <a:bodyPr/>
        <a:lstStyle/>
        <a:p>
          <a:endParaRPr kumimoji="1" lang="ja-JP" altLang="en-US"/>
        </a:p>
      </dgm:t>
    </dgm:pt>
    <dgm:pt modelId="{C6702C48-1CEA-4657-BD86-0E9106BA7D13}" type="pres">
      <dgm:prSet presAssocID="{0DCD6FE1-A74D-4B6A-BBCD-3DE915DEEA84}" presName="root1" presStyleCnt="0"/>
      <dgm:spPr/>
    </dgm:pt>
    <dgm:pt modelId="{26913E06-9DC7-4BBC-9170-498BEA44AA25}" type="pres">
      <dgm:prSet presAssocID="{0DCD6FE1-A74D-4B6A-BBCD-3DE915DEEA84}" presName="LevelOneTextNode" presStyleLbl="node0" presStyleIdx="0" presStyleCnt="1" custScaleX="67280" custScaleY="505446">
        <dgm:presLayoutVars>
          <dgm:chPref val="3"/>
        </dgm:presLayoutVars>
      </dgm:prSet>
      <dgm:spPr/>
      <dgm:t>
        <a:bodyPr/>
        <a:lstStyle/>
        <a:p>
          <a:endParaRPr kumimoji="1" lang="ja-JP" altLang="en-US"/>
        </a:p>
      </dgm:t>
    </dgm:pt>
    <dgm:pt modelId="{E1CF528F-E776-4DDA-8C56-15C354245251}" type="pres">
      <dgm:prSet presAssocID="{0DCD6FE1-A74D-4B6A-BBCD-3DE915DEEA84}" presName="level2hierChild" presStyleCnt="0"/>
      <dgm:spPr/>
    </dgm:pt>
    <dgm:pt modelId="{05BAE654-8871-4C83-A010-24A5113EAC94}" type="pres">
      <dgm:prSet presAssocID="{4625A0B6-4F9D-4C35-8789-61519641D8C6}" presName="conn2-1" presStyleLbl="parChTrans1D2" presStyleIdx="0" presStyleCnt="2"/>
      <dgm:spPr/>
      <dgm:t>
        <a:bodyPr/>
        <a:lstStyle/>
        <a:p>
          <a:endParaRPr kumimoji="1" lang="ja-JP" altLang="en-US"/>
        </a:p>
      </dgm:t>
    </dgm:pt>
    <dgm:pt modelId="{0F1E77B5-3FBB-432A-AC84-A7C54BD460D7}" type="pres">
      <dgm:prSet presAssocID="{4625A0B6-4F9D-4C35-8789-61519641D8C6}" presName="connTx" presStyleLbl="parChTrans1D2" presStyleIdx="0" presStyleCnt="2"/>
      <dgm:spPr/>
      <dgm:t>
        <a:bodyPr/>
        <a:lstStyle/>
        <a:p>
          <a:endParaRPr kumimoji="1" lang="ja-JP" altLang="en-US"/>
        </a:p>
      </dgm:t>
    </dgm:pt>
    <dgm:pt modelId="{6AD2AD9D-4277-4029-A00F-E81DE1AE1B20}" type="pres">
      <dgm:prSet presAssocID="{E7BE4422-C7C2-465F-B0CB-81F43798BE88}" presName="root2" presStyleCnt="0"/>
      <dgm:spPr/>
    </dgm:pt>
    <dgm:pt modelId="{47F27950-67DF-41D3-A5BB-4E22D92A9527}" type="pres">
      <dgm:prSet presAssocID="{E7BE4422-C7C2-465F-B0CB-81F43798BE88}" presName="LevelTwoTextNode" presStyleLbl="node2" presStyleIdx="0" presStyleCnt="2" custScaleX="191520" custScaleY="194872">
        <dgm:presLayoutVars>
          <dgm:chPref val="3"/>
        </dgm:presLayoutVars>
      </dgm:prSet>
      <dgm:spPr/>
      <dgm:t>
        <a:bodyPr/>
        <a:lstStyle/>
        <a:p>
          <a:endParaRPr kumimoji="1" lang="ja-JP" altLang="en-US"/>
        </a:p>
      </dgm:t>
    </dgm:pt>
    <dgm:pt modelId="{39EC07CB-C3BC-4C7B-8E24-411177596102}" type="pres">
      <dgm:prSet presAssocID="{E7BE4422-C7C2-465F-B0CB-81F43798BE88}" presName="level3hierChild" presStyleCnt="0"/>
      <dgm:spPr/>
    </dgm:pt>
    <dgm:pt modelId="{747EE347-8FAC-47B6-BDCB-0F57C780B90C}" type="pres">
      <dgm:prSet presAssocID="{565A9D60-A7EC-43FA-A0BF-42432A5EFC16}" presName="conn2-1" presStyleLbl="parChTrans1D3" presStyleIdx="0" presStyleCnt="6"/>
      <dgm:spPr/>
      <dgm:t>
        <a:bodyPr/>
        <a:lstStyle/>
        <a:p>
          <a:endParaRPr kumimoji="1" lang="ja-JP" altLang="en-US"/>
        </a:p>
      </dgm:t>
    </dgm:pt>
    <dgm:pt modelId="{B2D5A975-B1D6-4E11-AA5E-7EE10513C3CE}" type="pres">
      <dgm:prSet presAssocID="{565A9D60-A7EC-43FA-A0BF-42432A5EFC16}" presName="connTx" presStyleLbl="parChTrans1D3" presStyleIdx="0" presStyleCnt="6"/>
      <dgm:spPr/>
      <dgm:t>
        <a:bodyPr/>
        <a:lstStyle/>
        <a:p>
          <a:endParaRPr kumimoji="1" lang="ja-JP" altLang="en-US"/>
        </a:p>
      </dgm:t>
    </dgm:pt>
    <dgm:pt modelId="{1B1BD0E1-321E-4BBD-AE8E-F410B114FCD8}" type="pres">
      <dgm:prSet presAssocID="{1D5BC8F1-2E0E-4E23-976B-D157EB235CA3}" presName="root2" presStyleCnt="0"/>
      <dgm:spPr/>
    </dgm:pt>
    <dgm:pt modelId="{266245D4-4B6F-48B7-ACB8-9620D9220F2F}" type="pres">
      <dgm:prSet presAssocID="{1D5BC8F1-2E0E-4E23-976B-D157EB235CA3}" presName="LevelTwoTextNode" presStyleLbl="node3" presStyleIdx="0" presStyleCnt="6" custScaleX="194872">
        <dgm:presLayoutVars>
          <dgm:chPref val="3"/>
        </dgm:presLayoutVars>
      </dgm:prSet>
      <dgm:spPr/>
      <dgm:t>
        <a:bodyPr/>
        <a:lstStyle/>
        <a:p>
          <a:endParaRPr kumimoji="1" lang="ja-JP" altLang="en-US"/>
        </a:p>
      </dgm:t>
    </dgm:pt>
    <dgm:pt modelId="{69489257-96A4-4E98-9F49-6F7D2C645406}" type="pres">
      <dgm:prSet presAssocID="{1D5BC8F1-2E0E-4E23-976B-D157EB235CA3}" presName="level3hierChild" presStyleCnt="0"/>
      <dgm:spPr/>
    </dgm:pt>
    <dgm:pt modelId="{EAE1E475-EB3F-4C6B-A1A8-F406F062B697}" type="pres">
      <dgm:prSet presAssocID="{C9BE823F-01B2-44BE-8F2A-FCAF4152DD62}" presName="conn2-1" presStyleLbl="parChTrans1D4" presStyleIdx="0" presStyleCnt="26"/>
      <dgm:spPr/>
      <dgm:t>
        <a:bodyPr/>
        <a:lstStyle/>
        <a:p>
          <a:endParaRPr kumimoji="1" lang="ja-JP" altLang="en-US"/>
        </a:p>
      </dgm:t>
    </dgm:pt>
    <dgm:pt modelId="{F527FF69-288D-4236-871E-B0679A18583F}" type="pres">
      <dgm:prSet presAssocID="{C9BE823F-01B2-44BE-8F2A-FCAF4152DD62}" presName="connTx" presStyleLbl="parChTrans1D4" presStyleIdx="0" presStyleCnt="26"/>
      <dgm:spPr/>
      <dgm:t>
        <a:bodyPr/>
        <a:lstStyle/>
        <a:p>
          <a:endParaRPr kumimoji="1" lang="ja-JP" altLang="en-US"/>
        </a:p>
      </dgm:t>
    </dgm:pt>
    <dgm:pt modelId="{69B36822-861E-4CC4-AE70-0F1C292AE63F}" type="pres">
      <dgm:prSet presAssocID="{D339A9AB-5078-4334-8276-8D4059F47A81}" presName="root2" presStyleCnt="0"/>
      <dgm:spPr/>
    </dgm:pt>
    <dgm:pt modelId="{E633C98E-B9EA-405F-A9E0-730ADED4BD4F}" type="pres">
      <dgm:prSet presAssocID="{D339A9AB-5078-4334-8276-8D4059F47A81}" presName="LevelTwoTextNode" presStyleLbl="node4" presStyleIdx="0" presStyleCnt="26" custScaleX="214359">
        <dgm:presLayoutVars>
          <dgm:chPref val="3"/>
        </dgm:presLayoutVars>
      </dgm:prSet>
      <dgm:spPr/>
      <dgm:t>
        <a:bodyPr/>
        <a:lstStyle/>
        <a:p>
          <a:endParaRPr kumimoji="1" lang="ja-JP" altLang="en-US"/>
        </a:p>
      </dgm:t>
    </dgm:pt>
    <dgm:pt modelId="{6A8EDDD7-8BD4-4C66-95E2-61051C2FB04E}" type="pres">
      <dgm:prSet presAssocID="{D339A9AB-5078-4334-8276-8D4059F47A81}" presName="level3hierChild" presStyleCnt="0"/>
      <dgm:spPr/>
    </dgm:pt>
    <dgm:pt modelId="{A96CBC38-C85B-4BC4-B575-757A06B7A92F}" type="pres">
      <dgm:prSet presAssocID="{450B8FBF-DD33-43FD-92C1-7F22A8DA87BE}" presName="conn2-1" presStyleLbl="parChTrans1D4" presStyleIdx="1" presStyleCnt="26"/>
      <dgm:spPr/>
      <dgm:t>
        <a:bodyPr/>
        <a:lstStyle/>
        <a:p>
          <a:endParaRPr kumimoji="1" lang="ja-JP" altLang="en-US"/>
        </a:p>
      </dgm:t>
    </dgm:pt>
    <dgm:pt modelId="{CCE56CF2-9CA5-41F4-ACE2-58A31AC626F3}" type="pres">
      <dgm:prSet presAssocID="{450B8FBF-DD33-43FD-92C1-7F22A8DA87BE}" presName="connTx" presStyleLbl="parChTrans1D4" presStyleIdx="1" presStyleCnt="26"/>
      <dgm:spPr/>
      <dgm:t>
        <a:bodyPr/>
        <a:lstStyle/>
        <a:p>
          <a:endParaRPr kumimoji="1" lang="ja-JP" altLang="en-US"/>
        </a:p>
      </dgm:t>
    </dgm:pt>
    <dgm:pt modelId="{FA7B8741-6227-4852-98E3-2B8849213C20}" type="pres">
      <dgm:prSet presAssocID="{3FBAEB2B-ECC5-4A47-ADC7-9B3F23179AFF}" presName="root2" presStyleCnt="0"/>
      <dgm:spPr/>
    </dgm:pt>
    <dgm:pt modelId="{69D12524-2FAA-4CA1-BFCE-9C803473E6CC}" type="pres">
      <dgm:prSet presAssocID="{3FBAEB2B-ECC5-4A47-ADC7-9B3F23179AFF}" presName="LevelTwoTextNode" presStyleLbl="node4" presStyleIdx="1" presStyleCnt="26" custScaleX="194872" custLinFactX="100000" custLinFactNeighborX="153602">
        <dgm:presLayoutVars>
          <dgm:chPref val="3"/>
        </dgm:presLayoutVars>
      </dgm:prSet>
      <dgm:spPr/>
      <dgm:t>
        <a:bodyPr/>
        <a:lstStyle/>
        <a:p>
          <a:endParaRPr kumimoji="1" lang="ja-JP" altLang="en-US"/>
        </a:p>
      </dgm:t>
    </dgm:pt>
    <dgm:pt modelId="{A60B51E8-9109-4852-826E-03A745BF4612}" type="pres">
      <dgm:prSet presAssocID="{3FBAEB2B-ECC5-4A47-ADC7-9B3F23179AFF}" presName="level3hierChild" presStyleCnt="0"/>
      <dgm:spPr/>
    </dgm:pt>
    <dgm:pt modelId="{2A4CEBC0-8A6E-4BCA-89E4-920FE7CFDCBD}" type="pres">
      <dgm:prSet presAssocID="{A6EC9F04-D2D5-43ED-8CEA-C4C616787019}" presName="conn2-1" presStyleLbl="parChTrans1D4" presStyleIdx="2" presStyleCnt="26"/>
      <dgm:spPr/>
      <dgm:t>
        <a:bodyPr/>
        <a:lstStyle/>
        <a:p>
          <a:endParaRPr kumimoji="1" lang="ja-JP" altLang="en-US"/>
        </a:p>
      </dgm:t>
    </dgm:pt>
    <dgm:pt modelId="{440B1D1B-FECD-4894-AF20-538B2D2CF794}" type="pres">
      <dgm:prSet presAssocID="{A6EC9F04-D2D5-43ED-8CEA-C4C616787019}" presName="connTx" presStyleLbl="parChTrans1D4" presStyleIdx="2" presStyleCnt="26"/>
      <dgm:spPr/>
      <dgm:t>
        <a:bodyPr/>
        <a:lstStyle/>
        <a:p>
          <a:endParaRPr kumimoji="1" lang="ja-JP" altLang="en-US"/>
        </a:p>
      </dgm:t>
    </dgm:pt>
    <dgm:pt modelId="{09B19429-6A08-47E0-BD00-7FF9540E9457}" type="pres">
      <dgm:prSet presAssocID="{0BEEBC59-4887-4E79-8397-E106038E6EE9}" presName="root2" presStyleCnt="0"/>
      <dgm:spPr/>
    </dgm:pt>
    <dgm:pt modelId="{E9B50C45-1397-47FB-B8DB-895D433A76BB}" type="pres">
      <dgm:prSet presAssocID="{0BEEBC59-4887-4E79-8397-E106038E6EE9}" presName="LevelTwoTextNode" presStyleLbl="node4" presStyleIdx="2" presStyleCnt="26" custScaleX="214359">
        <dgm:presLayoutVars>
          <dgm:chPref val="3"/>
        </dgm:presLayoutVars>
      </dgm:prSet>
      <dgm:spPr/>
      <dgm:t>
        <a:bodyPr/>
        <a:lstStyle/>
        <a:p>
          <a:endParaRPr kumimoji="1" lang="ja-JP" altLang="en-US"/>
        </a:p>
      </dgm:t>
    </dgm:pt>
    <dgm:pt modelId="{147218C8-35F2-4D1B-8933-60A8B2603076}" type="pres">
      <dgm:prSet presAssocID="{0BEEBC59-4887-4E79-8397-E106038E6EE9}" presName="level3hierChild" presStyleCnt="0"/>
      <dgm:spPr/>
    </dgm:pt>
    <dgm:pt modelId="{12C71B13-F8A1-4D45-B88F-238DAAFC7BE0}" type="pres">
      <dgm:prSet presAssocID="{A92F4169-0EA3-4B1F-83F4-0ABAEB0E52CE}" presName="conn2-1" presStyleLbl="parChTrans1D4" presStyleIdx="3" presStyleCnt="26"/>
      <dgm:spPr/>
      <dgm:t>
        <a:bodyPr/>
        <a:lstStyle/>
        <a:p>
          <a:endParaRPr kumimoji="1" lang="ja-JP" altLang="en-US"/>
        </a:p>
      </dgm:t>
    </dgm:pt>
    <dgm:pt modelId="{DC510C27-797C-4630-8289-BB6F9341BD75}" type="pres">
      <dgm:prSet presAssocID="{A92F4169-0EA3-4B1F-83F4-0ABAEB0E52CE}" presName="connTx" presStyleLbl="parChTrans1D4" presStyleIdx="3" presStyleCnt="26"/>
      <dgm:spPr/>
      <dgm:t>
        <a:bodyPr/>
        <a:lstStyle/>
        <a:p>
          <a:endParaRPr kumimoji="1" lang="ja-JP" altLang="en-US"/>
        </a:p>
      </dgm:t>
    </dgm:pt>
    <dgm:pt modelId="{BB132F3D-7EB9-4E4E-B1F5-06CEC4EFA822}" type="pres">
      <dgm:prSet presAssocID="{ABA4B68F-00AA-4C47-ACD3-80E286A4DD74}" presName="root2" presStyleCnt="0"/>
      <dgm:spPr/>
    </dgm:pt>
    <dgm:pt modelId="{5365163B-9B68-4C4E-84BE-9328356F22E8}" type="pres">
      <dgm:prSet presAssocID="{ABA4B68F-00AA-4C47-ACD3-80E286A4DD74}" presName="LevelTwoTextNode" presStyleLbl="node4" presStyleIdx="3" presStyleCnt="26" custScaleX="214359">
        <dgm:presLayoutVars>
          <dgm:chPref val="3"/>
        </dgm:presLayoutVars>
      </dgm:prSet>
      <dgm:spPr/>
      <dgm:t>
        <a:bodyPr/>
        <a:lstStyle/>
        <a:p>
          <a:endParaRPr kumimoji="1" lang="ja-JP" altLang="en-US"/>
        </a:p>
      </dgm:t>
    </dgm:pt>
    <dgm:pt modelId="{CF529F7D-587B-4FC1-A70A-1E3369981423}" type="pres">
      <dgm:prSet presAssocID="{ABA4B68F-00AA-4C47-ACD3-80E286A4DD74}" presName="level3hierChild" presStyleCnt="0"/>
      <dgm:spPr/>
    </dgm:pt>
    <dgm:pt modelId="{036C05F7-345B-402C-B803-F5911687B8B0}" type="pres">
      <dgm:prSet presAssocID="{8F898690-6C1A-4B5C-9872-0165F4C48E83}" presName="conn2-1" presStyleLbl="parChTrans1D4" presStyleIdx="4" presStyleCnt="26"/>
      <dgm:spPr/>
      <dgm:t>
        <a:bodyPr/>
        <a:lstStyle/>
        <a:p>
          <a:endParaRPr kumimoji="1" lang="ja-JP" altLang="en-US"/>
        </a:p>
      </dgm:t>
    </dgm:pt>
    <dgm:pt modelId="{F468719D-9336-48C2-B178-D16EAD52ECDD}" type="pres">
      <dgm:prSet presAssocID="{8F898690-6C1A-4B5C-9872-0165F4C48E83}" presName="connTx" presStyleLbl="parChTrans1D4" presStyleIdx="4" presStyleCnt="26"/>
      <dgm:spPr/>
      <dgm:t>
        <a:bodyPr/>
        <a:lstStyle/>
        <a:p>
          <a:endParaRPr kumimoji="1" lang="ja-JP" altLang="en-US"/>
        </a:p>
      </dgm:t>
    </dgm:pt>
    <dgm:pt modelId="{5410FD55-7F09-45CC-9D47-631A567C16EF}" type="pres">
      <dgm:prSet presAssocID="{3920EDDD-3EE0-4FAC-AF98-BBD0DBA3A31B}" presName="root2" presStyleCnt="0"/>
      <dgm:spPr/>
    </dgm:pt>
    <dgm:pt modelId="{B68A7CDE-872A-4887-A15B-12686FD44DCC}" type="pres">
      <dgm:prSet presAssocID="{3920EDDD-3EE0-4FAC-AF98-BBD0DBA3A31B}" presName="LevelTwoTextNode" presStyleLbl="node4" presStyleIdx="4" presStyleCnt="26" custScaleX="194872">
        <dgm:presLayoutVars>
          <dgm:chPref val="3"/>
        </dgm:presLayoutVars>
      </dgm:prSet>
      <dgm:spPr/>
      <dgm:t>
        <a:bodyPr/>
        <a:lstStyle/>
        <a:p>
          <a:endParaRPr kumimoji="1" lang="ja-JP" altLang="en-US"/>
        </a:p>
      </dgm:t>
    </dgm:pt>
    <dgm:pt modelId="{192BA51E-4EB6-4B96-A4DF-DD3FEAED9D6F}" type="pres">
      <dgm:prSet presAssocID="{3920EDDD-3EE0-4FAC-AF98-BBD0DBA3A31B}" presName="level3hierChild" presStyleCnt="0"/>
      <dgm:spPr/>
    </dgm:pt>
    <dgm:pt modelId="{BE1EA5C7-AEDD-4477-A16A-4343A8D2DFA6}" type="pres">
      <dgm:prSet presAssocID="{8B5B627A-A5CC-4F4B-8B70-E13757CB9FDB}" presName="conn2-1" presStyleLbl="parChTrans1D4" presStyleIdx="5" presStyleCnt="26"/>
      <dgm:spPr/>
      <dgm:t>
        <a:bodyPr/>
        <a:lstStyle/>
        <a:p>
          <a:endParaRPr kumimoji="1" lang="ja-JP" altLang="en-US"/>
        </a:p>
      </dgm:t>
    </dgm:pt>
    <dgm:pt modelId="{EAA290B0-5199-4266-BF2F-E24CF875B73D}" type="pres">
      <dgm:prSet presAssocID="{8B5B627A-A5CC-4F4B-8B70-E13757CB9FDB}" presName="connTx" presStyleLbl="parChTrans1D4" presStyleIdx="5" presStyleCnt="26"/>
      <dgm:spPr/>
      <dgm:t>
        <a:bodyPr/>
        <a:lstStyle/>
        <a:p>
          <a:endParaRPr kumimoji="1" lang="ja-JP" altLang="en-US"/>
        </a:p>
      </dgm:t>
    </dgm:pt>
    <dgm:pt modelId="{08C24156-5AD3-4AC0-94F5-143E099924EF}" type="pres">
      <dgm:prSet presAssocID="{0E08F52D-A8F7-4543-8F24-8D8437E8354F}" presName="root2" presStyleCnt="0"/>
      <dgm:spPr/>
    </dgm:pt>
    <dgm:pt modelId="{DBF817A4-E00C-41E2-8043-CB4416B37900}" type="pres">
      <dgm:prSet presAssocID="{0E08F52D-A8F7-4543-8F24-8D8437E8354F}" presName="LevelTwoTextNode" presStyleLbl="node4" presStyleIdx="5" presStyleCnt="26" custScaleX="214359">
        <dgm:presLayoutVars>
          <dgm:chPref val="3"/>
        </dgm:presLayoutVars>
      </dgm:prSet>
      <dgm:spPr/>
      <dgm:t>
        <a:bodyPr/>
        <a:lstStyle/>
        <a:p>
          <a:endParaRPr kumimoji="1" lang="ja-JP" altLang="en-US"/>
        </a:p>
      </dgm:t>
    </dgm:pt>
    <dgm:pt modelId="{4A06EB99-B3AD-4176-A86E-47415F5D0FCC}" type="pres">
      <dgm:prSet presAssocID="{0E08F52D-A8F7-4543-8F24-8D8437E8354F}" presName="level3hierChild" presStyleCnt="0"/>
      <dgm:spPr/>
    </dgm:pt>
    <dgm:pt modelId="{44A53407-32D7-4A77-A4F2-8F2D7B830D0D}" type="pres">
      <dgm:prSet presAssocID="{02A5E9C3-7A64-45D6-ACBF-C39456DA2A41}" presName="conn2-1" presStyleLbl="parChTrans1D4" presStyleIdx="6" presStyleCnt="26"/>
      <dgm:spPr/>
      <dgm:t>
        <a:bodyPr/>
        <a:lstStyle/>
        <a:p>
          <a:endParaRPr kumimoji="1" lang="ja-JP" altLang="en-US"/>
        </a:p>
      </dgm:t>
    </dgm:pt>
    <dgm:pt modelId="{97E7F99A-F3D1-438A-A6A3-77E77DE761C4}" type="pres">
      <dgm:prSet presAssocID="{02A5E9C3-7A64-45D6-ACBF-C39456DA2A41}" presName="connTx" presStyleLbl="parChTrans1D4" presStyleIdx="6" presStyleCnt="26"/>
      <dgm:spPr/>
      <dgm:t>
        <a:bodyPr/>
        <a:lstStyle/>
        <a:p>
          <a:endParaRPr kumimoji="1" lang="ja-JP" altLang="en-US"/>
        </a:p>
      </dgm:t>
    </dgm:pt>
    <dgm:pt modelId="{F95993F0-EF8F-4457-A094-30D6D3488817}" type="pres">
      <dgm:prSet presAssocID="{F5328C0A-67B3-43AA-875F-8CD8A1A9B055}" presName="root2" presStyleCnt="0"/>
      <dgm:spPr/>
    </dgm:pt>
    <dgm:pt modelId="{9827D1C1-F45E-401B-9B3A-977BA5A778BE}" type="pres">
      <dgm:prSet presAssocID="{F5328C0A-67B3-43AA-875F-8CD8A1A9B055}" presName="LevelTwoTextNode" presStyleLbl="node4" presStyleIdx="6" presStyleCnt="26" custScaleX="194872">
        <dgm:presLayoutVars>
          <dgm:chPref val="3"/>
        </dgm:presLayoutVars>
      </dgm:prSet>
      <dgm:spPr/>
      <dgm:t>
        <a:bodyPr/>
        <a:lstStyle/>
        <a:p>
          <a:endParaRPr kumimoji="1" lang="ja-JP" altLang="en-US"/>
        </a:p>
      </dgm:t>
    </dgm:pt>
    <dgm:pt modelId="{A8C66179-7740-4B98-A509-B77774CBB9F6}" type="pres">
      <dgm:prSet presAssocID="{F5328C0A-67B3-43AA-875F-8CD8A1A9B055}" presName="level3hierChild" presStyleCnt="0"/>
      <dgm:spPr/>
    </dgm:pt>
    <dgm:pt modelId="{46557D72-C05F-42D2-8095-EC744B388E7D}" type="pres">
      <dgm:prSet presAssocID="{6C5BBE3A-4075-4AAC-AB14-E75667077E0E}" presName="conn2-1" presStyleLbl="parChTrans1D3" presStyleIdx="1" presStyleCnt="6"/>
      <dgm:spPr/>
      <dgm:t>
        <a:bodyPr/>
        <a:lstStyle/>
        <a:p>
          <a:endParaRPr kumimoji="1" lang="ja-JP" altLang="en-US"/>
        </a:p>
      </dgm:t>
    </dgm:pt>
    <dgm:pt modelId="{5DEA8F3A-3324-4FA6-BF73-8C85F0AAF4D1}" type="pres">
      <dgm:prSet presAssocID="{6C5BBE3A-4075-4AAC-AB14-E75667077E0E}" presName="connTx" presStyleLbl="parChTrans1D3" presStyleIdx="1" presStyleCnt="6"/>
      <dgm:spPr/>
      <dgm:t>
        <a:bodyPr/>
        <a:lstStyle/>
        <a:p>
          <a:endParaRPr kumimoji="1" lang="ja-JP" altLang="en-US"/>
        </a:p>
      </dgm:t>
    </dgm:pt>
    <dgm:pt modelId="{BD4FCC86-11FA-419B-A188-1460056454A1}" type="pres">
      <dgm:prSet presAssocID="{A7B30998-E66E-4F59-8BE8-294499D617BE}" presName="root2" presStyleCnt="0"/>
      <dgm:spPr/>
    </dgm:pt>
    <dgm:pt modelId="{2F57C042-9A57-4208-B974-9142E1EA99AA}" type="pres">
      <dgm:prSet presAssocID="{A7B30998-E66E-4F59-8BE8-294499D617BE}" presName="LevelTwoTextNode" presStyleLbl="node3" presStyleIdx="1" presStyleCnt="6" custScaleX="194872">
        <dgm:presLayoutVars>
          <dgm:chPref val="3"/>
        </dgm:presLayoutVars>
      </dgm:prSet>
      <dgm:spPr/>
      <dgm:t>
        <a:bodyPr/>
        <a:lstStyle/>
        <a:p>
          <a:endParaRPr kumimoji="1" lang="ja-JP" altLang="en-US"/>
        </a:p>
      </dgm:t>
    </dgm:pt>
    <dgm:pt modelId="{AA948350-80A0-4AF0-98A4-6058ED64D60A}" type="pres">
      <dgm:prSet presAssocID="{A7B30998-E66E-4F59-8BE8-294499D617BE}" presName="level3hierChild" presStyleCnt="0"/>
      <dgm:spPr/>
    </dgm:pt>
    <dgm:pt modelId="{16D60908-1FCA-48BB-ABAD-7ACDA8F929B7}" type="pres">
      <dgm:prSet presAssocID="{396941C8-95E2-4325-8673-893986F4CD66}" presName="conn2-1" presStyleLbl="parChTrans1D4" presStyleIdx="7" presStyleCnt="26"/>
      <dgm:spPr/>
      <dgm:t>
        <a:bodyPr/>
        <a:lstStyle/>
        <a:p>
          <a:endParaRPr kumimoji="1" lang="ja-JP" altLang="en-US"/>
        </a:p>
      </dgm:t>
    </dgm:pt>
    <dgm:pt modelId="{E027F1D8-6976-47A8-A615-2D39416CA340}" type="pres">
      <dgm:prSet presAssocID="{396941C8-95E2-4325-8673-893986F4CD66}" presName="connTx" presStyleLbl="parChTrans1D4" presStyleIdx="7" presStyleCnt="26"/>
      <dgm:spPr/>
      <dgm:t>
        <a:bodyPr/>
        <a:lstStyle/>
        <a:p>
          <a:endParaRPr kumimoji="1" lang="ja-JP" altLang="en-US"/>
        </a:p>
      </dgm:t>
    </dgm:pt>
    <dgm:pt modelId="{22700050-EC4D-49F1-8DDD-0ABFE4F5C7C7}" type="pres">
      <dgm:prSet presAssocID="{5C75B5D4-FDAA-4F60-B275-1D168A89ABC0}" presName="root2" presStyleCnt="0"/>
      <dgm:spPr/>
    </dgm:pt>
    <dgm:pt modelId="{326FD7F1-5747-4022-8D7A-E5F61C9B64A1}" type="pres">
      <dgm:prSet presAssocID="{5C75B5D4-FDAA-4F60-B275-1D168A89ABC0}" presName="LevelTwoTextNode" presStyleLbl="node4" presStyleIdx="7" presStyleCnt="26" custScaleX="214359">
        <dgm:presLayoutVars>
          <dgm:chPref val="3"/>
        </dgm:presLayoutVars>
      </dgm:prSet>
      <dgm:spPr/>
      <dgm:t>
        <a:bodyPr/>
        <a:lstStyle/>
        <a:p>
          <a:endParaRPr kumimoji="1" lang="ja-JP" altLang="en-US"/>
        </a:p>
      </dgm:t>
    </dgm:pt>
    <dgm:pt modelId="{D1370C4E-C42C-4DAE-B408-3ECFB8B080C0}" type="pres">
      <dgm:prSet presAssocID="{5C75B5D4-FDAA-4F60-B275-1D168A89ABC0}" presName="level3hierChild" presStyleCnt="0"/>
      <dgm:spPr/>
    </dgm:pt>
    <dgm:pt modelId="{57406C4E-F0E0-4C2E-88C7-F853818F0AAA}" type="pres">
      <dgm:prSet presAssocID="{AFD6D0D5-7DA1-4849-BCF1-358DB405C9EB}" presName="conn2-1" presStyleLbl="parChTrans1D2" presStyleIdx="1" presStyleCnt="2"/>
      <dgm:spPr/>
      <dgm:t>
        <a:bodyPr/>
        <a:lstStyle/>
        <a:p>
          <a:endParaRPr kumimoji="1" lang="ja-JP" altLang="en-US"/>
        </a:p>
      </dgm:t>
    </dgm:pt>
    <dgm:pt modelId="{5DE87F7F-836E-4A19-954F-8E23DF18B65E}" type="pres">
      <dgm:prSet presAssocID="{AFD6D0D5-7DA1-4849-BCF1-358DB405C9EB}" presName="connTx" presStyleLbl="parChTrans1D2" presStyleIdx="1" presStyleCnt="2"/>
      <dgm:spPr/>
      <dgm:t>
        <a:bodyPr/>
        <a:lstStyle/>
        <a:p>
          <a:endParaRPr kumimoji="1" lang="ja-JP" altLang="en-US"/>
        </a:p>
      </dgm:t>
    </dgm:pt>
    <dgm:pt modelId="{55781799-068A-488F-82C3-914E8D6B383E}" type="pres">
      <dgm:prSet presAssocID="{F2AE3B37-DD18-4655-8FBF-8B094B5BDA85}" presName="root2" presStyleCnt="0"/>
      <dgm:spPr/>
    </dgm:pt>
    <dgm:pt modelId="{76F8786B-2854-4895-B412-5DF030C443E4}" type="pres">
      <dgm:prSet presAssocID="{F2AE3B37-DD18-4655-8FBF-8B094B5BDA85}" presName="LevelTwoTextNode" presStyleLbl="node2" presStyleIdx="1" presStyleCnt="2" custScaleX="190405" custScaleY="194872">
        <dgm:presLayoutVars>
          <dgm:chPref val="3"/>
        </dgm:presLayoutVars>
      </dgm:prSet>
      <dgm:spPr/>
      <dgm:t>
        <a:bodyPr/>
        <a:lstStyle/>
        <a:p>
          <a:endParaRPr kumimoji="1" lang="ja-JP" altLang="en-US"/>
        </a:p>
      </dgm:t>
    </dgm:pt>
    <dgm:pt modelId="{2804E46C-0982-4FEA-B7F0-FDB12C81D576}" type="pres">
      <dgm:prSet presAssocID="{F2AE3B37-DD18-4655-8FBF-8B094B5BDA85}" presName="level3hierChild" presStyleCnt="0"/>
      <dgm:spPr/>
    </dgm:pt>
    <dgm:pt modelId="{F217FEAD-8A15-43E0-9A8A-C60DDDD04E12}" type="pres">
      <dgm:prSet presAssocID="{1C3FCB1A-CCDD-48FE-8FB6-E1668D59A63C}" presName="conn2-1" presStyleLbl="parChTrans1D3" presStyleIdx="2" presStyleCnt="6"/>
      <dgm:spPr/>
      <dgm:t>
        <a:bodyPr/>
        <a:lstStyle/>
        <a:p>
          <a:endParaRPr kumimoji="1" lang="ja-JP" altLang="en-US"/>
        </a:p>
      </dgm:t>
    </dgm:pt>
    <dgm:pt modelId="{BC8DE74E-549E-4BCA-8FE8-005E1FAE6637}" type="pres">
      <dgm:prSet presAssocID="{1C3FCB1A-CCDD-48FE-8FB6-E1668D59A63C}" presName="connTx" presStyleLbl="parChTrans1D3" presStyleIdx="2" presStyleCnt="6"/>
      <dgm:spPr/>
      <dgm:t>
        <a:bodyPr/>
        <a:lstStyle/>
        <a:p>
          <a:endParaRPr kumimoji="1" lang="ja-JP" altLang="en-US"/>
        </a:p>
      </dgm:t>
    </dgm:pt>
    <dgm:pt modelId="{B98A9D89-3225-455E-910A-55A8E2FC24EF}" type="pres">
      <dgm:prSet presAssocID="{7AC735A9-8486-40E5-8ABC-1A0799E3BBDB}" presName="root2" presStyleCnt="0"/>
      <dgm:spPr/>
    </dgm:pt>
    <dgm:pt modelId="{9D0ED847-898D-4584-B9A9-CBA527251203}" type="pres">
      <dgm:prSet presAssocID="{7AC735A9-8486-40E5-8ABC-1A0799E3BBDB}" presName="LevelTwoTextNode" presStyleLbl="node3" presStyleIdx="2" presStyleCnt="6" custScaleX="194872" custScaleY="133100">
        <dgm:presLayoutVars>
          <dgm:chPref val="3"/>
        </dgm:presLayoutVars>
      </dgm:prSet>
      <dgm:spPr/>
      <dgm:t>
        <a:bodyPr/>
        <a:lstStyle/>
        <a:p>
          <a:endParaRPr kumimoji="1" lang="ja-JP" altLang="en-US"/>
        </a:p>
      </dgm:t>
    </dgm:pt>
    <dgm:pt modelId="{AC99476B-7FC1-4E3F-85FB-203DD13B49A4}" type="pres">
      <dgm:prSet presAssocID="{7AC735A9-8486-40E5-8ABC-1A0799E3BBDB}" presName="level3hierChild" presStyleCnt="0"/>
      <dgm:spPr/>
    </dgm:pt>
    <dgm:pt modelId="{433D092F-9B70-43CD-A192-9E4F997CFA67}" type="pres">
      <dgm:prSet presAssocID="{B44C7D11-EA58-4415-A1D1-E80783EC2705}" presName="conn2-1" presStyleLbl="parChTrans1D4" presStyleIdx="8" presStyleCnt="26"/>
      <dgm:spPr/>
      <dgm:t>
        <a:bodyPr/>
        <a:lstStyle/>
        <a:p>
          <a:endParaRPr kumimoji="1" lang="ja-JP" altLang="en-US"/>
        </a:p>
      </dgm:t>
    </dgm:pt>
    <dgm:pt modelId="{DDA2326B-F287-4AC1-A315-DBEE269BD00C}" type="pres">
      <dgm:prSet presAssocID="{B44C7D11-EA58-4415-A1D1-E80783EC2705}" presName="connTx" presStyleLbl="parChTrans1D4" presStyleIdx="8" presStyleCnt="26"/>
      <dgm:spPr/>
      <dgm:t>
        <a:bodyPr/>
        <a:lstStyle/>
        <a:p>
          <a:endParaRPr kumimoji="1" lang="ja-JP" altLang="en-US"/>
        </a:p>
      </dgm:t>
    </dgm:pt>
    <dgm:pt modelId="{EFC4B445-7D68-4C67-8690-21324D4E05FC}" type="pres">
      <dgm:prSet presAssocID="{038E1DAB-44C4-4B99-8342-395708B297AB}" presName="root2" presStyleCnt="0"/>
      <dgm:spPr/>
    </dgm:pt>
    <dgm:pt modelId="{F2233773-0BFA-4D0E-A571-BCE2B82552E7}" type="pres">
      <dgm:prSet presAssocID="{038E1DAB-44C4-4B99-8342-395708B297AB}" presName="LevelTwoTextNode" presStyleLbl="node4" presStyleIdx="8" presStyleCnt="26" custScaleX="214359">
        <dgm:presLayoutVars>
          <dgm:chPref val="3"/>
        </dgm:presLayoutVars>
      </dgm:prSet>
      <dgm:spPr/>
      <dgm:t>
        <a:bodyPr/>
        <a:lstStyle/>
        <a:p>
          <a:endParaRPr kumimoji="1" lang="ja-JP" altLang="en-US"/>
        </a:p>
      </dgm:t>
    </dgm:pt>
    <dgm:pt modelId="{15B9C463-9BAA-4535-8996-901097162B10}" type="pres">
      <dgm:prSet presAssocID="{038E1DAB-44C4-4B99-8342-395708B297AB}" presName="level3hierChild" presStyleCnt="0"/>
      <dgm:spPr/>
    </dgm:pt>
    <dgm:pt modelId="{E165CBB7-66AE-4EC6-80E0-E30DF0506CDB}" type="pres">
      <dgm:prSet presAssocID="{1EF5932E-1FB1-4B9D-AC5C-0FDC48909DB9}" presName="conn2-1" presStyleLbl="parChTrans1D4" presStyleIdx="9" presStyleCnt="26"/>
      <dgm:spPr/>
      <dgm:t>
        <a:bodyPr/>
        <a:lstStyle/>
        <a:p>
          <a:endParaRPr kumimoji="1" lang="ja-JP" altLang="en-US"/>
        </a:p>
      </dgm:t>
    </dgm:pt>
    <dgm:pt modelId="{B1C2F695-14E4-431E-8CB7-CC319541FEB0}" type="pres">
      <dgm:prSet presAssocID="{1EF5932E-1FB1-4B9D-AC5C-0FDC48909DB9}" presName="connTx" presStyleLbl="parChTrans1D4" presStyleIdx="9" presStyleCnt="26"/>
      <dgm:spPr/>
      <dgm:t>
        <a:bodyPr/>
        <a:lstStyle/>
        <a:p>
          <a:endParaRPr kumimoji="1" lang="ja-JP" altLang="en-US"/>
        </a:p>
      </dgm:t>
    </dgm:pt>
    <dgm:pt modelId="{A697AA89-0A48-40C7-8581-63C552432329}" type="pres">
      <dgm:prSet presAssocID="{50977EDA-6F09-4D37-A495-031948DBF1AA}" presName="root2" presStyleCnt="0"/>
      <dgm:spPr/>
    </dgm:pt>
    <dgm:pt modelId="{12319AF0-2E1E-4160-951B-A75CB0BA84BD}" type="pres">
      <dgm:prSet presAssocID="{50977EDA-6F09-4D37-A495-031948DBF1AA}" presName="LevelTwoTextNode" presStyleLbl="node4" presStyleIdx="9" presStyleCnt="26" custScaleX="214359">
        <dgm:presLayoutVars>
          <dgm:chPref val="3"/>
        </dgm:presLayoutVars>
      </dgm:prSet>
      <dgm:spPr/>
      <dgm:t>
        <a:bodyPr/>
        <a:lstStyle/>
        <a:p>
          <a:endParaRPr kumimoji="1" lang="ja-JP" altLang="en-US"/>
        </a:p>
      </dgm:t>
    </dgm:pt>
    <dgm:pt modelId="{11C5C232-41A4-410D-8627-B32121AFD483}" type="pres">
      <dgm:prSet presAssocID="{50977EDA-6F09-4D37-A495-031948DBF1AA}" presName="level3hierChild" presStyleCnt="0"/>
      <dgm:spPr/>
    </dgm:pt>
    <dgm:pt modelId="{C902E20D-62BA-4672-80AA-652B7A5B9FA8}" type="pres">
      <dgm:prSet presAssocID="{80DC3E32-DA08-4608-A939-87A1E12F5DC9}" presName="conn2-1" presStyleLbl="parChTrans1D4" presStyleIdx="10" presStyleCnt="26"/>
      <dgm:spPr/>
      <dgm:t>
        <a:bodyPr/>
        <a:lstStyle/>
        <a:p>
          <a:endParaRPr kumimoji="1" lang="ja-JP" altLang="en-US"/>
        </a:p>
      </dgm:t>
    </dgm:pt>
    <dgm:pt modelId="{7E33966C-AC1E-4621-940B-BEA50B9C7F88}" type="pres">
      <dgm:prSet presAssocID="{80DC3E32-DA08-4608-A939-87A1E12F5DC9}" presName="connTx" presStyleLbl="parChTrans1D4" presStyleIdx="10" presStyleCnt="26"/>
      <dgm:spPr/>
      <dgm:t>
        <a:bodyPr/>
        <a:lstStyle/>
        <a:p>
          <a:endParaRPr kumimoji="1" lang="ja-JP" altLang="en-US"/>
        </a:p>
      </dgm:t>
    </dgm:pt>
    <dgm:pt modelId="{2B25FB10-30AE-45F2-A7C6-15831A8D3B51}" type="pres">
      <dgm:prSet presAssocID="{17F4C2C2-0F82-4595-B4E1-FCF6E5980322}" presName="root2" presStyleCnt="0"/>
      <dgm:spPr/>
    </dgm:pt>
    <dgm:pt modelId="{B63FBFB7-7F5E-43EE-95D3-8E84F5FCBDA4}" type="pres">
      <dgm:prSet presAssocID="{17F4C2C2-0F82-4595-B4E1-FCF6E5980322}" presName="LevelTwoTextNode" presStyleLbl="node4" presStyleIdx="10" presStyleCnt="26" custScaleX="214359">
        <dgm:presLayoutVars>
          <dgm:chPref val="3"/>
        </dgm:presLayoutVars>
      </dgm:prSet>
      <dgm:spPr/>
      <dgm:t>
        <a:bodyPr/>
        <a:lstStyle/>
        <a:p>
          <a:endParaRPr kumimoji="1" lang="ja-JP" altLang="en-US"/>
        </a:p>
      </dgm:t>
    </dgm:pt>
    <dgm:pt modelId="{65D86F44-7F3E-41DC-9BF8-1D805D907B27}" type="pres">
      <dgm:prSet presAssocID="{17F4C2C2-0F82-4595-B4E1-FCF6E5980322}" presName="level3hierChild" presStyleCnt="0"/>
      <dgm:spPr/>
    </dgm:pt>
    <dgm:pt modelId="{34D29BBF-7602-4C58-BF01-5A41CC6CB0C7}" type="pres">
      <dgm:prSet presAssocID="{F4A474D4-ECA0-4FB0-8E5E-7FF5206A4095}" presName="conn2-1" presStyleLbl="parChTrans1D4" presStyleIdx="11" presStyleCnt="26"/>
      <dgm:spPr/>
      <dgm:t>
        <a:bodyPr/>
        <a:lstStyle/>
        <a:p>
          <a:endParaRPr kumimoji="1" lang="ja-JP" altLang="en-US"/>
        </a:p>
      </dgm:t>
    </dgm:pt>
    <dgm:pt modelId="{525D85DD-9CCF-4A70-BA98-E4777D5ED3CB}" type="pres">
      <dgm:prSet presAssocID="{F4A474D4-ECA0-4FB0-8E5E-7FF5206A4095}" presName="connTx" presStyleLbl="parChTrans1D4" presStyleIdx="11" presStyleCnt="26"/>
      <dgm:spPr/>
      <dgm:t>
        <a:bodyPr/>
        <a:lstStyle/>
        <a:p>
          <a:endParaRPr kumimoji="1" lang="ja-JP" altLang="en-US"/>
        </a:p>
      </dgm:t>
    </dgm:pt>
    <dgm:pt modelId="{2DDCA831-8FAD-4B5A-8093-73D50463B559}" type="pres">
      <dgm:prSet presAssocID="{BC16DDBF-FBF0-432B-A9B8-35B21AF6CFD6}" presName="root2" presStyleCnt="0"/>
      <dgm:spPr/>
    </dgm:pt>
    <dgm:pt modelId="{D19382FD-6662-4264-8D0C-94779523118B}" type="pres">
      <dgm:prSet presAssocID="{BC16DDBF-FBF0-432B-A9B8-35B21AF6CFD6}" presName="LevelTwoTextNode" presStyleLbl="node4" presStyleIdx="11" presStyleCnt="26" custScaleX="214359">
        <dgm:presLayoutVars>
          <dgm:chPref val="3"/>
        </dgm:presLayoutVars>
      </dgm:prSet>
      <dgm:spPr/>
      <dgm:t>
        <a:bodyPr/>
        <a:lstStyle/>
        <a:p>
          <a:endParaRPr kumimoji="1" lang="ja-JP" altLang="en-US"/>
        </a:p>
      </dgm:t>
    </dgm:pt>
    <dgm:pt modelId="{05BFCD33-8181-4300-9C1A-5C244DC74FE9}" type="pres">
      <dgm:prSet presAssocID="{BC16DDBF-FBF0-432B-A9B8-35B21AF6CFD6}" presName="level3hierChild" presStyleCnt="0"/>
      <dgm:spPr/>
    </dgm:pt>
    <dgm:pt modelId="{69099A66-F52A-403F-9BA7-AA7303BA46C2}" type="pres">
      <dgm:prSet presAssocID="{F458CDFA-0B9A-4852-88CB-C71171419907}" presName="conn2-1" presStyleLbl="parChTrans1D3" presStyleIdx="3" presStyleCnt="6"/>
      <dgm:spPr/>
      <dgm:t>
        <a:bodyPr/>
        <a:lstStyle/>
        <a:p>
          <a:endParaRPr kumimoji="1" lang="ja-JP" altLang="en-US"/>
        </a:p>
      </dgm:t>
    </dgm:pt>
    <dgm:pt modelId="{FC073CE4-2AD0-4177-95D9-11F7AB424E94}" type="pres">
      <dgm:prSet presAssocID="{F458CDFA-0B9A-4852-88CB-C71171419907}" presName="connTx" presStyleLbl="parChTrans1D3" presStyleIdx="3" presStyleCnt="6"/>
      <dgm:spPr/>
      <dgm:t>
        <a:bodyPr/>
        <a:lstStyle/>
        <a:p>
          <a:endParaRPr kumimoji="1" lang="ja-JP" altLang="en-US"/>
        </a:p>
      </dgm:t>
    </dgm:pt>
    <dgm:pt modelId="{DB8931D3-3AD4-4D87-A207-F94E66121078}" type="pres">
      <dgm:prSet presAssocID="{D4A42A8C-53F6-4B5F-86FC-3A9F07126C5F}" presName="root2" presStyleCnt="0"/>
      <dgm:spPr/>
    </dgm:pt>
    <dgm:pt modelId="{6DA9819B-DC08-4401-9CC1-C878E19C229D}" type="pres">
      <dgm:prSet presAssocID="{D4A42A8C-53F6-4B5F-86FC-3A9F07126C5F}" presName="LevelTwoTextNode" presStyleLbl="node3" presStyleIdx="3" presStyleCnt="6" custScaleX="194872">
        <dgm:presLayoutVars>
          <dgm:chPref val="3"/>
        </dgm:presLayoutVars>
      </dgm:prSet>
      <dgm:spPr/>
      <dgm:t>
        <a:bodyPr/>
        <a:lstStyle/>
        <a:p>
          <a:endParaRPr kumimoji="1" lang="ja-JP" altLang="en-US"/>
        </a:p>
      </dgm:t>
    </dgm:pt>
    <dgm:pt modelId="{2556ED3B-5B90-4A78-A454-FF4A0FE6FE41}" type="pres">
      <dgm:prSet presAssocID="{D4A42A8C-53F6-4B5F-86FC-3A9F07126C5F}" presName="level3hierChild" presStyleCnt="0"/>
      <dgm:spPr/>
    </dgm:pt>
    <dgm:pt modelId="{DB5816D2-08E1-41C6-BEA4-AE516ABE6662}" type="pres">
      <dgm:prSet presAssocID="{26BE926B-8249-40F7-922C-35C09AEE2AD4}" presName="conn2-1" presStyleLbl="parChTrans1D4" presStyleIdx="12" presStyleCnt="26"/>
      <dgm:spPr/>
      <dgm:t>
        <a:bodyPr/>
        <a:lstStyle/>
        <a:p>
          <a:endParaRPr kumimoji="1" lang="ja-JP" altLang="en-US"/>
        </a:p>
      </dgm:t>
    </dgm:pt>
    <dgm:pt modelId="{823B92AB-EA85-4485-9B05-669EEA93F0C1}" type="pres">
      <dgm:prSet presAssocID="{26BE926B-8249-40F7-922C-35C09AEE2AD4}" presName="connTx" presStyleLbl="parChTrans1D4" presStyleIdx="12" presStyleCnt="26"/>
      <dgm:spPr/>
      <dgm:t>
        <a:bodyPr/>
        <a:lstStyle/>
        <a:p>
          <a:endParaRPr kumimoji="1" lang="ja-JP" altLang="en-US"/>
        </a:p>
      </dgm:t>
    </dgm:pt>
    <dgm:pt modelId="{EE13FB97-8BF2-4B1B-96CA-3CAAC055318C}" type="pres">
      <dgm:prSet presAssocID="{12FF9180-F63F-42A0-A476-1AF99097422B}" presName="root2" presStyleCnt="0"/>
      <dgm:spPr/>
    </dgm:pt>
    <dgm:pt modelId="{584F27A0-2C44-43BE-953C-8F6F2A204350}" type="pres">
      <dgm:prSet presAssocID="{12FF9180-F63F-42A0-A476-1AF99097422B}" presName="LevelTwoTextNode" presStyleLbl="node4" presStyleIdx="12" presStyleCnt="26" custScaleX="214359" custScaleY="146410">
        <dgm:presLayoutVars>
          <dgm:chPref val="3"/>
        </dgm:presLayoutVars>
      </dgm:prSet>
      <dgm:spPr/>
      <dgm:t>
        <a:bodyPr/>
        <a:lstStyle/>
        <a:p>
          <a:endParaRPr kumimoji="1" lang="ja-JP" altLang="en-US"/>
        </a:p>
      </dgm:t>
    </dgm:pt>
    <dgm:pt modelId="{B5C29D9F-BDFD-473F-BBCA-2A1460864579}" type="pres">
      <dgm:prSet presAssocID="{12FF9180-F63F-42A0-A476-1AF99097422B}" presName="level3hierChild" presStyleCnt="0"/>
      <dgm:spPr/>
    </dgm:pt>
    <dgm:pt modelId="{C22E26B6-4142-4046-AB35-8ADDB1BE62CC}" type="pres">
      <dgm:prSet presAssocID="{E7D2C3F1-B571-4A01-9CB5-2981A332F2CB}" presName="conn2-1" presStyleLbl="parChTrans1D4" presStyleIdx="13" presStyleCnt="26"/>
      <dgm:spPr/>
      <dgm:t>
        <a:bodyPr/>
        <a:lstStyle/>
        <a:p>
          <a:endParaRPr kumimoji="1" lang="ja-JP" altLang="en-US"/>
        </a:p>
      </dgm:t>
    </dgm:pt>
    <dgm:pt modelId="{036DFDC5-79A0-48E3-A702-27F6F699CE11}" type="pres">
      <dgm:prSet presAssocID="{E7D2C3F1-B571-4A01-9CB5-2981A332F2CB}" presName="connTx" presStyleLbl="parChTrans1D4" presStyleIdx="13" presStyleCnt="26"/>
      <dgm:spPr/>
      <dgm:t>
        <a:bodyPr/>
        <a:lstStyle/>
        <a:p>
          <a:endParaRPr kumimoji="1" lang="ja-JP" altLang="en-US"/>
        </a:p>
      </dgm:t>
    </dgm:pt>
    <dgm:pt modelId="{0CA5CCAB-FA14-46DA-851C-B8595F4D8A15}" type="pres">
      <dgm:prSet presAssocID="{A0F625E7-BCE9-4DAD-9851-8E605E8A0BF5}" presName="root2" presStyleCnt="0"/>
      <dgm:spPr/>
    </dgm:pt>
    <dgm:pt modelId="{3D071919-837B-4521-80D6-BB53506A8BE4}" type="pres">
      <dgm:prSet presAssocID="{A0F625E7-BCE9-4DAD-9851-8E605E8A0BF5}" presName="LevelTwoTextNode" presStyleLbl="node4" presStyleIdx="13" presStyleCnt="26" custScaleX="214359">
        <dgm:presLayoutVars>
          <dgm:chPref val="3"/>
        </dgm:presLayoutVars>
      </dgm:prSet>
      <dgm:spPr/>
      <dgm:t>
        <a:bodyPr/>
        <a:lstStyle/>
        <a:p>
          <a:endParaRPr kumimoji="1" lang="ja-JP" altLang="en-US"/>
        </a:p>
      </dgm:t>
    </dgm:pt>
    <dgm:pt modelId="{BA2FD76B-FD19-484A-8D83-0D3064456247}" type="pres">
      <dgm:prSet presAssocID="{A0F625E7-BCE9-4DAD-9851-8E605E8A0BF5}" presName="level3hierChild" presStyleCnt="0"/>
      <dgm:spPr/>
    </dgm:pt>
    <dgm:pt modelId="{5C88CED9-0C5C-4B9D-80F4-1351F0030B23}" type="pres">
      <dgm:prSet presAssocID="{6B8888A0-BC93-4DBF-A0A3-169C6AF018AD}" presName="conn2-1" presStyleLbl="parChTrans1D4" presStyleIdx="14" presStyleCnt="26"/>
      <dgm:spPr/>
      <dgm:t>
        <a:bodyPr/>
        <a:lstStyle/>
        <a:p>
          <a:endParaRPr kumimoji="1" lang="ja-JP" altLang="en-US"/>
        </a:p>
      </dgm:t>
    </dgm:pt>
    <dgm:pt modelId="{E11355E2-9FC8-48E0-B921-89DCEE222BE0}" type="pres">
      <dgm:prSet presAssocID="{6B8888A0-BC93-4DBF-A0A3-169C6AF018AD}" presName="connTx" presStyleLbl="parChTrans1D4" presStyleIdx="14" presStyleCnt="26"/>
      <dgm:spPr/>
      <dgm:t>
        <a:bodyPr/>
        <a:lstStyle/>
        <a:p>
          <a:endParaRPr kumimoji="1" lang="ja-JP" altLang="en-US"/>
        </a:p>
      </dgm:t>
    </dgm:pt>
    <dgm:pt modelId="{98DB58E9-BE10-4F67-809E-36855A6FC32C}" type="pres">
      <dgm:prSet presAssocID="{22C63188-365A-4E0F-B750-F154A464FF71}" presName="root2" presStyleCnt="0"/>
      <dgm:spPr/>
    </dgm:pt>
    <dgm:pt modelId="{831A5E16-41CB-4C3B-9545-E17534CAE166}" type="pres">
      <dgm:prSet presAssocID="{22C63188-365A-4E0F-B750-F154A464FF71}" presName="LevelTwoTextNode" presStyleLbl="node4" presStyleIdx="14" presStyleCnt="26" custScaleX="210794">
        <dgm:presLayoutVars>
          <dgm:chPref val="3"/>
        </dgm:presLayoutVars>
      </dgm:prSet>
      <dgm:spPr/>
      <dgm:t>
        <a:bodyPr/>
        <a:lstStyle/>
        <a:p>
          <a:endParaRPr kumimoji="1" lang="ja-JP" altLang="en-US"/>
        </a:p>
      </dgm:t>
    </dgm:pt>
    <dgm:pt modelId="{95850069-03B2-4307-AF97-3B133036C040}" type="pres">
      <dgm:prSet presAssocID="{22C63188-365A-4E0F-B750-F154A464FF71}" presName="level3hierChild" presStyleCnt="0"/>
      <dgm:spPr/>
    </dgm:pt>
    <dgm:pt modelId="{AEA55A1A-C085-4FED-AF9B-E97892AF44B2}" type="pres">
      <dgm:prSet presAssocID="{30BB0C6F-7A4D-4566-9E56-DD46734B39A9}" presName="conn2-1" presStyleLbl="parChTrans1D4" presStyleIdx="15" presStyleCnt="26"/>
      <dgm:spPr/>
      <dgm:t>
        <a:bodyPr/>
        <a:lstStyle/>
        <a:p>
          <a:endParaRPr kumimoji="1" lang="ja-JP" altLang="en-US"/>
        </a:p>
      </dgm:t>
    </dgm:pt>
    <dgm:pt modelId="{A99D2271-178B-49A7-B46E-434B31413860}" type="pres">
      <dgm:prSet presAssocID="{30BB0C6F-7A4D-4566-9E56-DD46734B39A9}" presName="connTx" presStyleLbl="parChTrans1D4" presStyleIdx="15" presStyleCnt="26"/>
      <dgm:spPr/>
      <dgm:t>
        <a:bodyPr/>
        <a:lstStyle/>
        <a:p>
          <a:endParaRPr kumimoji="1" lang="ja-JP" altLang="en-US"/>
        </a:p>
      </dgm:t>
    </dgm:pt>
    <dgm:pt modelId="{93D382A9-7515-4F50-8D9B-4CDF64AF8403}" type="pres">
      <dgm:prSet presAssocID="{E448B1EA-EC83-42F3-97FC-A6A444ACF2BC}" presName="root2" presStyleCnt="0"/>
      <dgm:spPr/>
    </dgm:pt>
    <dgm:pt modelId="{AE5938D6-A610-4A98-B7A8-7AC0AF4AE590}" type="pres">
      <dgm:prSet presAssocID="{E448B1EA-EC83-42F3-97FC-A6A444ACF2BC}" presName="LevelTwoTextNode" presStyleLbl="node4" presStyleIdx="15" presStyleCnt="26" custScaleX="214359">
        <dgm:presLayoutVars>
          <dgm:chPref val="3"/>
        </dgm:presLayoutVars>
      </dgm:prSet>
      <dgm:spPr/>
      <dgm:t>
        <a:bodyPr/>
        <a:lstStyle/>
        <a:p>
          <a:endParaRPr kumimoji="1" lang="ja-JP" altLang="en-US"/>
        </a:p>
      </dgm:t>
    </dgm:pt>
    <dgm:pt modelId="{F2976574-86F1-496A-BAE2-7C1E34AB4E7D}" type="pres">
      <dgm:prSet presAssocID="{E448B1EA-EC83-42F3-97FC-A6A444ACF2BC}" presName="level3hierChild" presStyleCnt="0"/>
      <dgm:spPr/>
    </dgm:pt>
    <dgm:pt modelId="{0DC9D3A8-1D7C-4487-94D6-D65DF2F2D22B}" type="pres">
      <dgm:prSet presAssocID="{CE47FE5E-6769-4535-9E4C-3FAA49B5535C}" presName="conn2-1" presStyleLbl="parChTrans1D4" presStyleIdx="16" presStyleCnt="26"/>
      <dgm:spPr/>
      <dgm:t>
        <a:bodyPr/>
        <a:lstStyle/>
        <a:p>
          <a:endParaRPr kumimoji="1" lang="ja-JP" altLang="en-US"/>
        </a:p>
      </dgm:t>
    </dgm:pt>
    <dgm:pt modelId="{F7FFA0B5-F01B-4960-8743-2E1F2B85EE4F}" type="pres">
      <dgm:prSet presAssocID="{CE47FE5E-6769-4535-9E4C-3FAA49B5535C}" presName="connTx" presStyleLbl="parChTrans1D4" presStyleIdx="16" presStyleCnt="26"/>
      <dgm:spPr/>
      <dgm:t>
        <a:bodyPr/>
        <a:lstStyle/>
        <a:p>
          <a:endParaRPr kumimoji="1" lang="ja-JP" altLang="en-US"/>
        </a:p>
      </dgm:t>
    </dgm:pt>
    <dgm:pt modelId="{D721DCA6-D18B-4017-BC70-85183BC1352C}" type="pres">
      <dgm:prSet presAssocID="{8C4A8686-8696-4342-8A52-162DEE1C4D2E}" presName="root2" presStyleCnt="0"/>
      <dgm:spPr/>
    </dgm:pt>
    <dgm:pt modelId="{2AE368E9-B1FD-478A-95FA-8FC746CFA2B1}" type="pres">
      <dgm:prSet presAssocID="{8C4A8686-8696-4342-8A52-162DEE1C4D2E}" presName="LevelTwoTextNode" presStyleLbl="node4" presStyleIdx="16" presStyleCnt="26" custScaleX="194872">
        <dgm:presLayoutVars>
          <dgm:chPref val="3"/>
        </dgm:presLayoutVars>
      </dgm:prSet>
      <dgm:spPr/>
      <dgm:t>
        <a:bodyPr/>
        <a:lstStyle/>
        <a:p>
          <a:endParaRPr kumimoji="1" lang="ja-JP" altLang="en-US"/>
        </a:p>
      </dgm:t>
    </dgm:pt>
    <dgm:pt modelId="{0486C284-586B-4140-8A31-3DEE29FECA92}" type="pres">
      <dgm:prSet presAssocID="{8C4A8686-8696-4342-8A52-162DEE1C4D2E}" presName="level3hierChild" presStyleCnt="0"/>
      <dgm:spPr/>
    </dgm:pt>
    <dgm:pt modelId="{6CC197DC-4B5B-4E37-AB93-F03D760D2149}" type="pres">
      <dgm:prSet presAssocID="{E64FEF2C-970A-4B13-9552-AC7F28AF2FC4}" presName="conn2-1" presStyleLbl="parChTrans1D4" presStyleIdx="17" presStyleCnt="26"/>
      <dgm:spPr/>
      <dgm:t>
        <a:bodyPr/>
        <a:lstStyle/>
        <a:p>
          <a:endParaRPr kumimoji="1" lang="ja-JP" altLang="en-US"/>
        </a:p>
      </dgm:t>
    </dgm:pt>
    <dgm:pt modelId="{F10536A3-D9A0-4464-A721-801DE51B8C1A}" type="pres">
      <dgm:prSet presAssocID="{E64FEF2C-970A-4B13-9552-AC7F28AF2FC4}" presName="connTx" presStyleLbl="parChTrans1D4" presStyleIdx="17" presStyleCnt="26"/>
      <dgm:spPr/>
      <dgm:t>
        <a:bodyPr/>
        <a:lstStyle/>
        <a:p>
          <a:endParaRPr kumimoji="1" lang="ja-JP" altLang="en-US"/>
        </a:p>
      </dgm:t>
    </dgm:pt>
    <dgm:pt modelId="{E79CCCFD-5EAC-4B54-8CD4-6E97D3D5D243}" type="pres">
      <dgm:prSet presAssocID="{09314D19-A695-464A-BA1B-4A180EE2D6F2}" presName="root2" presStyleCnt="0"/>
      <dgm:spPr/>
    </dgm:pt>
    <dgm:pt modelId="{1B77A183-63A6-4DC1-9533-CF54EEDD7D4A}" type="pres">
      <dgm:prSet presAssocID="{09314D19-A695-464A-BA1B-4A180EE2D6F2}" presName="LevelTwoTextNode" presStyleLbl="node4" presStyleIdx="17" presStyleCnt="26" custScaleX="214359">
        <dgm:presLayoutVars>
          <dgm:chPref val="3"/>
        </dgm:presLayoutVars>
      </dgm:prSet>
      <dgm:spPr/>
      <dgm:t>
        <a:bodyPr/>
        <a:lstStyle/>
        <a:p>
          <a:endParaRPr kumimoji="1" lang="ja-JP" altLang="en-US"/>
        </a:p>
      </dgm:t>
    </dgm:pt>
    <dgm:pt modelId="{32545413-E5DE-41B8-8F6F-FDD7A8FBA95F}" type="pres">
      <dgm:prSet presAssocID="{09314D19-A695-464A-BA1B-4A180EE2D6F2}" presName="level3hierChild" presStyleCnt="0"/>
      <dgm:spPr/>
    </dgm:pt>
    <dgm:pt modelId="{E0031EBB-49BB-4609-8257-2076ECD26731}" type="pres">
      <dgm:prSet presAssocID="{B1619D9C-BB91-4C31-BC18-C3295A0FACC9}" presName="conn2-1" presStyleLbl="parChTrans1D4" presStyleIdx="18" presStyleCnt="26"/>
      <dgm:spPr/>
      <dgm:t>
        <a:bodyPr/>
        <a:lstStyle/>
        <a:p>
          <a:endParaRPr kumimoji="1" lang="ja-JP" altLang="en-US"/>
        </a:p>
      </dgm:t>
    </dgm:pt>
    <dgm:pt modelId="{BEF85F49-2238-4B1D-867D-A2DE567AE2DC}" type="pres">
      <dgm:prSet presAssocID="{B1619D9C-BB91-4C31-BC18-C3295A0FACC9}" presName="connTx" presStyleLbl="parChTrans1D4" presStyleIdx="18" presStyleCnt="26"/>
      <dgm:spPr/>
      <dgm:t>
        <a:bodyPr/>
        <a:lstStyle/>
        <a:p>
          <a:endParaRPr kumimoji="1" lang="ja-JP" altLang="en-US"/>
        </a:p>
      </dgm:t>
    </dgm:pt>
    <dgm:pt modelId="{C17F3B6B-73FA-42F2-A8F9-32E5E23192A7}" type="pres">
      <dgm:prSet presAssocID="{0D946831-358C-4254-8266-A09C670393B6}" presName="root2" presStyleCnt="0"/>
      <dgm:spPr/>
    </dgm:pt>
    <dgm:pt modelId="{1BD69E00-6C6D-4656-BF0A-9686822CE77D}" type="pres">
      <dgm:prSet presAssocID="{0D946831-358C-4254-8266-A09C670393B6}" presName="LevelTwoTextNode" presStyleLbl="node4" presStyleIdx="18" presStyleCnt="26" custScaleX="194872">
        <dgm:presLayoutVars>
          <dgm:chPref val="3"/>
        </dgm:presLayoutVars>
      </dgm:prSet>
      <dgm:spPr/>
      <dgm:t>
        <a:bodyPr/>
        <a:lstStyle/>
        <a:p>
          <a:endParaRPr kumimoji="1" lang="ja-JP" altLang="en-US"/>
        </a:p>
      </dgm:t>
    </dgm:pt>
    <dgm:pt modelId="{C49340FC-FA02-46E0-A591-F9D204CBEDCA}" type="pres">
      <dgm:prSet presAssocID="{0D946831-358C-4254-8266-A09C670393B6}" presName="level3hierChild" presStyleCnt="0"/>
      <dgm:spPr/>
    </dgm:pt>
    <dgm:pt modelId="{EECB7906-444B-4DAE-8CA0-901FBD4134FA}" type="pres">
      <dgm:prSet presAssocID="{1E41BE76-12DD-4D84-B696-F0C21A11FD60}" presName="conn2-1" presStyleLbl="parChTrans1D4" presStyleIdx="19" presStyleCnt="26"/>
      <dgm:spPr/>
      <dgm:t>
        <a:bodyPr/>
        <a:lstStyle/>
        <a:p>
          <a:endParaRPr kumimoji="1" lang="ja-JP" altLang="en-US"/>
        </a:p>
      </dgm:t>
    </dgm:pt>
    <dgm:pt modelId="{3901EEB2-4DE4-4CD0-B060-FE90AD567CAF}" type="pres">
      <dgm:prSet presAssocID="{1E41BE76-12DD-4D84-B696-F0C21A11FD60}" presName="connTx" presStyleLbl="parChTrans1D4" presStyleIdx="19" presStyleCnt="26"/>
      <dgm:spPr/>
      <dgm:t>
        <a:bodyPr/>
        <a:lstStyle/>
        <a:p>
          <a:endParaRPr kumimoji="1" lang="ja-JP" altLang="en-US"/>
        </a:p>
      </dgm:t>
    </dgm:pt>
    <dgm:pt modelId="{4C2015E3-C542-4F92-95B8-6A8454C0FB85}" type="pres">
      <dgm:prSet presAssocID="{933FAE83-875C-4533-83A1-9D590A69490B}" presName="root2" presStyleCnt="0"/>
      <dgm:spPr/>
    </dgm:pt>
    <dgm:pt modelId="{A3B00652-6F91-4FA6-9AE0-6F9DDA015A05}" type="pres">
      <dgm:prSet presAssocID="{933FAE83-875C-4533-83A1-9D590A69490B}" presName="LevelTwoTextNode" presStyleLbl="node4" presStyleIdx="19" presStyleCnt="26" custScaleX="214359">
        <dgm:presLayoutVars>
          <dgm:chPref val="3"/>
        </dgm:presLayoutVars>
      </dgm:prSet>
      <dgm:spPr/>
      <dgm:t>
        <a:bodyPr/>
        <a:lstStyle/>
        <a:p>
          <a:endParaRPr kumimoji="1" lang="ja-JP" altLang="en-US"/>
        </a:p>
      </dgm:t>
    </dgm:pt>
    <dgm:pt modelId="{E10F3A27-7AFD-4412-8053-8B131E91BCF4}" type="pres">
      <dgm:prSet presAssocID="{933FAE83-875C-4533-83A1-9D590A69490B}" presName="level3hierChild" presStyleCnt="0"/>
      <dgm:spPr/>
    </dgm:pt>
    <dgm:pt modelId="{80880F5F-4FDB-4CCF-8F31-82B43E0F4AA7}" type="pres">
      <dgm:prSet presAssocID="{C9481663-AB6B-487C-890B-4398D5F185E5}" presName="conn2-1" presStyleLbl="parChTrans1D4" presStyleIdx="20" presStyleCnt="26"/>
      <dgm:spPr/>
      <dgm:t>
        <a:bodyPr/>
        <a:lstStyle/>
        <a:p>
          <a:endParaRPr kumimoji="1" lang="ja-JP" altLang="en-US"/>
        </a:p>
      </dgm:t>
    </dgm:pt>
    <dgm:pt modelId="{26E2932B-5430-4645-888B-DA369DF7F62B}" type="pres">
      <dgm:prSet presAssocID="{C9481663-AB6B-487C-890B-4398D5F185E5}" presName="connTx" presStyleLbl="parChTrans1D4" presStyleIdx="20" presStyleCnt="26"/>
      <dgm:spPr/>
      <dgm:t>
        <a:bodyPr/>
        <a:lstStyle/>
        <a:p>
          <a:endParaRPr kumimoji="1" lang="ja-JP" altLang="en-US"/>
        </a:p>
      </dgm:t>
    </dgm:pt>
    <dgm:pt modelId="{B3F567E8-1AD8-4BCC-90A6-0F0CC6F13D11}" type="pres">
      <dgm:prSet presAssocID="{5A94ED04-F71F-4EF0-B8E2-2BD9CB6A2E24}" presName="root2" presStyleCnt="0"/>
      <dgm:spPr/>
    </dgm:pt>
    <dgm:pt modelId="{2226CC08-DBD7-4104-8840-B69DBA5DCFE6}" type="pres">
      <dgm:prSet presAssocID="{5A94ED04-F71F-4EF0-B8E2-2BD9CB6A2E24}" presName="LevelTwoTextNode" presStyleLbl="node4" presStyleIdx="20" presStyleCnt="26" custScaleX="194872">
        <dgm:presLayoutVars>
          <dgm:chPref val="3"/>
        </dgm:presLayoutVars>
      </dgm:prSet>
      <dgm:spPr/>
      <dgm:t>
        <a:bodyPr/>
        <a:lstStyle/>
        <a:p>
          <a:endParaRPr kumimoji="1" lang="ja-JP" altLang="en-US"/>
        </a:p>
      </dgm:t>
    </dgm:pt>
    <dgm:pt modelId="{496C76C6-5585-4D3B-80D7-3021CC79BB32}" type="pres">
      <dgm:prSet presAssocID="{5A94ED04-F71F-4EF0-B8E2-2BD9CB6A2E24}" presName="level3hierChild" presStyleCnt="0"/>
      <dgm:spPr/>
    </dgm:pt>
    <dgm:pt modelId="{6B0798D1-C0B8-4555-9417-DBBD03DCD29D}" type="pres">
      <dgm:prSet presAssocID="{F91EAD8E-BB7B-43CF-9BF4-FADA74322B98}" presName="conn2-1" presStyleLbl="parChTrans1D3" presStyleIdx="4" presStyleCnt="6"/>
      <dgm:spPr/>
      <dgm:t>
        <a:bodyPr/>
        <a:lstStyle/>
        <a:p>
          <a:endParaRPr kumimoji="1" lang="ja-JP" altLang="en-US"/>
        </a:p>
      </dgm:t>
    </dgm:pt>
    <dgm:pt modelId="{5A42E4AD-B731-4F63-BDEB-69980E66088B}" type="pres">
      <dgm:prSet presAssocID="{F91EAD8E-BB7B-43CF-9BF4-FADA74322B98}" presName="connTx" presStyleLbl="parChTrans1D3" presStyleIdx="4" presStyleCnt="6"/>
      <dgm:spPr/>
      <dgm:t>
        <a:bodyPr/>
        <a:lstStyle/>
        <a:p>
          <a:endParaRPr kumimoji="1" lang="ja-JP" altLang="en-US"/>
        </a:p>
      </dgm:t>
    </dgm:pt>
    <dgm:pt modelId="{1F9C0720-CA13-4408-86A9-CC78C9F3F609}" type="pres">
      <dgm:prSet presAssocID="{6B8BD168-1096-4A85-AE2E-38521AE3F219}" presName="root2" presStyleCnt="0"/>
      <dgm:spPr/>
    </dgm:pt>
    <dgm:pt modelId="{19A9B972-8675-4DBD-B5B2-9CDB0285A51E}" type="pres">
      <dgm:prSet presAssocID="{6B8BD168-1096-4A85-AE2E-38521AE3F219}" presName="LevelTwoTextNode" presStyleLbl="node3" presStyleIdx="4" presStyleCnt="6" custScaleX="194872">
        <dgm:presLayoutVars>
          <dgm:chPref val="3"/>
        </dgm:presLayoutVars>
      </dgm:prSet>
      <dgm:spPr/>
      <dgm:t>
        <a:bodyPr/>
        <a:lstStyle/>
        <a:p>
          <a:endParaRPr kumimoji="1" lang="ja-JP" altLang="en-US"/>
        </a:p>
      </dgm:t>
    </dgm:pt>
    <dgm:pt modelId="{0AA41AC5-BE33-491B-BB31-4AD54FF5AA4C}" type="pres">
      <dgm:prSet presAssocID="{6B8BD168-1096-4A85-AE2E-38521AE3F219}" presName="level3hierChild" presStyleCnt="0"/>
      <dgm:spPr/>
    </dgm:pt>
    <dgm:pt modelId="{A63C7903-A809-4A2C-92A4-52621DE6CE51}" type="pres">
      <dgm:prSet presAssocID="{1C07D721-B298-4AF5-99BC-6A93BB274CA5}" presName="conn2-1" presStyleLbl="parChTrans1D4" presStyleIdx="21" presStyleCnt="26"/>
      <dgm:spPr/>
      <dgm:t>
        <a:bodyPr/>
        <a:lstStyle/>
        <a:p>
          <a:endParaRPr kumimoji="1" lang="ja-JP" altLang="en-US"/>
        </a:p>
      </dgm:t>
    </dgm:pt>
    <dgm:pt modelId="{AC33AA39-824A-46C3-AAE7-039DE154B699}" type="pres">
      <dgm:prSet presAssocID="{1C07D721-B298-4AF5-99BC-6A93BB274CA5}" presName="connTx" presStyleLbl="parChTrans1D4" presStyleIdx="21" presStyleCnt="26"/>
      <dgm:spPr/>
      <dgm:t>
        <a:bodyPr/>
        <a:lstStyle/>
        <a:p>
          <a:endParaRPr kumimoji="1" lang="ja-JP" altLang="en-US"/>
        </a:p>
      </dgm:t>
    </dgm:pt>
    <dgm:pt modelId="{C688738F-F77A-418A-AEFF-9F6648C86FA7}" type="pres">
      <dgm:prSet presAssocID="{38D76CD0-F050-442B-97B7-BAEE8EE2C908}" presName="root2" presStyleCnt="0"/>
      <dgm:spPr/>
    </dgm:pt>
    <dgm:pt modelId="{F18AF909-2C4E-49EB-99C3-3162CF6892E4}" type="pres">
      <dgm:prSet presAssocID="{38D76CD0-F050-442B-97B7-BAEE8EE2C908}" presName="LevelTwoTextNode" presStyleLbl="node4" presStyleIdx="21" presStyleCnt="26" custScaleX="194872">
        <dgm:presLayoutVars>
          <dgm:chPref val="3"/>
        </dgm:presLayoutVars>
      </dgm:prSet>
      <dgm:spPr/>
      <dgm:t>
        <a:bodyPr/>
        <a:lstStyle/>
        <a:p>
          <a:endParaRPr kumimoji="1" lang="ja-JP" altLang="en-US"/>
        </a:p>
      </dgm:t>
    </dgm:pt>
    <dgm:pt modelId="{CDCBACA6-A753-464D-BD59-10F89FEB5209}" type="pres">
      <dgm:prSet presAssocID="{38D76CD0-F050-442B-97B7-BAEE8EE2C908}" presName="level3hierChild" presStyleCnt="0"/>
      <dgm:spPr/>
    </dgm:pt>
    <dgm:pt modelId="{8653ED28-455B-478F-AEB6-AD51331FDDD8}" type="pres">
      <dgm:prSet presAssocID="{AE14862C-17DB-4617-9E5E-D526A0C6F7AD}" presName="conn2-1" presStyleLbl="parChTrans1D4" presStyleIdx="22" presStyleCnt="26"/>
      <dgm:spPr/>
      <dgm:t>
        <a:bodyPr/>
        <a:lstStyle/>
        <a:p>
          <a:endParaRPr kumimoji="1" lang="ja-JP" altLang="en-US"/>
        </a:p>
      </dgm:t>
    </dgm:pt>
    <dgm:pt modelId="{F1122103-CA28-4622-8F8B-98E0CD820971}" type="pres">
      <dgm:prSet presAssocID="{AE14862C-17DB-4617-9E5E-D526A0C6F7AD}" presName="connTx" presStyleLbl="parChTrans1D4" presStyleIdx="22" presStyleCnt="26"/>
      <dgm:spPr/>
      <dgm:t>
        <a:bodyPr/>
        <a:lstStyle/>
        <a:p>
          <a:endParaRPr kumimoji="1" lang="ja-JP" altLang="en-US"/>
        </a:p>
      </dgm:t>
    </dgm:pt>
    <dgm:pt modelId="{0B36AA2F-403D-44CB-AA99-3F5228D7EF47}" type="pres">
      <dgm:prSet presAssocID="{934E934F-E13E-47E1-888B-DEFD0886EFB7}" presName="root2" presStyleCnt="0"/>
      <dgm:spPr/>
    </dgm:pt>
    <dgm:pt modelId="{B3FC1479-2473-4E7D-9E61-CA89C673D21F}" type="pres">
      <dgm:prSet presAssocID="{934E934F-E13E-47E1-888B-DEFD0886EFB7}" presName="LevelTwoTextNode" presStyleLbl="node4" presStyleIdx="22" presStyleCnt="26" custScaleX="211910" custLinFactNeighborX="14688">
        <dgm:presLayoutVars>
          <dgm:chPref val="3"/>
        </dgm:presLayoutVars>
      </dgm:prSet>
      <dgm:spPr/>
      <dgm:t>
        <a:bodyPr/>
        <a:lstStyle/>
        <a:p>
          <a:endParaRPr kumimoji="1" lang="ja-JP" altLang="en-US"/>
        </a:p>
      </dgm:t>
    </dgm:pt>
    <dgm:pt modelId="{882BAB03-80AD-40C2-BA38-94BFBC1E67BB}" type="pres">
      <dgm:prSet presAssocID="{934E934F-E13E-47E1-888B-DEFD0886EFB7}" presName="level3hierChild" presStyleCnt="0"/>
      <dgm:spPr/>
    </dgm:pt>
    <dgm:pt modelId="{F5E7F016-A74C-454C-A5B8-804A7FEF3430}" type="pres">
      <dgm:prSet presAssocID="{777F93A5-CAC6-49CF-B380-6942BAA3DF3D}" presName="conn2-1" presStyleLbl="parChTrans1D4" presStyleIdx="23" presStyleCnt="26"/>
      <dgm:spPr/>
      <dgm:t>
        <a:bodyPr/>
        <a:lstStyle/>
        <a:p>
          <a:endParaRPr kumimoji="1" lang="ja-JP" altLang="en-US"/>
        </a:p>
      </dgm:t>
    </dgm:pt>
    <dgm:pt modelId="{642B2E09-800F-4702-9AEE-6F1A6C31EE15}" type="pres">
      <dgm:prSet presAssocID="{777F93A5-CAC6-49CF-B380-6942BAA3DF3D}" presName="connTx" presStyleLbl="parChTrans1D4" presStyleIdx="23" presStyleCnt="26"/>
      <dgm:spPr/>
      <dgm:t>
        <a:bodyPr/>
        <a:lstStyle/>
        <a:p>
          <a:endParaRPr kumimoji="1" lang="ja-JP" altLang="en-US"/>
        </a:p>
      </dgm:t>
    </dgm:pt>
    <dgm:pt modelId="{06C6AA36-5584-4996-ACAA-E3B510994E57}" type="pres">
      <dgm:prSet presAssocID="{3E2EDFF0-B0C5-44BC-B3C7-1D5818710969}" presName="root2" presStyleCnt="0"/>
      <dgm:spPr/>
    </dgm:pt>
    <dgm:pt modelId="{3A9C3E22-3E27-421B-B884-AF8BFDB93D20}" type="pres">
      <dgm:prSet presAssocID="{3E2EDFF0-B0C5-44BC-B3C7-1D5818710969}" presName="LevelTwoTextNode" presStyleLbl="node4" presStyleIdx="23" presStyleCnt="26" custScaleX="194872">
        <dgm:presLayoutVars>
          <dgm:chPref val="3"/>
        </dgm:presLayoutVars>
      </dgm:prSet>
      <dgm:spPr/>
      <dgm:t>
        <a:bodyPr/>
        <a:lstStyle/>
        <a:p>
          <a:endParaRPr kumimoji="1" lang="ja-JP" altLang="en-US"/>
        </a:p>
      </dgm:t>
    </dgm:pt>
    <dgm:pt modelId="{EEFF2ACA-2BD4-46D7-A39C-4809E800E070}" type="pres">
      <dgm:prSet presAssocID="{3E2EDFF0-B0C5-44BC-B3C7-1D5818710969}" presName="level3hierChild" presStyleCnt="0"/>
      <dgm:spPr/>
    </dgm:pt>
    <dgm:pt modelId="{E2783E14-5143-4C51-8BD1-A41BD584723E}" type="pres">
      <dgm:prSet presAssocID="{2F008EF4-E292-4825-89ED-CF270EA2D072}" presName="conn2-1" presStyleLbl="parChTrans1D4" presStyleIdx="24" presStyleCnt="26"/>
      <dgm:spPr/>
      <dgm:t>
        <a:bodyPr/>
        <a:lstStyle/>
        <a:p>
          <a:endParaRPr kumimoji="1" lang="ja-JP" altLang="en-US"/>
        </a:p>
      </dgm:t>
    </dgm:pt>
    <dgm:pt modelId="{64CA3A37-7D7A-4D8A-9513-AFFC25A00009}" type="pres">
      <dgm:prSet presAssocID="{2F008EF4-E292-4825-89ED-CF270EA2D072}" presName="connTx" presStyleLbl="parChTrans1D4" presStyleIdx="24" presStyleCnt="26"/>
      <dgm:spPr/>
      <dgm:t>
        <a:bodyPr/>
        <a:lstStyle/>
        <a:p>
          <a:endParaRPr kumimoji="1" lang="ja-JP" altLang="en-US"/>
        </a:p>
      </dgm:t>
    </dgm:pt>
    <dgm:pt modelId="{1CF19ACF-7C94-474C-B52F-DEDC9241E758}" type="pres">
      <dgm:prSet presAssocID="{8A6629D2-75B7-4DC1-A6F6-40F3F79D9ACE}" presName="root2" presStyleCnt="0"/>
      <dgm:spPr/>
    </dgm:pt>
    <dgm:pt modelId="{5F53168A-C5F7-4D46-9321-A13FB14A79CB}" type="pres">
      <dgm:prSet presAssocID="{8A6629D2-75B7-4DC1-A6F6-40F3F79D9ACE}" presName="LevelTwoTextNode" presStyleLbl="node4" presStyleIdx="24" presStyleCnt="26" custScaleX="232778" custScaleY="79199" custLinFactNeighborX="16042">
        <dgm:presLayoutVars>
          <dgm:chPref val="3"/>
        </dgm:presLayoutVars>
      </dgm:prSet>
      <dgm:spPr/>
      <dgm:t>
        <a:bodyPr/>
        <a:lstStyle/>
        <a:p>
          <a:endParaRPr kumimoji="1" lang="ja-JP" altLang="en-US"/>
        </a:p>
      </dgm:t>
    </dgm:pt>
    <dgm:pt modelId="{8658513D-3AC8-4DD9-B982-A1CEDDA5FE1D}" type="pres">
      <dgm:prSet presAssocID="{8A6629D2-75B7-4DC1-A6F6-40F3F79D9ACE}" presName="level3hierChild" presStyleCnt="0"/>
      <dgm:spPr/>
    </dgm:pt>
    <dgm:pt modelId="{5D066182-72E8-4390-93AD-B7D27D7B0268}" type="pres">
      <dgm:prSet presAssocID="{8E520709-1854-476C-BEFB-9107A2CC20CE}" presName="conn2-1" presStyleLbl="parChTrans1D3" presStyleIdx="5" presStyleCnt="6"/>
      <dgm:spPr/>
      <dgm:t>
        <a:bodyPr/>
        <a:lstStyle/>
        <a:p>
          <a:endParaRPr kumimoji="1" lang="ja-JP" altLang="en-US"/>
        </a:p>
      </dgm:t>
    </dgm:pt>
    <dgm:pt modelId="{59F77382-12F6-4D0A-80B3-A070D63D6144}" type="pres">
      <dgm:prSet presAssocID="{8E520709-1854-476C-BEFB-9107A2CC20CE}" presName="connTx" presStyleLbl="parChTrans1D3" presStyleIdx="5" presStyleCnt="6"/>
      <dgm:spPr/>
      <dgm:t>
        <a:bodyPr/>
        <a:lstStyle/>
        <a:p>
          <a:endParaRPr kumimoji="1" lang="ja-JP" altLang="en-US"/>
        </a:p>
      </dgm:t>
    </dgm:pt>
    <dgm:pt modelId="{FC61C25C-2C8E-4CCC-A502-AB2263D40B71}" type="pres">
      <dgm:prSet presAssocID="{01FF4AF3-098E-4CA7-98FB-9B8738E4CEBC}" presName="root2" presStyleCnt="0"/>
      <dgm:spPr/>
    </dgm:pt>
    <dgm:pt modelId="{2A805E66-2004-484C-92AF-9C4DD59718C9}" type="pres">
      <dgm:prSet presAssocID="{01FF4AF3-098E-4CA7-98FB-9B8738E4CEBC}" presName="LevelTwoTextNode" presStyleLbl="node3" presStyleIdx="5" presStyleCnt="6" custScaleX="194872">
        <dgm:presLayoutVars>
          <dgm:chPref val="3"/>
        </dgm:presLayoutVars>
      </dgm:prSet>
      <dgm:spPr/>
      <dgm:t>
        <a:bodyPr/>
        <a:lstStyle/>
        <a:p>
          <a:endParaRPr kumimoji="1" lang="ja-JP" altLang="en-US"/>
        </a:p>
      </dgm:t>
    </dgm:pt>
    <dgm:pt modelId="{672904C8-427D-4E5D-8A80-30FAF43452E4}" type="pres">
      <dgm:prSet presAssocID="{01FF4AF3-098E-4CA7-98FB-9B8738E4CEBC}" presName="level3hierChild" presStyleCnt="0"/>
      <dgm:spPr/>
    </dgm:pt>
    <dgm:pt modelId="{BF52B8CA-2B81-45A9-B7B4-F26947BDE6EB}" type="pres">
      <dgm:prSet presAssocID="{8986B514-DA54-4249-91A7-AD599016D2C4}" presName="conn2-1" presStyleLbl="parChTrans1D4" presStyleIdx="25" presStyleCnt="26"/>
      <dgm:spPr/>
      <dgm:t>
        <a:bodyPr/>
        <a:lstStyle/>
        <a:p>
          <a:endParaRPr kumimoji="1" lang="ja-JP" altLang="en-US"/>
        </a:p>
      </dgm:t>
    </dgm:pt>
    <dgm:pt modelId="{D05A14A1-C156-423F-93FF-F01F789A18E4}" type="pres">
      <dgm:prSet presAssocID="{8986B514-DA54-4249-91A7-AD599016D2C4}" presName="connTx" presStyleLbl="parChTrans1D4" presStyleIdx="25" presStyleCnt="26"/>
      <dgm:spPr/>
      <dgm:t>
        <a:bodyPr/>
        <a:lstStyle/>
        <a:p>
          <a:endParaRPr kumimoji="1" lang="ja-JP" altLang="en-US"/>
        </a:p>
      </dgm:t>
    </dgm:pt>
    <dgm:pt modelId="{135ABA3D-75EB-49A5-BDEF-22C17C4273B2}" type="pres">
      <dgm:prSet presAssocID="{9AD22114-56DF-4E32-8284-B6EBA3D094F6}" presName="root2" presStyleCnt="0"/>
      <dgm:spPr/>
    </dgm:pt>
    <dgm:pt modelId="{9345A1C5-BDB9-4C5F-9D76-257B63CB6CE6}" type="pres">
      <dgm:prSet presAssocID="{9AD22114-56DF-4E32-8284-B6EBA3D094F6}" presName="LevelTwoTextNode" presStyleLbl="node4" presStyleIdx="25" presStyleCnt="26" custScaleX="211910" custLinFactX="100000" custLinFactNeighborX="150584">
        <dgm:presLayoutVars>
          <dgm:chPref val="3"/>
        </dgm:presLayoutVars>
      </dgm:prSet>
      <dgm:spPr/>
      <dgm:t>
        <a:bodyPr/>
        <a:lstStyle/>
        <a:p>
          <a:endParaRPr kumimoji="1" lang="ja-JP" altLang="en-US"/>
        </a:p>
      </dgm:t>
    </dgm:pt>
    <dgm:pt modelId="{7435083D-29A3-47D0-A5AC-9C2F0B585880}" type="pres">
      <dgm:prSet presAssocID="{9AD22114-56DF-4E32-8284-B6EBA3D094F6}" presName="level3hierChild" presStyleCnt="0"/>
      <dgm:spPr/>
    </dgm:pt>
  </dgm:ptLst>
  <dgm:cxnLst>
    <dgm:cxn modelId="{D8626FD1-201B-4927-ABB6-126558AF43C1}" srcId="{D4A42A8C-53F6-4B5F-86FC-3A9F07126C5F}" destId="{12FF9180-F63F-42A0-A476-1AF99097422B}" srcOrd="0" destOrd="0" parTransId="{26BE926B-8249-40F7-922C-35C09AEE2AD4}" sibTransId="{F3ED69ED-6FAA-4100-827C-F62D9DB89387}"/>
    <dgm:cxn modelId="{AA30378F-FB4F-44E8-8E14-FA5766577236}" type="presOf" srcId="{12FF9180-F63F-42A0-A476-1AF99097422B}" destId="{584F27A0-2C44-43BE-953C-8F6F2A204350}" srcOrd="0" destOrd="0" presId="urn:microsoft.com/office/officeart/2005/8/layout/hierarchy2"/>
    <dgm:cxn modelId="{9B2B0ED6-B523-40B7-88A6-22D5616B8A31}" type="presOf" srcId="{AFD6D0D5-7DA1-4849-BCF1-358DB405C9EB}" destId="{57406C4E-F0E0-4C2E-88C7-F853818F0AAA}" srcOrd="0" destOrd="0" presId="urn:microsoft.com/office/officeart/2005/8/layout/hierarchy2"/>
    <dgm:cxn modelId="{61DCDDD4-74FD-4D76-9A07-583FB12321E0}" type="presOf" srcId="{038E1DAB-44C4-4B99-8342-395708B297AB}" destId="{F2233773-0BFA-4D0E-A571-BCE2B82552E7}" srcOrd="0" destOrd="0" presId="urn:microsoft.com/office/officeart/2005/8/layout/hierarchy2"/>
    <dgm:cxn modelId="{721A1C94-3C50-446E-B712-A241EABAA306}" type="presOf" srcId="{2F008EF4-E292-4825-89ED-CF270EA2D072}" destId="{64CA3A37-7D7A-4D8A-9513-AFFC25A00009}" srcOrd="1" destOrd="0" presId="urn:microsoft.com/office/officeart/2005/8/layout/hierarchy2"/>
    <dgm:cxn modelId="{8A8F36D2-D7F2-4EEB-951B-4A747C0060E8}" srcId="{1D5BC8F1-2E0E-4E23-976B-D157EB235CA3}" destId="{D339A9AB-5078-4334-8276-8D4059F47A81}" srcOrd="0" destOrd="0" parTransId="{C9BE823F-01B2-44BE-8F2A-FCAF4152DD62}" sibTransId="{BD2AF580-3F52-4E88-992C-3C04C28DFF04}"/>
    <dgm:cxn modelId="{370E9AD8-D7FB-4D0E-9B6B-7D80119F4B09}" type="presOf" srcId="{F5328C0A-67B3-43AA-875F-8CD8A1A9B055}" destId="{9827D1C1-F45E-401B-9B3A-977BA5A778BE}" srcOrd="0" destOrd="0" presId="urn:microsoft.com/office/officeart/2005/8/layout/hierarchy2"/>
    <dgm:cxn modelId="{9963D50E-86F0-4C3C-A4BB-8E1FC96429BC}" srcId="{01FF4AF3-098E-4CA7-98FB-9B8738E4CEBC}" destId="{9AD22114-56DF-4E32-8284-B6EBA3D094F6}" srcOrd="0" destOrd="0" parTransId="{8986B514-DA54-4249-91A7-AD599016D2C4}" sibTransId="{EA1F33D5-6DC1-468B-9B57-82258AAD6BE0}"/>
    <dgm:cxn modelId="{E1934DEE-0333-45C0-A456-DD5B3BE40636}" srcId="{F2AE3B37-DD18-4655-8FBF-8B094B5BDA85}" destId="{D4A42A8C-53F6-4B5F-86FC-3A9F07126C5F}" srcOrd="1" destOrd="0" parTransId="{F458CDFA-0B9A-4852-88CB-C71171419907}" sibTransId="{6BF96A49-C456-42EC-BBC4-B18B167196E0}"/>
    <dgm:cxn modelId="{DD3848B3-2F07-415D-A334-CEB6BBB21CF6}" type="presOf" srcId="{8986B514-DA54-4249-91A7-AD599016D2C4}" destId="{D05A14A1-C156-423F-93FF-F01F789A18E4}" srcOrd="1" destOrd="0" presId="urn:microsoft.com/office/officeart/2005/8/layout/hierarchy2"/>
    <dgm:cxn modelId="{A57A3310-4F1D-44B5-A9B4-328FB9E9E7F5}" type="presOf" srcId="{933FAE83-875C-4533-83A1-9D590A69490B}" destId="{A3B00652-6F91-4FA6-9AE0-6F9DDA015A05}" srcOrd="0" destOrd="0" presId="urn:microsoft.com/office/officeart/2005/8/layout/hierarchy2"/>
    <dgm:cxn modelId="{DA8FC6B3-DEB0-4ECB-9AA0-DAB7C4331786}" srcId="{A7B30998-E66E-4F59-8BE8-294499D617BE}" destId="{5C75B5D4-FDAA-4F60-B275-1D168A89ABC0}" srcOrd="0" destOrd="0" parTransId="{396941C8-95E2-4325-8673-893986F4CD66}" sibTransId="{1D4CF41D-5D44-4CAD-A123-EC5299BE082C}"/>
    <dgm:cxn modelId="{710044FC-E89B-48EA-807F-6E58D3E6926B}" srcId="{17F4C2C2-0F82-4595-B4E1-FCF6E5980322}" destId="{BC16DDBF-FBF0-432B-A9B8-35B21AF6CFD6}" srcOrd="0" destOrd="0" parTransId="{F4A474D4-ECA0-4FB0-8E5E-7FF5206A4095}" sibTransId="{1FB0C214-688C-4376-8E8F-42F1FD890C0E}"/>
    <dgm:cxn modelId="{62D2DCCF-FAF6-4E88-BE06-89871DDCE148}" type="presOf" srcId="{D339A9AB-5078-4334-8276-8D4059F47A81}" destId="{E633C98E-B9EA-405F-A9E0-730ADED4BD4F}" srcOrd="0" destOrd="0" presId="urn:microsoft.com/office/officeart/2005/8/layout/hierarchy2"/>
    <dgm:cxn modelId="{305D77F2-C0F4-445F-AF5C-B52FA9EB058E}" type="presOf" srcId="{26BE926B-8249-40F7-922C-35C09AEE2AD4}" destId="{DB5816D2-08E1-41C6-BEA4-AE516ABE6662}" srcOrd="0" destOrd="0" presId="urn:microsoft.com/office/officeart/2005/8/layout/hierarchy2"/>
    <dgm:cxn modelId="{F3EC96C0-A13C-4579-9F01-5327D0D5BA61}" type="presOf" srcId="{8A6629D2-75B7-4DC1-A6F6-40F3F79D9ACE}" destId="{5F53168A-C5F7-4D46-9321-A13FB14A79CB}" srcOrd="0" destOrd="0" presId="urn:microsoft.com/office/officeart/2005/8/layout/hierarchy2"/>
    <dgm:cxn modelId="{E82D283A-C249-4EA6-8FAC-1697A2B3097F}" srcId="{E7BE4422-C7C2-465F-B0CB-81F43798BE88}" destId="{1D5BC8F1-2E0E-4E23-976B-D157EB235CA3}" srcOrd="0" destOrd="0" parTransId="{565A9D60-A7EC-43FA-A0BF-42432A5EFC16}" sibTransId="{4F7C8862-90BA-4D06-9A32-BB3032799BE8}"/>
    <dgm:cxn modelId="{76738C3F-71D9-4EE4-A57B-D20DE922B1A6}" type="presOf" srcId="{02A5E9C3-7A64-45D6-ACBF-C39456DA2A41}" destId="{97E7F99A-F3D1-438A-A6A3-77E77DE761C4}" srcOrd="1" destOrd="0" presId="urn:microsoft.com/office/officeart/2005/8/layout/hierarchy2"/>
    <dgm:cxn modelId="{6863929E-C9A7-4A22-B30E-8AA7B7DC27DC}" type="presOf" srcId="{30BB0C6F-7A4D-4566-9E56-DD46734B39A9}" destId="{A99D2271-178B-49A7-B46E-434B31413860}" srcOrd="1" destOrd="0" presId="urn:microsoft.com/office/officeart/2005/8/layout/hierarchy2"/>
    <dgm:cxn modelId="{9FA6E198-5580-4F5B-AF4E-BF7D55152650}" srcId="{D4A42A8C-53F6-4B5F-86FC-3A9F07126C5F}" destId="{22C63188-365A-4E0F-B750-F154A464FF71}" srcOrd="1" destOrd="0" parTransId="{6B8888A0-BC93-4DBF-A0A3-169C6AF018AD}" sibTransId="{884E3AED-DB91-46EE-8959-3E644EC33D73}"/>
    <dgm:cxn modelId="{72BDB295-C596-4C24-B63D-7D2D10CCB08E}" type="presOf" srcId="{6B8888A0-BC93-4DBF-A0A3-169C6AF018AD}" destId="{5C88CED9-0C5C-4B9D-80F4-1351F0030B23}" srcOrd="0" destOrd="0" presId="urn:microsoft.com/office/officeart/2005/8/layout/hierarchy2"/>
    <dgm:cxn modelId="{8DBA666B-A377-4376-937C-A78D44F9088E}" type="presOf" srcId="{0DCD6FE1-A74D-4B6A-BBCD-3DE915DEEA84}" destId="{26913E06-9DC7-4BBC-9170-498BEA44AA25}" srcOrd="0" destOrd="0" presId="urn:microsoft.com/office/officeart/2005/8/layout/hierarchy2"/>
    <dgm:cxn modelId="{A12AA332-81B6-4EBD-BBD4-39FA7B9B4FB0}" type="presOf" srcId="{2F008EF4-E292-4825-89ED-CF270EA2D072}" destId="{E2783E14-5143-4C51-8BD1-A41BD584723E}" srcOrd="0" destOrd="0" presId="urn:microsoft.com/office/officeart/2005/8/layout/hierarchy2"/>
    <dgm:cxn modelId="{5D01AC28-8856-4CFC-B91F-93D0A032F964}" type="presOf" srcId="{C9BE823F-01B2-44BE-8F2A-FCAF4152DD62}" destId="{F527FF69-288D-4236-871E-B0679A18583F}" srcOrd="1" destOrd="0" presId="urn:microsoft.com/office/officeart/2005/8/layout/hierarchy2"/>
    <dgm:cxn modelId="{96A3D0DF-D75A-44B9-B129-2304DF1BF971}" type="presOf" srcId="{3E2EDFF0-B0C5-44BC-B3C7-1D5818710969}" destId="{3A9C3E22-3E27-421B-B884-AF8BFDB93D20}" srcOrd="0" destOrd="0" presId="urn:microsoft.com/office/officeart/2005/8/layout/hierarchy2"/>
    <dgm:cxn modelId="{3186D9FF-947A-4CCD-9C5E-40DF984FFD0B}" type="presOf" srcId="{0D946831-358C-4254-8266-A09C670393B6}" destId="{1BD69E00-6C6D-4656-BF0A-9686822CE77D}" srcOrd="0" destOrd="0" presId="urn:microsoft.com/office/officeart/2005/8/layout/hierarchy2"/>
    <dgm:cxn modelId="{AE8B6385-99CA-4966-A11E-E73F6AFD70C0}" type="presOf" srcId="{F2AE3B37-DD18-4655-8FBF-8B094B5BDA85}" destId="{76F8786B-2854-4895-B412-5DF030C443E4}" srcOrd="0" destOrd="0" presId="urn:microsoft.com/office/officeart/2005/8/layout/hierarchy2"/>
    <dgm:cxn modelId="{C1F27A25-5AB2-4F20-9B87-9423F103E3DA}" type="presOf" srcId="{AE14862C-17DB-4617-9E5E-D526A0C6F7AD}" destId="{F1122103-CA28-4622-8F8B-98E0CD820971}" srcOrd="1" destOrd="0" presId="urn:microsoft.com/office/officeart/2005/8/layout/hierarchy2"/>
    <dgm:cxn modelId="{429F1028-B978-4A3E-A938-15D5AFF7C726}" srcId="{3E2EDFF0-B0C5-44BC-B3C7-1D5818710969}" destId="{8A6629D2-75B7-4DC1-A6F6-40F3F79D9ACE}" srcOrd="0" destOrd="0" parTransId="{2F008EF4-E292-4825-89ED-CF270EA2D072}" sibTransId="{E49B7160-D058-4ADB-BC0C-9CC9234CCAF7}"/>
    <dgm:cxn modelId="{76CF0A07-D52A-4B37-82EF-624FAD05514D}" srcId="{D339A9AB-5078-4334-8276-8D4059F47A81}" destId="{3FBAEB2B-ECC5-4A47-ADC7-9B3F23179AFF}" srcOrd="0" destOrd="0" parTransId="{450B8FBF-DD33-43FD-92C1-7F22A8DA87BE}" sibTransId="{5AC152B8-0CED-4771-B2FD-D06942851A5B}"/>
    <dgm:cxn modelId="{BE3B6F52-2713-42C8-B303-C6B9AD143C6D}" type="presOf" srcId="{09314D19-A695-464A-BA1B-4A180EE2D6F2}" destId="{1B77A183-63A6-4DC1-9533-CF54EEDD7D4A}" srcOrd="0" destOrd="0" presId="urn:microsoft.com/office/officeart/2005/8/layout/hierarchy2"/>
    <dgm:cxn modelId="{7022D9F0-FDA0-4BAC-BE1A-97E5307BF561}" srcId="{0E08F52D-A8F7-4543-8F24-8D8437E8354F}" destId="{F5328C0A-67B3-43AA-875F-8CD8A1A9B055}" srcOrd="0" destOrd="0" parTransId="{02A5E9C3-7A64-45D6-ACBF-C39456DA2A41}" sibTransId="{4EB57E94-FDF4-4BB3-AAE7-DBC67E14C29E}"/>
    <dgm:cxn modelId="{B2F8C383-BACE-4AB3-A97F-3C6A7AAF23EF}" type="presOf" srcId="{8986B514-DA54-4249-91A7-AD599016D2C4}" destId="{BF52B8CA-2B81-45A9-B7B4-F26947BDE6EB}" srcOrd="0" destOrd="0" presId="urn:microsoft.com/office/officeart/2005/8/layout/hierarchy2"/>
    <dgm:cxn modelId="{230F926F-B7B9-4BC7-9EFF-A3C990C6F358}" srcId="{038E1DAB-44C4-4B99-8342-395708B297AB}" destId="{50977EDA-6F09-4D37-A495-031948DBF1AA}" srcOrd="0" destOrd="0" parTransId="{1EF5932E-1FB1-4B9D-AC5C-0FDC48909DB9}" sibTransId="{C9AE8271-8862-4709-84F7-A08E265E70AF}"/>
    <dgm:cxn modelId="{C7291E8E-AF19-48CB-AA6F-3FE72438C00F}" type="presOf" srcId="{5A94ED04-F71F-4EF0-B8E2-2BD9CB6A2E24}" destId="{2226CC08-DBD7-4104-8840-B69DBA5DCFE6}" srcOrd="0" destOrd="0" presId="urn:microsoft.com/office/officeart/2005/8/layout/hierarchy2"/>
    <dgm:cxn modelId="{1F01D02E-FC6C-4B0E-8586-8211BB1A8B54}" type="presOf" srcId="{396941C8-95E2-4325-8673-893986F4CD66}" destId="{E027F1D8-6976-47A8-A615-2D39416CA340}" srcOrd="1" destOrd="0" presId="urn:microsoft.com/office/officeart/2005/8/layout/hierarchy2"/>
    <dgm:cxn modelId="{D105B8DF-D401-4798-8D09-9D2D234955A8}" type="presOf" srcId="{9AD22114-56DF-4E32-8284-B6EBA3D094F6}" destId="{9345A1C5-BDB9-4C5F-9D76-257B63CB6CE6}" srcOrd="0" destOrd="0" presId="urn:microsoft.com/office/officeart/2005/8/layout/hierarchy2"/>
    <dgm:cxn modelId="{99A6EC38-FD89-464B-8318-FC7B3AA81B88}" type="presOf" srcId="{565A9D60-A7EC-43FA-A0BF-42432A5EFC16}" destId="{747EE347-8FAC-47B6-BDCB-0F57C780B90C}" srcOrd="0" destOrd="0" presId="urn:microsoft.com/office/officeart/2005/8/layout/hierarchy2"/>
    <dgm:cxn modelId="{3DAA1332-D02D-45FD-A3E4-C18E540B1A32}" type="presOf" srcId="{1E41BE76-12DD-4D84-B696-F0C21A11FD60}" destId="{EECB7906-444B-4DAE-8CA0-901FBD4134FA}" srcOrd="0" destOrd="0" presId="urn:microsoft.com/office/officeart/2005/8/layout/hierarchy2"/>
    <dgm:cxn modelId="{A1287DCC-E563-47BB-8FDF-72E206052412}" type="presOf" srcId="{450B8FBF-DD33-43FD-92C1-7F22A8DA87BE}" destId="{CCE56CF2-9CA5-41F4-ACE2-58A31AC626F3}" srcOrd="1" destOrd="0" presId="urn:microsoft.com/office/officeart/2005/8/layout/hierarchy2"/>
    <dgm:cxn modelId="{4672C389-B783-4873-94C8-5A87BDE3BDEC}" type="presOf" srcId="{565A9D60-A7EC-43FA-A0BF-42432A5EFC16}" destId="{B2D5A975-B1D6-4E11-AA5E-7EE10513C3CE}" srcOrd="1" destOrd="0" presId="urn:microsoft.com/office/officeart/2005/8/layout/hierarchy2"/>
    <dgm:cxn modelId="{E2235502-007C-4AAA-A5B1-EA2439778559}" type="presOf" srcId="{A7B30998-E66E-4F59-8BE8-294499D617BE}" destId="{2F57C042-9A57-4208-B974-9142E1EA99AA}" srcOrd="0" destOrd="0" presId="urn:microsoft.com/office/officeart/2005/8/layout/hierarchy2"/>
    <dgm:cxn modelId="{AF519471-F6B7-4103-8C90-739449C37D48}" type="presOf" srcId="{6C5BBE3A-4075-4AAC-AB14-E75667077E0E}" destId="{46557D72-C05F-42D2-8095-EC744B388E7D}" srcOrd="0" destOrd="0" presId="urn:microsoft.com/office/officeart/2005/8/layout/hierarchy2"/>
    <dgm:cxn modelId="{AC72FEB7-106B-48D7-969F-D62DABDE2AF3}" srcId="{7AC735A9-8486-40E5-8ABC-1A0799E3BBDB}" destId="{17F4C2C2-0F82-4595-B4E1-FCF6E5980322}" srcOrd="1" destOrd="0" parTransId="{80DC3E32-DA08-4608-A939-87A1E12F5DC9}" sibTransId="{78D6BC80-11AD-440C-AD6D-11DAFA3A604D}"/>
    <dgm:cxn modelId="{A61F5EFB-9F4E-43C1-B87C-53F66227489F}" srcId="{F2AE3B37-DD18-4655-8FBF-8B094B5BDA85}" destId="{7AC735A9-8486-40E5-8ABC-1A0799E3BBDB}" srcOrd="0" destOrd="0" parTransId="{1C3FCB1A-CCDD-48FE-8FB6-E1668D59A63C}" sibTransId="{190CD7C0-81D2-4FAB-8911-4DC9F19C131B}"/>
    <dgm:cxn modelId="{C6808799-B525-4776-BE21-A2C03A7C6775}" type="presOf" srcId="{5C75B5D4-FDAA-4F60-B275-1D168A89ABC0}" destId="{326FD7F1-5747-4022-8D7A-E5F61C9B64A1}" srcOrd="0" destOrd="0" presId="urn:microsoft.com/office/officeart/2005/8/layout/hierarchy2"/>
    <dgm:cxn modelId="{9C64F4AB-4C13-4B6F-97C0-D123919F9D05}" type="presOf" srcId="{E64FEF2C-970A-4B13-9552-AC7F28AF2FC4}" destId="{F10536A3-D9A0-4464-A721-801DE51B8C1A}" srcOrd="1" destOrd="0" presId="urn:microsoft.com/office/officeart/2005/8/layout/hierarchy2"/>
    <dgm:cxn modelId="{12E78711-A9C0-4058-80D5-4D63BA407802}" type="presOf" srcId="{26BE926B-8249-40F7-922C-35C09AEE2AD4}" destId="{823B92AB-EA85-4485-9B05-669EEA93F0C1}" srcOrd="1" destOrd="0" presId="urn:microsoft.com/office/officeart/2005/8/layout/hierarchy2"/>
    <dgm:cxn modelId="{DC9803AF-454D-44CF-B390-DC63F94B64DA}" type="presOf" srcId="{E7BE4422-C7C2-465F-B0CB-81F43798BE88}" destId="{47F27950-67DF-41D3-A5BB-4E22D92A9527}" srcOrd="0" destOrd="0" presId="urn:microsoft.com/office/officeart/2005/8/layout/hierarchy2"/>
    <dgm:cxn modelId="{853BC431-8794-471A-ACC1-645D6106E69B}" srcId="{22C63188-365A-4E0F-B750-F154A464FF71}" destId="{09314D19-A695-464A-BA1B-4A180EE2D6F2}" srcOrd="1" destOrd="0" parTransId="{E64FEF2C-970A-4B13-9552-AC7F28AF2FC4}" sibTransId="{5C17E1AA-B268-489F-9597-84FD470002D4}"/>
    <dgm:cxn modelId="{741AA63C-505C-4A98-BB58-F17509862A3E}" type="presOf" srcId="{777F93A5-CAC6-49CF-B380-6942BAA3DF3D}" destId="{F5E7F016-A74C-454C-A5B8-804A7FEF3430}" srcOrd="0" destOrd="0" presId="urn:microsoft.com/office/officeart/2005/8/layout/hierarchy2"/>
    <dgm:cxn modelId="{D229C4ED-C96E-4B4B-A479-4B97871965AF}" srcId="{0BEEBC59-4887-4E79-8397-E106038E6EE9}" destId="{0E08F52D-A8F7-4543-8F24-8D8437E8354F}" srcOrd="1" destOrd="0" parTransId="{8B5B627A-A5CC-4F4B-8B70-E13757CB9FDB}" sibTransId="{5CD3B152-369B-444D-AEEF-75C695824ED4}"/>
    <dgm:cxn modelId="{8A63A15D-71B0-41DB-93BB-12A7F5A1B999}" type="presOf" srcId="{396941C8-95E2-4325-8673-893986F4CD66}" destId="{16D60908-1FCA-48BB-ABAD-7ACDA8F929B7}" srcOrd="0" destOrd="0" presId="urn:microsoft.com/office/officeart/2005/8/layout/hierarchy2"/>
    <dgm:cxn modelId="{722EE88B-E1DD-4E35-9D61-BAC142918886}" type="presOf" srcId="{80DC3E32-DA08-4608-A939-87A1E12F5DC9}" destId="{C902E20D-62BA-4672-80AA-652B7A5B9FA8}" srcOrd="0" destOrd="0" presId="urn:microsoft.com/office/officeart/2005/8/layout/hierarchy2"/>
    <dgm:cxn modelId="{DC700F8C-0693-4509-8C52-28B0558CDBD4}" type="presOf" srcId="{30BB0C6F-7A4D-4566-9E56-DD46734B39A9}" destId="{AEA55A1A-C085-4FED-AF9B-E97892AF44B2}" srcOrd="0" destOrd="0" presId="urn:microsoft.com/office/officeart/2005/8/layout/hierarchy2"/>
    <dgm:cxn modelId="{1132D325-9500-4F88-953C-8B4477B40EE2}" type="presOf" srcId="{6B8888A0-BC93-4DBF-A0A3-169C6AF018AD}" destId="{E11355E2-9FC8-48E0-B921-89DCEE222BE0}" srcOrd="1" destOrd="0" presId="urn:microsoft.com/office/officeart/2005/8/layout/hierarchy2"/>
    <dgm:cxn modelId="{54E7F416-9B12-4D86-B93C-9918BB4645AD}" type="presOf" srcId="{8B5B627A-A5CC-4F4B-8B70-E13757CB9FDB}" destId="{BE1EA5C7-AEDD-4477-A16A-4343A8D2DFA6}" srcOrd="0" destOrd="0" presId="urn:microsoft.com/office/officeart/2005/8/layout/hierarchy2"/>
    <dgm:cxn modelId="{099D7AA3-3495-40C6-BFEE-10E9679B704C}" type="presOf" srcId="{A0F625E7-BCE9-4DAD-9851-8E605E8A0BF5}" destId="{3D071919-837B-4521-80D6-BB53506A8BE4}" srcOrd="0" destOrd="0" presId="urn:microsoft.com/office/officeart/2005/8/layout/hierarchy2"/>
    <dgm:cxn modelId="{DCBDDA62-A2B2-4148-8A0F-1E86D9F0AB14}" type="presOf" srcId="{F91EAD8E-BB7B-43CF-9BF4-FADA74322B98}" destId="{6B0798D1-C0B8-4555-9417-DBBD03DCD29D}" srcOrd="0" destOrd="0" presId="urn:microsoft.com/office/officeart/2005/8/layout/hierarchy2"/>
    <dgm:cxn modelId="{C32D2DD6-5A1F-4047-990D-58AE473590DD}" srcId="{933FAE83-875C-4533-83A1-9D590A69490B}" destId="{5A94ED04-F71F-4EF0-B8E2-2BD9CB6A2E24}" srcOrd="0" destOrd="0" parTransId="{C9481663-AB6B-487C-890B-4398D5F185E5}" sibTransId="{DE0233D3-3DE1-4EA2-8DE1-EB41A4711091}"/>
    <dgm:cxn modelId="{D2F29CC9-7833-40CF-9FE5-32C0426F1A87}" srcId="{DB22024F-225C-4784-B90C-4328F4F4C932}" destId="{0DCD6FE1-A74D-4B6A-BBCD-3DE915DEEA84}" srcOrd="0" destOrd="0" parTransId="{756F6D70-7310-473C-9B8A-7AA734D88DE9}" sibTransId="{D3569C30-E57A-4422-98C8-5B13D8A0D991}"/>
    <dgm:cxn modelId="{F53D4A5D-9A13-49DD-A03D-4E6715F02D22}" type="presOf" srcId="{38D76CD0-F050-442B-97B7-BAEE8EE2C908}" destId="{F18AF909-2C4E-49EB-99C3-3162CF6892E4}" srcOrd="0" destOrd="0" presId="urn:microsoft.com/office/officeart/2005/8/layout/hierarchy2"/>
    <dgm:cxn modelId="{D85A2205-D78B-45AC-ABD8-9048D6105801}" srcId="{ABA4B68F-00AA-4C47-ACD3-80E286A4DD74}" destId="{3920EDDD-3EE0-4FAC-AF98-BBD0DBA3A31B}" srcOrd="0" destOrd="0" parTransId="{8F898690-6C1A-4B5C-9872-0165F4C48E83}" sibTransId="{DB77803A-4B5E-49F8-ACE4-D7484634338E}"/>
    <dgm:cxn modelId="{ADCCA1E4-BC93-40D0-97ED-1ED7E1597C35}" type="presOf" srcId="{E448B1EA-EC83-42F3-97FC-A6A444ACF2BC}" destId="{AE5938D6-A610-4A98-B7A8-7AC0AF4AE590}" srcOrd="0" destOrd="0" presId="urn:microsoft.com/office/officeart/2005/8/layout/hierarchy2"/>
    <dgm:cxn modelId="{CA7B7AB4-C7D8-4860-8820-58678EB4F5DC}" srcId="{38D76CD0-F050-442B-97B7-BAEE8EE2C908}" destId="{934E934F-E13E-47E1-888B-DEFD0886EFB7}" srcOrd="0" destOrd="0" parTransId="{AE14862C-17DB-4617-9E5E-D526A0C6F7AD}" sibTransId="{95D1FC23-74EA-4D04-8CE8-5DE7611CE7AD}"/>
    <dgm:cxn modelId="{E19D1E0A-1909-4FC2-82D0-FA22F6D57A28}" type="presOf" srcId="{AE14862C-17DB-4617-9E5E-D526A0C6F7AD}" destId="{8653ED28-455B-478F-AEB6-AD51331FDDD8}" srcOrd="0" destOrd="0" presId="urn:microsoft.com/office/officeart/2005/8/layout/hierarchy2"/>
    <dgm:cxn modelId="{8B7BD840-719E-4E1B-BBB1-11AA0A766DE3}" srcId="{0BEEBC59-4887-4E79-8397-E106038E6EE9}" destId="{ABA4B68F-00AA-4C47-ACD3-80E286A4DD74}" srcOrd="0" destOrd="0" parTransId="{A92F4169-0EA3-4B1F-83F4-0ABAEB0E52CE}" sibTransId="{57334B37-7BEC-44A6-98EF-4C4852055FBA}"/>
    <dgm:cxn modelId="{7249C366-FB74-41F4-A3F9-CEC9ACA578AE}" type="presOf" srcId="{8E520709-1854-476C-BEFB-9107A2CC20CE}" destId="{5D066182-72E8-4390-93AD-B7D27D7B0268}" srcOrd="0" destOrd="0" presId="urn:microsoft.com/office/officeart/2005/8/layout/hierarchy2"/>
    <dgm:cxn modelId="{D4AD69C6-4269-4343-8846-544B398F0789}" srcId="{1D5BC8F1-2E0E-4E23-976B-D157EB235CA3}" destId="{0BEEBC59-4887-4E79-8397-E106038E6EE9}" srcOrd="1" destOrd="0" parTransId="{A6EC9F04-D2D5-43ED-8CEA-C4C616787019}" sibTransId="{CD0F8075-189E-45D1-AD14-516FEF73FA23}"/>
    <dgm:cxn modelId="{8EC0515B-688B-488C-B1A1-59533B29F47E}" srcId="{F2AE3B37-DD18-4655-8FBF-8B094B5BDA85}" destId="{6B8BD168-1096-4A85-AE2E-38521AE3F219}" srcOrd="2" destOrd="0" parTransId="{F91EAD8E-BB7B-43CF-9BF4-FADA74322B98}" sibTransId="{771F1C55-6FA1-4E53-A0F2-97B3D4BABF69}"/>
    <dgm:cxn modelId="{5ED1B99A-E854-41F5-8D7E-27FA69047364}" srcId="{09314D19-A695-464A-BA1B-4A180EE2D6F2}" destId="{0D946831-358C-4254-8266-A09C670393B6}" srcOrd="0" destOrd="0" parTransId="{B1619D9C-BB91-4C31-BC18-C3295A0FACC9}" sibTransId="{167FC6A0-A3F8-405D-A70E-E875DE08BBCF}"/>
    <dgm:cxn modelId="{35334FB0-4F9F-4A2A-843A-EB169B2A5A2D}" type="presOf" srcId="{4625A0B6-4F9D-4C35-8789-61519641D8C6}" destId="{05BAE654-8871-4C83-A010-24A5113EAC94}" srcOrd="0" destOrd="0" presId="urn:microsoft.com/office/officeart/2005/8/layout/hierarchy2"/>
    <dgm:cxn modelId="{400CE2FA-9549-49AB-B015-217091FB9082}" type="presOf" srcId="{C9481663-AB6B-487C-890B-4398D5F185E5}" destId="{80880F5F-4FDB-4CCF-8F31-82B43E0F4AA7}" srcOrd="0" destOrd="0" presId="urn:microsoft.com/office/officeart/2005/8/layout/hierarchy2"/>
    <dgm:cxn modelId="{C42F81CC-E4BA-4817-A4AA-F0699106ABDD}" type="presOf" srcId="{CE47FE5E-6769-4535-9E4C-3FAA49B5535C}" destId="{F7FFA0B5-F01B-4960-8743-2E1F2B85EE4F}" srcOrd="1" destOrd="0" presId="urn:microsoft.com/office/officeart/2005/8/layout/hierarchy2"/>
    <dgm:cxn modelId="{9EF9BB34-B01A-435C-A88A-E78E2949654C}" type="presOf" srcId="{DB22024F-225C-4784-B90C-4328F4F4C932}" destId="{242521CE-099C-4C43-A5B3-400AA319ED1D}" srcOrd="0" destOrd="0" presId="urn:microsoft.com/office/officeart/2005/8/layout/hierarchy2"/>
    <dgm:cxn modelId="{A3D282D8-B218-4191-8446-C5D93C253790}" type="presOf" srcId="{3FBAEB2B-ECC5-4A47-ADC7-9B3F23179AFF}" destId="{69D12524-2FAA-4CA1-BFCE-9C803473E6CC}" srcOrd="0" destOrd="0" presId="urn:microsoft.com/office/officeart/2005/8/layout/hierarchy2"/>
    <dgm:cxn modelId="{E81C3598-E2EF-4599-9DD7-DF23C6638B79}" type="presOf" srcId="{B44C7D11-EA58-4415-A1D1-E80783EC2705}" destId="{DDA2326B-F287-4AC1-A315-DBEE269BD00C}" srcOrd="1" destOrd="0" presId="urn:microsoft.com/office/officeart/2005/8/layout/hierarchy2"/>
    <dgm:cxn modelId="{7E534E48-12C3-428E-AF43-B7C06CA6BFFE}" type="presOf" srcId="{17F4C2C2-0F82-4595-B4E1-FCF6E5980322}" destId="{B63FBFB7-7F5E-43EE-95D3-8E84F5FCBDA4}" srcOrd="0" destOrd="0" presId="urn:microsoft.com/office/officeart/2005/8/layout/hierarchy2"/>
    <dgm:cxn modelId="{F6A03BB3-2AF3-4F5F-8850-F4D46C99400F}" type="presOf" srcId="{7AC735A9-8486-40E5-8ABC-1A0799E3BBDB}" destId="{9D0ED847-898D-4584-B9A9-CBA527251203}" srcOrd="0" destOrd="0" presId="urn:microsoft.com/office/officeart/2005/8/layout/hierarchy2"/>
    <dgm:cxn modelId="{E37D36BB-4F1C-4652-B2CD-59D6BC21DF3F}" type="presOf" srcId="{1EF5932E-1FB1-4B9D-AC5C-0FDC48909DB9}" destId="{B1C2F695-14E4-431E-8CB7-CC319541FEB0}" srcOrd="1" destOrd="0" presId="urn:microsoft.com/office/officeart/2005/8/layout/hierarchy2"/>
    <dgm:cxn modelId="{737232A5-6684-4721-A6ED-BF2152A943B1}" type="presOf" srcId="{A92F4169-0EA3-4B1F-83F4-0ABAEB0E52CE}" destId="{DC510C27-797C-4630-8289-BB6F9341BD75}" srcOrd="1" destOrd="0" presId="urn:microsoft.com/office/officeart/2005/8/layout/hierarchy2"/>
    <dgm:cxn modelId="{785242BF-B89F-4097-AC17-9E74DF0DA33D}" srcId="{22C63188-365A-4E0F-B750-F154A464FF71}" destId="{933FAE83-875C-4533-83A1-9D590A69490B}" srcOrd="2" destOrd="0" parTransId="{1E41BE76-12DD-4D84-B696-F0C21A11FD60}" sibTransId="{EADCBE70-2D63-4390-B27D-B4C15D2DC26F}"/>
    <dgm:cxn modelId="{3C11ECF6-322A-4C74-8236-2A7D82C1DC92}" type="presOf" srcId="{50977EDA-6F09-4D37-A495-031948DBF1AA}" destId="{12319AF0-2E1E-4160-951B-A75CB0BA84BD}" srcOrd="0" destOrd="0" presId="urn:microsoft.com/office/officeart/2005/8/layout/hierarchy2"/>
    <dgm:cxn modelId="{DC70B13E-55FE-41F9-926A-088C78AD058E}" type="presOf" srcId="{E7D2C3F1-B571-4A01-9CB5-2981A332F2CB}" destId="{036DFDC5-79A0-48E3-A702-27F6F699CE11}" srcOrd="1" destOrd="0" presId="urn:microsoft.com/office/officeart/2005/8/layout/hierarchy2"/>
    <dgm:cxn modelId="{39067CE8-C0E8-4093-B603-8560FEA06A98}" type="presOf" srcId="{F458CDFA-0B9A-4852-88CB-C71171419907}" destId="{FC073CE4-2AD0-4177-95D9-11F7AB424E94}" srcOrd="1" destOrd="0" presId="urn:microsoft.com/office/officeart/2005/8/layout/hierarchy2"/>
    <dgm:cxn modelId="{51F260F3-1143-4B53-A9D3-95D3A6C740FA}" type="presOf" srcId="{1D5BC8F1-2E0E-4E23-976B-D157EB235CA3}" destId="{266245D4-4B6F-48B7-ACB8-9620D9220F2F}" srcOrd="0" destOrd="0" presId="urn:microsoft.com/office/officeart/2005/8/layout/hierarchy2"/>
    <dgm:cxn modelId="{94DFD34A-6FC0-403B-A919-AF50646C8C97}" type="presOf" srcId="{B1619D9C-BB91-4C31-BC18-C3295A0FACC9}" destId="{E0031EBB-49BB-4609-8257-2076ECD26731}" srcOrd="0" destOrd="0" presId="urn:microsoft.com/office/officeart/2005/8/layout/hierarchy2"/>
    <dgm:cxn modelId="{5861E172-33D2-4C43-8895-DC14D40412C9}" type="presOf" srcId="{BC16DDBF-FBF0-432B-A9B8-35B21AF6CFD6}" destId="{D19382FD-6662-4264-8D0C-94779523118B}" srcOrd="0" destOrd="0" presId="urn:microsoft.com/office/officeart/2005/8/layout/hierarchy2"/>
    <dgm:cxn modelId="{CD9BBE71-1597-49DC-8B76-D96620EA0091}" type="presOf" srcId="{8B5B627A-A5CC-4F4B-8B70-E13757CB9FDB}" destId="{EAA290B0-5199-4266-BF2F-E24CF875B73D}" srcOrd="1" destOrd="0" presId="urn:microsoft.com/office/officeart/2005/8/layout/hierarchy2"/>
    <dgm:cxn modelId="{9EE77D6E-2F82-4D61-A980-977AFD845017}" type="presOf" srcId="{0BEEBC59-4887-4E79-8397-E106038E6EE9}" destId="{E9B50C45-1397-47FB-B8DB-895D433A76BB}" srcOrd="0" destOrd="0" presId="urn:microsoft.com/office/officeart/2005/8/layout/hierarchy2"/>
    <dgm:cxn modelId="{6349B433-531F-4DDC-B85C-78BB06369F82}" srcId="{E7BE4422-C7C2-465F-B0CB-81F43798BE88}" destId="{A7B30998-E66E-4F59-8BE8-294499D617BE}" srcOrd="1" destOrd="0" parTransId="{6C5BBE3A-4075-4AAC-AB14-E75667077E0E}" sibTransId="{B5744342-BC8C-4DBD-8E08-AF96EB005802}"/>
    <dgm:cxn modelId="{9EE33241-C6AD-43E6-8DCE-48A2343BB206}" type="presOf" srcId="{F4A474D4-ECA0-4FB0-8E5E-7FF5206A4095}" destId="{525D85DD-9CCF-4A70-BA98-E4777D5ED3CB}" srcOrd="1" destOrd="0" presId="urn:microsoft.com/office/officeart/2005/8/layout/hierarchy2"/>
    <dgm:cxn modelId="{60DF5470-0D26-41E1-BBAC-FF56DD54722A}" type="presOf" srcId="{1C3FCB1A-CCDD-48FE-8FB6-E1668D59A63C}" destId="{BC8DE74E-549E-4BCA-8FE8-005E1FAE6637}" srcOrd="1" destOrd="0" presId="urn:microsoft.com/office/officeart/2005/8/layout/hierarchy2"/>
    <dgm:cxn modelId="{47B2B71F-FD85-4694-A259-6EB5A6A1AC5B}" type="presOf" srcId="{80DC3E32-DA08-4608-A939-87A1E12F5DC9}" destId="{7E33966C-AC1E-4621-940B-BEA50B9C7F88}" srcOrd="1" destOrd="0" presId="urn:microsoft.com/office/officeart/2005/8/layout/hierarchy2"/>
    <dgm:cxn modelId="{EC15F12D-54D9-4BD9-9C7A-EBECD4C2CC09}" type="presOf" srcId="{0E08F52D-A8F7-4543-8F24-8D8437E8354F}" destId="{DBF817A4-E00C-41E2-8043-CB4416B37900}" srcOrd="0" destOrd="0" presId="urn:microsoft.com/office/officeart/2005/8/layout/hierarchy2"/>
    <dgm:cxn modelId="{D2535436-2A93-4C37-B396-A7880B7D40E7}" srcId="{0DCD6FE1-A74D-4B6A-BBCD-3DE915DEEA84}" destId="{F2AE3B37-DD18-4655-8FBF-8B094B5BDA85}" srcOrd="1" destOrd="0" parTransId="{AFD6D0D5-7DA1-4849-BCF1-358DB405C9EB}" sibTransId="{A9076471-72F0-4E68-9AB1-7DA04A607820}"/>
    <dgm:cxn modelId="{E0C7ECDA-BDDE-4D99-9F65-E3F1DFE982DB}" type="presOf" srcId="{4625A0B6-4F9D-4C35-8789-61519641D8C6}" destId="{0F1E77B5-3FBB-432A-AC84-A7C54BD460D7}" srcOrd="1" destOrd="0" presId="urn:microsoft.com/office/officeart/2005/8/layout/hierarchy2"/>
    <dgm:cxn modelId="{6ECE9269-F6A0-4FD5-8946-8AEBC5F84E73}" type="presOf" srcId="{A92F4169-0EA3-4B1F-83F4-0ABAEB0E52CE}" destId="{12C71B13-F8A1-4D45-B88F-238DAAFC7BE0}" srcOrd="0" destOrd="0" presId="urn:microsoft.com/office/officeart/2005/8/layout/hierarchy2"/>
    <dgm:cxn modelId="{91A1F176-6F3E-492A-B41A-92FC6E07DD32}" type="presOf" srcId="{450B8FBF-DD33-43FD-92C1-7F22A8DA87BE}" destId="{A96CBC38-C85B-4BC4-B575-757A06B7A92F}" srcOrd="0" destOrd="0" presId="urn:microsoft.com/office/officeart/2005/8/layout/hierarchy2"/>
    <dgm:cxn modelId="{39B2F115-864B-4269-B667-669E3D79C122}" type="presOf" srcId="{02A5E9C3-7A64-45D6-ACBF-C39456DA2A41}" destId="{44A53407-32D7-4A77-A4F2-8F2D7B830D0D}" srcOrd="0" destOrd="0" presId="urn:microsoft.com/office/officeart/2005/8/layout/hierarchy2"/>
    <dgm:cxn modelId="{5DC6299B-9E67-45CB-A417-0276E0F4DD09}" type="presOf" srcId="{CE47FE5E-6769-4535-9E4C-3FAA49B5535C}" destId="{0DC9D3A8-1D7C-4487-94D6-D65DF2F2D22B}" srcOrd="0" destOrd="0" presId="urn:microsoft.com/office/officeart/2005/8/layout/hierarchy2"/>
    <dgm:cxn modelId="{D76AB12F-18E4-48CE-8809-C4BAF4D9054A}" type="presOf" srcId="{8F898690-6C1A-4B5C-9872-0165F4C48E83}" destId="{F468719D-9336-48C2-B178-D16EAD52ECDD}" srcOrd="1" destOrd="0" presId="urn:microsoft.com/office/officeart/2005/8/layout/hierarchy2"/>
    <dgm:cxn modelId="{5B4F0EA1-3BDB-4259-947D-4F65D8F5667B}" type="presOf" srcId="{3920EDDD-3EE0-4FAC-AF98-BBD0DBA3A31B}" destId="{B68A7CDE-872A-4887-A15B-12686FD44DCC}" srcOrd="0" destOrd="0" presId="urn:microsoft.com/office/officeart/2005/8/layout/hierarchy2"/>
    <dgm:cxn modelId="{84A74AEB-3D1D-4B12-87B3-6D6B8761ED60}" type="presOf" srcId="{1EF5932E-1FB1-4B9D-AC5C-0FDC48909DB9}" destId="{E165CBB7-66AE-4EC6-80E0-E30DF0506CDB}" srcOrd="0" destOrd="0" presId="urn:microsoft.com/office/officeart/2005/8/layout/hierarchy2"/>
    <dgm:cxn modelId="{3C946F61-5504-48BC-AA7A-35D363E9EEA7}" type="presOf" srcId="{E7D2C3F1-B571-4A01-9CB5-2981A332F2CB}" destId="{C22E26B6-4142-4046-AB35-8ADDB1BE62CC}" srcOrd="0" destOrd="0" presId="urn:microsoft.com/office/officeart/2005/8/layout/hierarchy2"/>
    <dgm:cxn modelId="{185D5F8B-301E-4345-B66C-51BFBEF717E2}" type="presOf" srcId="{6B8BD168-1096-4A85-AE2E-38521AE3F219}" destId="{19A9B972-8675-4DBD-B5B2-9CDB0285A51E}" srcOrd="0" destOrd="0" presId="urn:microsoft.com/office/officeart/2005/8/layout/hierarchy2"/>
    <dgm:cxn modelId="{18CA6841-9894-4989-8465-8752DBB0BD3B}" srcId="{7AC735A9-8486-40E5-8ABC-1A0799E3BBDB}" destId="{038E1DAB-44C4-4B99-8342-395708B297AB}" srcOrd="0" destOrd="0" parTransId="{B44C7D11-EA58-4415-A1D1-E80783EC2705}" sibTransId="{901F0A14-7545-45EA-8581-F9BECC7E30E4}"/>
    <dgm:cxn modelId="{AA5BF6C7-1DC8-4784-95F2-28EB38AFF5B2}" type="presOf" srcId="{934E934F-E13E-47E1-888B-DEFD0886EFB7}" destId="{B3FC1479-2473-4E7D-9E61-CA89C673D21F}" srcOrd="0" destOrd="0" presId="urn:microsoft.com/office/officeart/2005/8/layout/hierarchy2"/>
    <dgm:cxn modelId="{40480533-6AA4-47A5-ACB6-16ADE17ABDA9}" type="presOf" srcId="{A6EC9F04-D2D5-43ED-8CEA-C4C616787019}" destId="{2A4CEBC0-8A6E-4BCA-89E4-920FE7CFDCBD}" srcOrd="0" destOrd="0" presId="urn:microsoft.com/office/officeart/2005/8/layout/hierarchy2"/>
    <dgm:cxn modelId="{CE4CB2A7-BFF4-4230-A661-1E06AC5279E5}" type="presOf" srcId="{E64FEF2C-970A-4B13-9552-AC7F28AF2FC4}" destId="{6CC197DC-4B5B-4E37-AB93-F03D760D2149}" srcOrd="0" destOrd="0" presId="urn:microsoft.com/office/officeart/2005/8/layout/hierarchy2"/>
    <dgm:cxn modelId="{D2C54B36-8C37-4E89-A167-B08457C4B469}" type="presOf" srcId="{F4A474D4-ECA0-4FB0-8E5E-7FF5206A4095}" destId="{34D29BBF-7602-4C58-BF01-5A41CC6CB0C7}" srcOrd="0" destOrd="0" presId="urn:microsoft.com/office/officeart/2005/8/layout/hierarchy2"/>
    <dgm:cxn modelId="{4B6397BC-3838-4938-9554-1A2A533FFFF9}" type="presOf" srcId="{A6EC9F04-D2D5-43ED-8CEA-C4C616787019}" destId="{440B1D1B-FECD-4894-AF20-538B2D2CF794}" srcOrd="1" destOrd="0" presId="urn:microsoft.com/office/officeart/2005/8/layout/hierarchy2"/>
    <dgm:cxn modelId="{BB2D213B-5AF3-4193-AA64-40D9457D4A81}" type="presOf" srcId="{8E520709-1854-476C-BEFB-9107A2CC20CE}" destId="{59F77382-12F6-4D0A-80B3-A070D63D6144}" srcOrd="1" destOrd="0" presId="urn:microsoft.com/office/officeart/2005/8/layout/hierarchy2"/>
    <dgm:cxn modelId="{FD6C151F-AFCA-4F70-B9C7-A9B18E932251}" type="presOf" srcId="{1C3FCB1A-CCDD-48FE-8FB6-E1668D59A63C}" destId="{F217FEAD-8A15-43E0-9A8A-C60DDDD04E12}" srcOrd="0" destOrd="0" presId="urn:microsoft.com/office/officeart/2005/8/layout/hierarchy2"/>
    <dgm:cxn modelId="{77315C73-0D42-4ADE-92A7-31DCE8E4499B}" type="presOf" srcId="{F458CDFA-0B9A-4852-88CB-C71171419907}" destId="{69099A66-F52A-403F-9BA7-AA7303BA46C2}" srcOrd="0" destOrd="0" presId="urn:microsoft.com/office/officeart/2005/8/layout/hierarchy2"/>
    <dgm:cxn modelId="{5E060377-F9C3-44F1-93E3-0F49F2BEA271}" type="presOf" srcId="{1C07D721-B298-4AF5-99BC-6A93BB274CA5}" destId="{AC33AA39-824A-46C3-AAE7-039DE154B699}" srcOrd="1" destOrd="0" presId="urn:microsoft.com/office/officeart/2005/8/layout/hierarchy2"/>
    <dgm:cxn modelId="{96E507D4-70FE-4D5A-A0CB-28D992C8BE38}" type="presOf" srcId="{ABA4B68F-00AA-4C47-ACD3-80E286A4DD74}" destId="{5365163B-9B68-4C4E-84BE-9328356F22E8}" srcOrd="0" destOrd="0" presId="urn:microsoft.com/office/officeart/2005/8/layout/hierarchy2"/>
    <dgm:cxn modelId="{5A0AB8AE-E895-4194-8F48-7649253451C0}" srcId="{22C63188-365A-4E0F-B750-F154A464FF71}" destId="{E448B1EA-EC83-42F3-97FC-A6A444ACF2BC}" srcOrd="0" destOrd="0" parTransId="{30BB0C6F-7A4D-4566-9E56-DD46734B39A9}" sibTransId="{97F9D401-B2A3-423F-91CA-3BC2487658EC}"/>
    <dgm:cxn modelId="{59EA4016-FF38-4179-8DAD-76906667F420}" type="presOf" srcId="{C9BE823F-01B2-44BE-8F2A-FCAF4152DD62}" destId="{EAE1E475-EB3F-4C6B-A1A8-F406F062B697}" srcOrd="0" destOrd="0" presId="urn:microsoft.com/office/officeart/2005/8/layout/hierarchy2"/>
    <dgm:cxn modelId="{EBDA7646-8D9D-4227-AF8D-11D8B83F5AAB}" srcId="{6B8BD168-1096-4A85-AE2E-38521AE3F219}" destId="{3E2EDFF0-B0C5-44BC-B3C7-1D5818710969}" srcOrd="1" destOrd="0" parTransId="{777F93A5-CAC6-49CF-B380-6942BAA3DF3D}" sibTransId="{CFA87753-7BA2-4557-8B76-206379BC38EA}"/>
    <dgm:cxn modelId="{1883D488-DC50-44E1-BB46-288848FA71C9}" type="presOf" srcId="{F91EAD8E-BB7B-43CF-9BF4-FADA74322B98}" destId="{5A42E4AD-B731-4F63-BDEB-69980E66088B}" srcOrd="1" destOrd="0" presId="urn:microsoft.com/office/officeart/2005/8/layout/hierarchy2"/>
    <dgm:cxn modelId="{85FEC56A-58AD-4567-8D04-63F7E6F8D780}" type="presOf" srcId="{8F898690-6C1A-4B5C-9872-0165F4C48E83}" destId="{036C05F7-345B-402C-B803-F5911687B8B0}" srcOrd="0" destOrd="0" presId="urn:microsoft.com/office/officeart/2005/8/layout/hierarchy2"/>
    <dgm:cxn modelId="{2D51A13F-7931-47A5-9953-550B0209842A}" srcId="{E448B1EA-EC83-42F3-97FC-A6A444ACF2BC}" destId="{8C4A8686-8696-4342-8A52-162DEE1C4D2E}" srcOrd="0" destOrd="0" parTransId="{CE47FE5E-6769-4535-9E4C-3FAA49B5535C}" sibTransId="{8E0DF119-1EA3-4AEB-8A07-90959B202FD1}"/>
    <dgm:cxn modelId="{190C5E17-3EEF-4441-8FDE-78DD925E82B3}" type="presOf" srcId="{C9481663-AB6B-487C-890B-4398D5F185E5}" destId="{26E2932B-5430-4645-888B-DA369DF7F62B}" srcOrd="1" destOrd="0" presId="urn:microsoft.com/office/officeart/2005/8/layout/hierarchy2"/>
    <dgm:cxn modelId="{77F6728E-3C1B-420A-857A-A05D90AC2FCF}" srcId="{12FF9180-F63F-42A0-A476-1AF99097422B}" destId="{A0F625E7-BCE9-4DAD-9851-8E605E8A0BF5}" srcOrd="0" destOrd="0" parTransId="{E7D2C3F1-B571-4A01-9CB5-2981A332F2CB}" sibTransId="{87534E12-FF65-40D2-9DF5-26AD6927936F}"/>
    <dgm:cxn modelId="{58426DBC-7628-4E0D-BB24-DB8F18C7962D}" type="presOf" srcId="{AFD6D0D5-7DA1-4849-BCF1-358DB405C9EB}" destId="{5DE87F7F-836E-4A19-954F-8E23DF18B65E}" srcOrd="1" destOrd="0" presId="urn:microsoft.com/office/officeart/2005/8/layout/hierarchy2"/>
    <dgm:cxn modelId="{37A65013-62DA-42A7-9167-8FF7AC6B6AF0}" srcId="{F2AE3B37-DD18-4655-8FBF-8B094B5BDA85}" destId="{01FF4AF3-098E-4CA7-98FB-9B8738E4CEBC}" srcOrd="3" destOrd="0" parTransId="{8E520709-1854-476C-BEFB-9107A2CC20CE}" sibTransId="{91978726-DBDE-4142-94A7-EC15EF1A8DBE}"/>
    <dgm:cxn modelId="{95746731-5F24-487F-B63C-8F94CBBFA5CA}" srcId="{6B8BD168-1096-4A85-AE2E-38521AE3F219}" destId="{38D76CD0-F050-442B-97B7-BAEE8EE2C908}" srcOrd="0" destOrd="0" parTransId="{1C07D721-B298-4AF5-99BC-6A93BB274CA5}" sibTransId="{382EB340-269C-42DC-96F8-1CD96FFF5E10}"/>
    <dgm:cxn modelId="{4DF8C938-9F1B-4E6A-9A32-A3BDA9CEFFB7}" type="presOf" srcId="{01FF4AF3-098E-4CA7-98FB-9B8738E4CEBC}" destId="{2A805E66-2004-484C-92AF-9C4DD59718C9}" srcOrd="0" destOrd="0" presId="urn:microsoft.com/office/officeart/2005/8/layout/hierarchy2"/>
    <dgm:cxn modelId="{6438D7AD-75DC-4ADE-966F-5F3F7155D4F4}" type="presOf" srcId="{22C63188-365A-4E0F-B750-F154A464FF71}" destId="{831A5E16-41CB-4C3B-9545-E17534CAE166}" srcOrd="0" destOrd="0" presId="urn:microsoft.com/office/officeart/2005/8/layout/hierarchy2"/>
    <dgm:cxn modelId="{AA4014B7-432A-4E32-9F60-24F2E6275C8C}" type="presOf" srcId="{8C4A8686-8696-4342-8A52-162DEE1C4D2E}" destId="{2AE368E9-B1FD-478A-95FA-8FC746CFA2B1}" srcOrd="0" destOrd="0" presId="urn:microsoft.com/office/officeart/2005/8/layout/hierarchy2"/>
    <dgm:cxn modelId="{BEB5A5BF-5DB8-4063-AC32-DDF2C2381225}" type="presOf" srcId="{1C07D721-B298-4AF5-99BC-6A93BB274CA5}" destId="{A63C7903-A809-4A2C-92A4-52621DE6CE51}" srcOrd="0" destOrd="0" presId="urn:microsoft.com/office/officeart/2005/8/layout/hierarchy2"/>
    <dgm:cxn modelId="{699C77FC-F2B0-46F8-AE6D-9AE42F7BDDE8}" srcId="{0DCD6FE1-A74D-4B6A-BBCD-3DE915DEEA84}" destId="{E7BE4422-C7C2-465F-B0CB-81F43798BE88}" srcOrd="0" destOrd="0" parTransId="{4625A0B6-4F9D-4C35-8789-61519641D8C6}" sibTransId="{DC89B092-8B92-4A61-B09A-0A1460CBDD11}"/>
    <dgm:cxn modelId="{D39BD151-2313-4F64-86CF-3E89EB9E99A9}" type="presOf" srcId="{D4A42A8C-53F6-4B5F-86FC-3A9F07126C5F}" destId="{6DA9819B-DC08-4401-9CC1-C878E19C229D}" srcOrd="0" destOrd="0" presId="urn:microsoft.com/office/officeart/2005/8/layout/hierarchy2"/>
    <dgm:cxn modelId="{68B40F48-C689-4AD0-A957-56DB2F5CBF5F}" type="presOf" srcId="{B44C7D11-EA58-4415-A1D1-E80783EC2705}" destId="{433D092F-9B70-43CD-A192-9E4F997CFA67}" srcOrd="0" destOrd="0" presId="urn:microsoft.com/office/officeart/2005/8/layout/hierarchy2"/>
    <dgm:cxn modelId="{AB73B79D-563A-4E5C-A559-8D8D1BE90D6B}" type="presOf" srcId="{1E41BE76-12DD-4D84-B696-F0C21A11FD60}" destId="{3901EEB2-4DE4-4CD0-B060-FE90AD567CAF}" srcOrd="1" destOrd="0" presId="urn:microsoft.com/office/officeart/2005/8/layout/hierarchy2"/>
    <dgm:cxn modelId="{722247D3-C5C9-4118-8106-D07FD4F39FAC}" type="presOf" srcId="{6C5BBE3A-4075-4AAC-AB14-E75667077E0E}" destId="{5DEA8F3A-3324-4FA6-BF73-8C85F0AAF4D1}" srcOrd="1" destOrd="0" presId="urn:microsoft.com/office/officeart/2005/8/layout/hierarchy2"/>
    <dgm:cxn modelId="{B943CE0E-1C69-40E0-A33F-EAADF78112DC}" type="presOf" srcId="{B1619D9C-BB91-4C31-BC18-C3295A0FACC9}" destId="{BEF85F49-2238-4B1D-867D-A2DE567AE2DC}" srcOrd="1" destOrd="0" presId="urn:microsoft.com/office/officeart/2005/8/layout/hierarchy2"/>
    <dgm:cxn modelId="{4BE4A2C4-3477-4245-9D9D-F2E66E9BDD63}" type="presOf" srcId="{777F93A5-CAC6-49CF-B380-6942BAA3DF3D}" destId="{642B2E09-800F-4702-9AEE-6F1A6C31EE15}" srcOrd="1" destOrd="0" presId="urn:microsoft.com/office/officeart/2005/8/layout/hierarchy2"/>
    <dgm:cxn modelId="{CD5ED684-AF2C-439D-BC6A-988265B8D47B}" type="presParOf" srcId="{242521CE-099C-4C43-A5B3-400AA319ED1D}" destId="{C6702C48-1CEA-4657-BD86-0E9106BA7D13}" srcOrd="0" destOrd="0" presId="urn:microsoft.com/office/officeart/2005/8/layout/hierarchy2"/>
    <dgm:cxn modelId="{C1C6760B-5E30-4B6E-9BDA-49D52838C8C5}" type="presParOf" srcId="{C6702C48-1CEA-4657-BD86-0E9106BA7D13}" destId="{26913E06-9DC7-4BBC-9170-498BEA44AA25}" srcOrd="0" destOrd="0" presId="urn:microsoft.com/office/officeart/2005/8/layout/hierarchy2"/>
    <dgm:cxn modelId="{7210C7B5-5F7D-4EBC-BFAE-B39C33AB7D2A}" type="presParOf" srcId="{C6702C48-1CEA-4657-BD86-0E9106BA7D13}" destId="{E1CF528F-E776-4DDA-8C56-15C354245251}" srcOrd="1" destOrd="0" presId="urn:microsoft.com/office/officeart/2005/8/layout/hierarchy2"/>
    <dgm:cxn modelId="{A4A99DA5-2FBB-4BD1-ADE7-3B7F480F7BFA}" type="presParOf" srcId="{E1CF528F-E776-4DDA-8C56-15C354245251}" destId="{05BAE654-8871-4C83-A010-24A5113EAC94}" srcOrd="0" destOrd="0" presId="urn:microsoft.com/office/officeart/2005/8/layout/hierarchy2"/>
    <dgm:cxn modelId="{A7B813B2-E7EA-4DD1-94EF-1F77F2F69CE8}" type="presParOf" srcId="{05BAE654-8871-4C83-A010-24A5113EAC94}" destId="{0F1E77B5-3FBB-432A-AC84-A7C54BD460D7}" srcOrd="0" destOrd="0" presId="urn:microsoft.com/office/officeart/2005/8/layout/hierarchy2"/>
    <dgm:cxn modelId="{E7659A2D-4E50-4F97-A0B0-EDB5BBC5D0CD}" type="presParOf" srcId="{E1CF528F-E776-4DDA-8C56-15C354245251}" destId="{6AD2AD9D-4277-4029-A00F-E81DE1AE1B20}" srcOrd="1" destOrd="0" presId="urn:microsoft.com/office/officeart/2005/8/layout/hierarchy2"/>
    <dgm:cxn modelId="{EAA76D1F-D27D-45EC-BC9C-2F5064CE9839}" type="presParOf" srcId="{6AD2AD9D-4277-4029-A00F-E81DE1AE1B20}" destId="{47F27950-67DF-41D3-A5BB-4E22D92A9527}" srcOrd="0" destOrd="0" presId="urn:microsoft.com/office/officeart/2005/8/layout/hierarchy2"/>
    <dgm:cxn modelId="{C6045392-80EB-46C0-88B8-3D664B8FFE62}" type="presParOf" srcId="{6AD2AD9D-4277-4029-A00F-E81DE1AE1B20}" destId="{39EC07CB-C3BC-4C7B-8E24-411177596102}" srcOrd="1" destOrd="0" presId="urn:microsoft.com/office/officeart/2005/8/layout/hierarchy2"/>
    <dgm:cxn modelId="{3A2F22F7-32BC-4429-ACB5-42CA4ABEF3A1}" type="presParOf" srcId="{39EC07CB-C3BC-4C7B-8E24-411177596102}" destId="{747EE347-8FAC-47B6-BDCB-0F57C780B90C}" srcOrd="0" destOrd="0" presId="urn:microsoft.com/office/officeart/2005/8/layout/hierarchy2"/>
    <dgm:cxn modelId="{4934B5BB-E8FF-4CC9-9687-260F64A4FA77}" type="presParOf" srcId="{747EE347-8FAC-47B6-BDCB-0F57C780B90C}" destId="{B2D5A975-B1D6-4E11-AA5E-7EE10513C3CE}" srcOrd="0" destOrd="0" presId="urn:microsoft.com/office/officeart/2005/8/layout/hierarchy2"/>
    <dgm:cxn modelId="{72A313E1-EC5D-4339-8CB3-74B6A3D07CF2}" type="presParOf" srcId="{39EC07CB-C3BC-4C7B-8E24-411177596102}" destId="{1B1BD0E1-321E-4BBD-AE8E-F410B114FCD8}" srcOrd="1" destOrd="0" presId="urn:microsoft.com/office/officeart/2005/8/layout/hierarchy2"/>
    <dgm:cxn modelId="{DCD864AA-507C-447C-8248-A9C031FA368C}" type="presParOf" srcId="{1B1BD0E1-321E-4BBD-AE8E-F410B114FCD8}" destId="{266245D4-4B6F-48B7-ACB8-9620D9220F2F}" srcOrd="0" destOrd="0" presId="urn:microsoft.com/office/officeart/2005/8/layout/hierarchy2"/>
    <dgm:cxn modelId="{99960593-DDC8-4675-AAC3-ED71D18FAF28}" type="presParOf" srcId="{1B1BD0E1-321E-4BBD-AE8E-F410B114FCD8}" destId="{69489257-96A4-4E98-9F49-6F7D2C645406}" srcOrd="1" destOrd="0" presId="urn:microsoft.com/office/officeart/2005/8/layout/hierarchy2"/>
    <dgm:cxn modelId="{E5561C7A-927C-46CB-95F8-A55D127E84A6}" type="presParOf" srcId="{69489257-96A4-4E98-9F49-6F7D2C645406}" destId="{EAE1E475-EB3F-4C6B-A1A8-F406F062B697}" srcOrd="0" destOrd="0" presId="urn:microsoft.com/office/officeart/2005/8/layout/hierarchy2"/>
    <dgm:cxn modelId="{1184FBE3-8153-463F-8FF5-657108B94590}" type="presParOf" srcId="{EAE1E475-EB3F-4C6B-A1A8-F406F062B697}" destId="{F527FF69-288D-4236-871E-B0679A18583F}" srcOrd="0" destOrd="0" presId="urn:microsoft.com/office/officeart/2005/8/layout/hierarchy2"/>
    <dgm:cxn modelId="{FA968AFF-B84D-4869-B6A2-8067A2E7C632}" type="presParOf" srcId="{69489257-96A4-4E98-9F49-6F7D2C645406}" destId="{69B36822-861E-4CC4-AE70-0F1C292AE63F}" srcOrd="1" destOrd="0" presId="urn:microsoft.com/office/officeart/2005/8/layout/hierarchy2"/>
    <dgm:cxn modelId="{C90C215F-BC85-4185-B679-25C35D57AD3A}" type="presParOf" srcId="{69B36822-861E-4CC4-AE70-0F1C292AE63F}" destId="{E633C98E-B9EA-405F-A9E0-730ADED4BD4F}" srcOrd="0" destOrd="0" presId="urn:microsoft.com/office/officeart/2005/8/layout/hierarchy2"/>
    <dgm:cxn modelId="{ECDF9807-CD7F-4EA5-ABFE-3297C7069304}" type="presParOf" srcId="{69B36822-861E-4CC4-AE70-0F1C292AE63F}" destId="{6A8EDDD7-8BD4-4C66-95E2-61051C2FB04E}" srcOrd="1" destOrd="0" presId="urn:microsoft.com/office/officeart/2005/8/layout/hierarchy2"/>
    <dgm:cxn modelId="{21C11E53-B248-4292-A99D-5495F192C0C5}" type="presParOf" srcId="{6A8EDDD7-8BD4-4C66-95E2-61051C2FB04E}" destId="{A96CBC38-C85B-4BC4-B575-757A06B7A92F}" srcOrd="0" destOrd="0" presId="urn:microsoft.com/office/officeart/2005/8/layout/hierarchy2"/>
    <dgm:cxn modelId="{42FCD26A-7BB2-4C63-908D-271B869B8E01}" type="presParOf" srcId="{A96CBC38-C85B-4BC4-B575-757A06B7A92F}" destId="{CCE56CF2-9CA5-41F4-ACE2-58A31AC626F3}" srcOrd="0" destOrd="0" presId="urn:microsoft.com/office/officeart/2005/8/layout/hierarchy2"/>
    <dgm:cxn modelId="{6EB75DCF-8A8F-4816-95C6-F25E07F7877F}" type="presParOf" srcId="{6A8EDDD7-8BD4-4C66-95E2-61051C2FB04E}" destId="{FA7B8741-6227-4852-98E3-2B8849213C20}" srcOrd="1" destOrd="0" presId="urn:microsoft.com/office/officeart/2005/8/layout/hierarchy2"/>
    <dgm:cxn modelId="{5EE50400-6891-4EF5-8252-8960AD7C1736}" type="presParOf" srcId="{FA7B8741-6227-4852-98E3-2B8849213C20}" destId="{69D12524-2FAA-4CA1-BFCE-9C803473E6CC}" srcOrd="0" destOrd="0" presId="urn:microsoft.com/office/officeart/2005/8/layout/hierarchy2"/>
    <dgm:cxn modelId="{266C29D6-8990-427C-9299-7F1E0D548A0F}" type="presParOf" srcId="{FA7B8741-6227-4852-98E3-2B8849213C20}" destId="{A60B51E8-9109-4852-826E-03A745BF4612}" srcOrd="1" destOrd="0" presId="urn:microsoft.com/office/officeart/2005/8/layout/hierarchy2"/>
    <dgm:cxn modelId="{7FEC20FF-5BA7-44A2-95D8-05EA9DF75564}" type="presParOf" srcId="{69489257-96A4-4E98-9F49-6F7D2C645406}" destId="{2A4CEBC0-8A6E-4BCA-89E4-920FE7CFDCBD}" srcOrd="2" destOrd="0" presId="urn:microsoft.com/office/officeart/2005/8/layout/hierarchy2"/>
    <dgm:cxn modelId="{44918C43-F331-4F85-A306-FE8797F12C14}" type="presParOf" srcId="{2A4CEBC0-8A6E-4BCA-89E4-920FE7CFDCBD}" destId="{440B1D1B-FECD-4894-AF20-538B2D2CF794}" srcOrd="0" destOrd="0" presId="urn:microsoft.com/office/officeart/2005/8/layout/hierarchy2"/>
    <dgm:cxn modelId="{E71D78FB-5663-476B-BB5C-1FDF705F74B7}" type="presParOf" srcId="{69489257-96A4-4E98-9F49-6F7D2C645406}" destId="{09B19429-6A08-47E0-BD00-7FF9540E9457}" srcOrd="3" destOrd="0" presId="urn:microsoft.com/office/officeart/2005/8/layout/hierarchy2"/>
    <dgm:cxn modelId="{8B90DE1B-8FB6-4CB0-8957-AD4D37A4CEAD}" type="presParOf" srcId="{09B19429-6A08-47E0-BD00-7FF9540E9457}" destId="{E9B50C45-1397-47FB-B8DB-895D433A76BB}" srcOrd="0" destOrd="0" presId="urn:microsoft.com/office/officeart/2005/8/layout/hierarchy2"/>
    <dgm:cxn modelId="{68B5E05C-BF5D-4033-8F7D-E424E06AF216}" type="presParOf" srcId="{09B19429-6A08-47E0-BD00-7FF9540E9457}" destId="{147218C8-35F2-4D1B-8933-60A8B2603076}" srcOrd="1" destOrd="0" presId="urn:microsoft.com/office/officeart/2005/8/layout/hierarchy2"/>
    <dgm:cxn modelId="{B2CB9430-CA2F-454B-A708-255E31BC7F99}" type="presParOf" srcId="{147218C8-35F2-4D1B-8933-60A8B2603076}" destId="{12C71B13-F8A1-4D45-B88F-238DAAFC7BE0}" srcOrd="0" destOrd="0" presId="urn:microsoft.com/office/officeart/2005/8/layout/hierarchy2"/>
    <dgm:cxn modelId="{C9DE7F5A-8498-4C24-82B7-6FF54C4D6D07}" type="presParOf" srcId="{12C71B13-F8A1-4D45-B88F-238DAAFC7BE0}" destId="{DC510C27-797C-4630-8289-BB6F9341BD75}" srcOrd="0" destOrd="0" presId="urn:microsoft.com/office/officeart/2005/8/layout/hierarchy2"/>
    <dgm:cxn modelId="{448F811D-4790-44FF-9101-165D6BCEDF0F}" type="presParOf" srcId="{147218C8-35F2-4D1B-8933-60A8B2603076}" destId="{BB132F3D-7EB9-4E4E-B1F5-06CEC4EFA822}" srcOrd="1" destOrd="0" presId="urn:microsoft.com/office/officeart/2005/8/layout/hierarchy2"/>
    <dgm:cxn modelId="{E17078F8-B993-4AFE-A243-D21B05AB62F9}" type="presParOf" srcId="{BB132F3D-7EB9-4E4E-B1F5-06CEC4EFA822}" destId="{5365163B-9B68-4C4E-84BE-9328356F22E8}" srcOrd="0" destOrd="0" presId="urn:microsoft.com/office/officeart/2005/8/layout/hierarchy2"/>
    <dgm:cxn modelId="{F4436B9B-9658-4CFD-842A-90F5C0F0ED29}" type="presParOf" srcId="{BB132F3D-7EB9-4E4E-B1F5-06CEC4EFA822}" destId="{CF529F7D-587B-4FC1-A70A-1E3369981423}" srcOrd="1" destOrd="0" presId="urn:microsoft.com/office/officeart/2005/8/layout/hierarchy2"/>
    <dgm:cxn modelId="{68D26EAC-4741-41BA-A515-314468E4C1ED}" type="presParOf" srcId="{CF529F7D-587B-4FC1-A70A-1E3369981423}" destId="{036C05F7-345B-402C-B803-F5911687B8B0}" srcOrd="0" destOrd="0" presId="urn:microsoft.com/office/officeart/2005/8/layout/hierarchy2"/>
    <dgm:cxn modelId="{C1D5ECC5-6DC2-4650-82AD-53851C2E0FEC}" type="presParOf" srcId="{036C05F7-345B-402C-B803-F5911687B8B0}" destId="{F468719D-9336-48C2-B178-D16EAD52ECDD}" srcOrd="0" destOrd="0" presId="urn:microsoft.com/office/officeart/2005/8/layout/hierarchy2"/>
    <dgm:cxn modelId="{0F40F5BC-09DF-40F9-B94A-329D526D2E23}" type="presParOf" srcId="{CF529F7D-587B-4FC1-A70A-1E3369981423}" destId="{5410FD55-7F09-45CC-9D47-631A567C16EF}" srcOrd="1" destOrd="0" presId="urn:microsoft.com/office/officeart/2005/8/layout/hierarchy2"/>
    <dgm:cxn modelId="{8BB48257-84D8-4D2A-A5BF-4FD1824C250D}" type="presParOf" srcId="{5410FD55-7F09-45CC-9D47-631A567C16EF}" destId="{B68A7CDE-872A-4887-A15B-12686FD44DCC}" srcOrd="0" destOrd="0" presId="urn:microsoft.com/office/officeart/2005/8/layout/hierarchy2"/>
    <dgm:cxn modelId="{B97203D9-C4F8-4ACF-982F-A86CD45425ED}" type="presParOf" srcId="{5410FD55-7F09-45CC-9D47-631A567C16EF}" destId="{192BA51E-4EB6-4B96-A4DF-DD3FEAED9D6F}" srcOrd="1" destOrd="0" presId="urn:microsoft.com/office/officeart/2005/8/layout/hierarchy2"/>
    <dgm:cxn modelId="{0072B7FB-BBED-4748-BF78-FF6A0F90445B}" type="presParOf" srcId="{147218C8-35F2-4D1B-8933-60A8B2603076}" destId="{BE1EA5C7-AEDD-4477-A16A-4343A8D2DFA6}" srcOrd="2" destOrd="0" presId="urn:microsoft.com/office/officeart/2005/8/layout/hierarchy2"/>
    <dgm:cxn modelId="{200875E4-5165-4C74-917C-643A39AD22C5}" type="presParOf" srcId="{BE1EA5C7-AEDD-4477-A16A-4343A8D2DFA6}" destId="{EAA290B0-5199-4266-BF2F-E24CF875B73D}" srcOrd="0" destOrd="0" presId="urn:microsoft.com/office/officeart/2005/8/layout/hierarchy2"/>
    <dgm:cxn modelId="{972598EA-DF42-4D58-91B7-4E5F03383FDA}" type="presParOf" srcId="{147218C8-35F2-4D1B-8933-60A8B2603076}" destId="{08C24156-5AD3-4AC0-94F5-143E099924EF}" srcOrd="3" destOrd="0" presId="urn:microsoft.com/office/officeart/2005/8/layout/hierarchy2"/>
    <dgm:cxn modelId="{64A34D4D-5111-4321-A761-2F5B86D147B5}" type="presParOf" srcId="{08C24156-5AD3-4AC0-94F5-143E099924EF}" destId="{DBF817A4-E00C-41E2-8043-CB4416B37900}" srcOrd="0" destOrd="0" presId="urn:microsoft.com/office/officeart/2005/8/layout/hierarchy2"/>
    <dgm:cxn modelId="{D7A11A05-2E0A-403A-8043-4F032496CF3B}" type="presParOf" srcId="{08C24156-5AD3-4AC0-94F5-143E099924EF}" destId="{4A06EB99-B3AD-4176-A86E-47415F5D0FCC}" srcOrd="1" destOrd="0" presId="urn:microsoft.com/office/officeart/2005/8/layout/hierarchy2"/>
    <dgm:cxn modelId="{D05206E6-8C80-4F70-AEE9-E98CE5476681}" type="presParOf" srcId="{4A06EB99-B3AD-4176-A86E-47415F5D0FCC}" destId="{44A53407-32D7-4A77-A4F2-8F2D7B830D0D}" srcOrd="0" destOrd="0" presId="urn:microsoft.com/office/officeart/2005/8/layout/hierarchy2"/>
    <dgm:cxn modelId="{DCAB5B95-5B6C-4A8C-B7EB-18302D707E71}" type="presParOf" srcId="{44A53407-32D7-4A77-A4F2-8F2D7B830D0D}" destId="{97E7F99A-F3D1-438A-A6A3-77E77DE761C4}" srcOrd="0" destOrd="0" presId="urn:microsoft.com/office/officeart/2005/8/layout/hierarchy2"/>
    <dgm:cxn modelId="{610DD748-B0BF-498B-8D17-BF6B10803D73}" type="presParOf" srcId="{4A06EB99-B3AD-4176-A86E-47415F5D0FCC}" destId="{F95993F0-EF8F-4457-A094-30D6D3488817}" srcOrd="1" destOrd="0" presId="urn:microsoft.com/office/officeart/2005/8/layout/hierarchy2"/>
    <dgm:cxn modelId="{1C5E5D35-DCF7-4D18-A12B-9D77EB6CD95D}" type="presParOf" srcId="{F95993F0-EF8F-4457-A094-30D6D3488817}" destId="{9827D1C1-F45E-401B-9B3A-977BA5A778BE}" srcOrd="0" destOrd="0" presId="urn:microsoft.com/office/officeart/2005/8/layout/hierarchy2"/>
    <dgm:cxn modelId="{65962F6D-E064-4D7B-9F2D-ECB9FB7CB855}" type="presParOf" srcId="{F95993F0-EF8F-4457-A094-30D6D3488817}" destId="{A8C66179-7740-4B98-A509-B77774CBB9F6}" srcOrd="1" destOrd="0" presId="urn:microsoft.com/office/officeart/2005/8/layout/hierarchy2"/>
    <dgm:cxn modelId="{1E966044-CAFF-4FE5-BB0F-98310BB343E2}" type="presParOf" srcId="{39EC07CB-C3BC-4C7B-8E24-411177596102}" destId="{46557D72-C05F-42D2-8095-EC744B388E7D}" srcOrd="2" destOrd="0" presId="urn:microsoft.com/office/officeart/2005/8/layout/hierarchy2"/>
    <dgm:cxn modelId="{614FE075-60CE-41E0-989A-65CD7CE6E345}" type="presParOf" srcId="{46557D72-C05F-42D2-8095-EC744B388E7D}" destId="{5DEA8F3A-3324-4FA6-BF73-8C85F0AAF4D1}" srcOrd="0" destOrd="0" presId="urn:microsoft.com/office/officeart/2005/8/layout/hierarchy2"/>
    <dgm:cxn modelId="{93383DD2-D752-41FB-8E93-5535DAA032AD}" type="presParOf" srcId="{39EC07CB-C3BC-4C7B-8E24-411177596102}" destId="{BD4FCC86-11FA-419B-A188-1460056454A1}" srcOrd="3" destOrd="0" presId="urn:microsoft.com/office/officeart/2005/8/layout/hierarchy2"/>
    <dgm:cxn modelId="{92083C6D-A4E6-4801-8A6C-FB9958D353CC}" type="presParOf" srcId="{BD4FCC86-11FA-419B-A188-1460056454A1}" destId="{2F57C042-9A57-4208-B974-9142E1EA99AA}" srcOrd="0" destOrd="0" presId="urn:microsoft.com/office/officeart/2005/8/layout/hierarchy2"/>
    <dgm:cxn modelId="{6DE495DD-246B-4B85-9981-29DAAA76124C}" type="presParOf" srcId="{BD4FCC86-11FA-419B-A188-1460056454A1}" destId="{AA948350-80A0-4AF0-98A4-6058ED64D60A}" srcOrd="1" destOrd="0" presId="urn:microsoft.com/office/officeart/2005/8/layout/hierarchy2"/>
    <dgm:cxn modelId="{A0E52221-EFE5-4FC8-9B2C-8466E5ACEAE2}" type="presParOf" srcId="{AA948350-80A0-4AF0-98A4-6058ED64D60A}" destId="{16D60908-1FCA-48BB-ABAD-7ACDA8F929B7}" srcOrd="0" destOrd="0" presId="urn:microsoft.com/office/officeart/2005/8/layout/hierarchy2"/>
    <dgm:cxn modelId="{E345631F-5C9B-449B-BEA5-C8F697C4F2F5}" type="presParOf" srcId="{16D60908-1FCA-48BB-ABAD-7ACDA8F929B7}" destId="{E027F1D8-6976-47A8-A615-2D39416CA340}" srcOrd="0" destOrd="0" presId="urn:microsoft.com/office/officeart/2005/8/layout/hierarchy2"/>
    <dgm:cxn modelId="{813E911B-B0F4-4BE9-B8F6-9330C4FAF040}" type="presParOf" srcId="{AA948350-80A0-4AF0-98A4-6058ED64D60A}" destId="{22700050-EC4D-49F1-8DDD-0ABFE4F5C7C7}" srcOrd="1" destOrd="0" presId="urn:microsoft.com/office/officeart/2005/8/layout/hierarchy2"/>
    <dgm:cxn modelId="{7897A0C8-FA6E-448C-86B3-4D3AAF779253}" type="presParOf" srcId="{22700050-EC4D-49F1-8DDD-0ABFE4F5C7C7}" destId="{326FD7F1-5747-4022-8D7A-E5F61C9B64A1}" srcOrd="0" destOrd="0" presId="urn:microsoft.com/office/officeart/2005/8/layout/hierarchy2"/>
    <dgm:cxn modelId="{E3D45F6D-82AF-4DBC-AF6A-3345345947F2}" type="presParOf" srcId="{22700050-EC4D-49F1-8DDD-0ABFE4F5C7C7}" destId="{D1370C4E-C42C-4DAE-B408-3ECFB8B080C0}" srcOrd="1" destOrd="0" presId="urn:microsoft.com/office/officeart/2005/8/layout/hierarchy2"/>
    <dgm:cxn modelId="{47900D67-62CA-43CD-8D69-35C8F6E95084}" type="presParOf" srcId="{E1CF528F-E776-4DDA-8C56-15C354245251}" destId="{57406C4E-F0E0-4C2E-88C7-F853818F0AAA}" srcOrd="2" destOrd="0" presId="urn:microsoft.com/office/officeart/2005/8/layout/hierarchy2"/>
    <dgm:cxn modelId="{D1BA97D8-3C0F-459B-86FD-F24BB24C3FFF}" type="presParOf" srcId="{57406C4E-F0E0-4C2E-88C7-F853818F0AAA}" destId="{5DE87F7F-836E-4A19-954F-8E23DF18B65E}" srcOrd="0" destOrd="0" presId="urn:microsoft.com/office/officeart/2005/8/layout/hierarchy2"/>
    <dgm:cxn modelId="{DF728352-D9A9-4DF6-B030-BCCB0AEDEB21}" type="presParOf" srcId="{E1CF528F-E776-4DDA-8C56-15C354245251}" destId="{55781799-068A-488F-82C3-914E8D6B383E}" srcOrd="3" destOrd="0" presId="urn:microsoft.com/office/officeart/2005/8/layout/hierarchy2"/>
    <dgm:cxn modelId="{6B4E1E93-6617-42B8-ADEE-8BC3A426D9C9}" type="presParOf" srcId="{55781799-068A-488F-82C3-914E8D6B383E}" destId="{76F8786B-2854-4895-B412-5DF030C443E4}" srcOrd="0" destOrd="0" presId="urn:microsoft.com/office/officeart/2005/8/layout/hierarchy2"/>
    <dgm:cxn modelId="{41420524-579C-4D1F-9859-B508B63A42DA}" type="presParOf" srcId="{55781799-068A-488F-82C3-914E8D6B383E}" destId="{2804E46C-0982-4FEA-B7F0-FDB12C81D576}" srcOrd="1" destOrd="0" presId="urn:microsoft.com/office/officeart/2005/8/layout/hierarchy2"/>
    <dgm:cxn modelId="{F6C40824-2EA6-4168-9D35-89F3C591EC04}" type="presParOf" srcId="{2804E46C-0982-4FEA-B7F0-FDB12C81D576}" destId="{F217FEAD-8A15-43E0-9A8A-C60DDDD04E12}" srcOrd="0" destOrd="0" presId="urn:microsoft.com/office/officeart/2005/8/layout/hierarchy2"/>
    <dgm:cxn modelId="{DAD1082F-AE3A-4E52-988B-4894F7CBA702}" type="presParOf" srcId="{F217FEAD-8A15-43E0-9A8A-C60DDDD04E12}" destId="{BC8DE74E-549E-4BCA-8FE8-005E1FAE6637}" srcOrd="0" destOrd="0" presId="urn:microsoft.com/office/officeart/2005/8/layout/hierarchy2"/>
    <dgm:cxn modelId="{B148255B-1444-4C76-B49D-79429ECEC5E1}" type="presParOf" srcId="{2804E46C-0982-4FEA-B7F0-FDB12C81D576}" destId="{B98A9D89-3225-455E-910A-55A8E2FC24EF}" srcOrd="1" destOrd="0" presId="urn:microsoft.com/office/officeart/2005/8/layout/hierarchy2"/>
    <dgm:cxn modelId="{0345F41E-CBAF-455A-950D-BA3CF1FE5017}" type="presParOf" srcId="{B98A9D89-3225-455E-910A-55A8E2FC24EF}" destId="{9D0ED847-898D-4584-B9A9-CBA527251203}" srcOrd="0" destOrd="0" presId="urn:microsoft.com/office/officeart/2005/8/layout/hierarchy2"/>
    <dgm:cxn modelId="{361CA2CE-7081-4A38-B0D9-D76E82B46A99}" type="presParOf" srcId="{B98A9D89-3225-455E-910A-55A8E2FC24EF}" destId="{AC99476B-7FC1-4E3F-85FB-203DD13B49A4}" srcOrd="1" destOrd="0" presId="urn:microsoft.com/office/officeart/2005/8/layout/hierarchy2"/>
    <dgm:cxn modelId="{E3E7972D-84BE-4CA7-B225-ECF0BA01D9C2}" type="presParOf" srcId="{AC99476B-7FC1-4E3F-85FB-203DD13B49A4}" destId="{433D092F-9B70-43CD-A192-9E4F997CFA67}" srcOrd="0" destOrd="0" presId="urn:microsoft.com/office/officeart/2005/8/layout/hierarchy2"/>
    <dgm:cxn modelId="{07B7A506-BCDD-45A1-AC98-2B562AA79E0E}" type="presParOf" srcId="{433D092F-9B70-43CD-A192-9E4F997CFA67}" destId="{DDA2326B-F287-4AC1-A315-DBEE269BD00C}" srcOrd="0" destOrd="0" presId="urn:microsoft.com/office/officeart/2005/8/layout/hierarchy2"/>
    <dgm:cxn modelId="{D838E8AB-01B9-43B1-801B-AF8D408A64F3}" type="presParOf" srcId="{AC99476B-7FC1-4E3F-85FB-203DD13B49A4}" destId="{EFC4B445-7D68-4C67-8690-21324D4E05FC}" srcOrd="1" destOrd="0" presId="urn:microsoft.com/office/officeart/2005/8/layout/hierarchy2"/>
    <dgm:cxn modelId="{D786322B-FAAC-4564-8821-B562DACEDDF2}" type="presParOf" srcId="{EFC4B445-7D68-4C67-8690-21324D4E05FC}" destId="{F2233773-0BFA-4D0E-A571-BCE2B82552E7}" srcOrd="0" destOrd="0" presId="urn:microsoft.com/office/officeart/2005/8/layout/hierarchy2"/>
    <dgm:cxn modelId="{E3F5B8B1-1D17-4D97-8E3A-EDDCFFEC8747}" type="presParOf" srcId="{EFC4B445-7D68-4C67-8690-21324D4E05FC}" destId="{15B9C463-9BAA-4535-8996-901097162B10}" srcOrd="1" destOrd="0" presId="urn:microsoft.com/office/officeart/2005/8/layout/hierarchy2"/>
    <dgm:cxn modelId="{6ABE5A79-C8FF-4792-8E23-055B3FB18029}" type="presParOf" srcId="{15B9C463-9BAA-4535-8996-901097162B10}" destId="{E165CBB7-66AE-4EC6-80E0-E30DF0506CDB}" srcOrd="0" destOrd="0" presId="urn:microsoft.com/office/officeart/2005/8/layout/hierarchy2"/>
    <dgm:cxn modelId="{1E70CE84-7BE1-4E86-92CF-9B118E3F04BB}" type="presParOf" srcId="{E165CBB7-66AE-4EC6-80E0-E30DF0506CDB}" destId="{B1C2F695-14E4-431E-8CB7-CC319541FEB0}" srcOrd="0" destOrd="0" presId="urn:microsoft.com/office/officeart/2005/8/layout/hierarchy2"/>
    <dgm:cxn modelId="{E076BFA6-E60B-4953-ABF5-D4370AC96D79}" type="presParOf" srcId="{15B9C463-9BAA-4535-8996-901097162B10}" destId="{A697AA89-0A48-40C7-8581-63C552432329}" srcOrd="1" destOrd="0" presId="urn:microsoft.com/office/officeart/2005/8/layout/hierarchy2"/>
    <dgm:cxn modelId="{C0BD38E0-A17D-479A-BF5C-0F62F24C3ED1}" type="presParOf" srcId="{A697AA89-0A48-40C7-8581-63C552432329}" destId="{12319AF0-2E1E-4160-951B-A75CB0BA84BD}" srcOrd="0" destOrd="0" presId="urn:microsoft.com/office/officeart/2005/8/layout/hierarchy2"/>
    <dgm:cxn modelId="{0D44D0E4-D1A3-4751-997B-22B09C5D0143}" type="presParOf" srcId="{A697AA89-0A48-40C7-8581-63C552432329}" destId="{11C5C232-41A4-410D-8627-B32121AFD483}" srcOrd="1" destOrd="0" presId="urn:microsoft.com/office/officeart/2005/8/layout/hierarchy2"/>
    <dgm:cxn modelId="{B8940014-26A1-409C-B483-6F9DE1BDB4E7}" type="presParOf" srcId="{AC99476B-7FC1-4E3F-85FB-203DD13B49A4}" destId="{C902E20D-62BA-4672-80AA-652B7A5B9FA8}" srcOrd="2" destOrd="0" presId="urn:microsoft.com/office/officeart/2005/8/layout/hierarchy2"/>
    <dgm:cxn modelId="{CE3797E7-9944-40E7-BB2C-81F80BD78330}" type="presParOf" srcId="{C902E20D-62BA-4672-80AA-652B7A5B9FA8}" destId="{7E33966C-AC1E-4621-940B-BEA50B9C7F88}" srcOrd="0" destOrd="0" presId="urn:microsoft.com/office/officeart/2005/8/layout/hierarchy2"/>
    <dgm:cxn modelId="{30FCA674-307B-42B9-9806-643DEAD3AF31}" type="presParOf" srcId="{AC99476B-7FC1-4E3F-85FB-203DD13B49A4}" destId="{2B25FB10-30AE-45F2-A7C6-15831A8D3B51}" srcOrd="3" destOrd="0" presId="urn:microsoft.com/office/officeart/2005/8/layout/hierarchy2"/>
    <dgm:cxn modelId="{C25B4368-8A62-47D1-A3AC-4E7E918AA28F}" type="presParOf" srcId="{2B25FB10-30AE-45F2-A7C6-15831A8D3B51}" destId="{B63FBFB7-7F5E-43EE-95D3-8E84F5FCBDA4}" srcOrd="0" destOrd="0" presId="urn:microsoft.com/office/officeart/2005/8/layout/hierarchy2"/>
    <dgm:cxn modelId="{FC5F2F32-4F3F-49E2-9093-388B5EE09AFF}" type="presParOf" srcId="{2B25FB10-30AE-45F2-A7C6-15831A8D3B51}" destId="{65D86F44-7F3E-41DC-9BF8-1D805D907B27}" srcOrd="1" destOrd="0" presId="urn:microsoft.com/office/officeart/2005/8/layout/hierarchy2"/>
    <dgm:cxn modelId="{E40D4320-8D8E-40E1-9AA4-C8C81198431E}" type="presParOf" srcId="{65D86F44-7F3E-41DC-9BF8-1D805D907B27}" destId="{34D29BBF-7602-4C58-BF01-5A41CC6CB0C7}" srcOrd="0" destOrd="0" presId="urn:microsoft.com/office/officeart/2005/8/layout/hierarchy2"/>
    <dgm:cxn modelId="{7A7E0749-7C0F-4157-BF0F-7359C16ED13B}" type="presParOf" srcId="{34D29BBF-7602-4C58-BF01-5A41CC6CB0C7}" destId="{525D85DD-9CCF-4A70-BA98-E4777D5ED3CB}" srcOrd="0" destOrd="0" presId="urn:microsoft.com/office/officeart/2005/8/layout/hierarchy2"/>
    <dgm:cxn modelId="{1F0B56EA-0694-43A2-ADE8-FF6F2EE68298}" type="presParOf" srcId="{65D86F44-7F3E-41DC-9BF8-1D805D907B27}" destId="{2DDCA831-8FAD-4B5A-8093-73D50463B559}" srcOrd="1" destOrd="0" presId="urn:microsoft.com/office/officeart/2005/8/layout/hierarchy2"/>
    <dgm:cxn modelId="{4BB17E04-8C26-4E83-8BA3-0A2A6F70AF9B}" type="presParOf" srcId="{2DDCA831-8FAD-4B5A-8093-73D50463B559}" destId="{D19382FD-6662-4264-8D0C-94779523118B}" srcOrd="0" destOrd="0" presId="urn:microsoft.com/office/officeart/2005/8/layout/hierarchy2"/>
    <dgm:cxn modelId="{26FFECCF-2CC6-4DFA-A621-291423A69254}" type="presParOf" srcId="{2DDCA831-8FAD-4B5A-8093-73D50463B559}" destId="{05BFCD33-8181-4300-9C1A-5C244DC74FE9}" srcOrd="1" destOrd="0" presId="urn:microsoft.com/office/officeart/2005/8/layout/hierarchy2"/>
    <dgm:cxn modelId="{FE3FF995-B866-4B7E-B666-A59B66C7FF95}" type="presParOf" srcId="{2804E46C-0982-4FEA-B7F0-FDB12C81D576}" destId="{69099A66-F52A-403F-9BA7-AA7303BA46C2}" srcOrd="2" destOrd="0" presId="urn:microsoft.com/office/officeart/2005/8/layout/hierarchy2"/>
    <dgm:cxn modelId="{C2A53FF8-095E-4868-A8A9-C343B05CC0C5}" type="presParOf" srcId="{69099A66-F52A-403F-9BA7-AA7303BA46C2}" destId="{FC073CE4-2AD0-4177-95D9-11F7AB424E94}" srcOrd="0" destOrd="0" presId="urn:microsoft.com/office/officeart/2005/8/layout/hierarchy2"/>
    <dgm:cxn modelId="{4B572F58-F226-4585-AF41-6598AE24AB33}" type="presParOf" srcId="{2804E46C-0982-4FEA-B7F0-FDB12C81D576}" destId="{DB8931D3-3AD4-4D87-A207-F94E66121078}" srcOrd="3" destOrd="0" presId="urn:microsoft.com/office/officeart/2005/8/layout/hierarchy2"/>
    <dgm:cxn modelId="{30EFBE37-0EFD-4359-9062-3F24130EE540}" type="presParOf" srcId="{DB8931D3-3AD4-4D87-A207-F94E66121078}" destId="{6DA9819B-DC08-4401-9CC1-C878E19C229D}" srcOrd="0" destOrd="0" presId="urn:microsoft.com/office/officeart/2005/8/layout/hierarchy2"/>
    <dgm:cxn modelId="{FB0EC6FF-7F7B-4C9A-8466-4423B045CEF2}" type="presParOf" srcId="{DB8931D3-3AD4-4D87-A207-F94E66121078}" destId="{2556ED3B-5B90-4A78-A454-FF4A0FE6FE41}" srcOrd="1" destOrd="0" presId="urn:microsoft.com/office/officeart/2005/8/layout/hierarchy2"/>
    <dgm:cxn modelId="{D40B9D96-9EB4-4819-BE68-326A0DAA8131}" type="presParOf" srcId="{2556ED3B-5B90-4A78-A454-FF4A0FE6FE41}" destId="{DB5816D2-08E1-41C6-BEA4-AE516ABE6662}" srcOrd="0" destOrd="0" presId="urn:microsoft.com/office/officeart/2005/8/layout/hierarchy2"/>
    <dgm:cxn modelId="{F18F5CAD-08F2-4900-93DA-9D4201F4969A}" type="presParOf" srcId="{DB5816D2-08E1-41C6-BEA4-AE516ABE6662}" destId="{823B92AB-EA85-4485-9B05-669EEA93F0C1}" srcOrd="0" destOrd="0" presId="urn:microsoft.com/office/officeart/2005/8/layout/hierarchy2"/>
    <dgm:cxn modelId="{7DF3046C-8654-43AE-BB4A-C5098E8C4623}" type="presParOf" srcId="{2556ED3B-5B90-4A78-A454-FF4A0FE6FE41}" destId="{EE13FB97-8BF2-4B1B-96CA-3CAAC055318C}" srcOrd="1" destOrd="0" presId="urn:microsoft.com/office/officeart/2005/8/layout/hierarchy2"/>
    <dgm:cxn modelId="{98C3639D-386B-45A6-8E5A-7371F8540FC3}" type="presParOf" srcId="{EE13FB97-8BF2-4B1B-96CA-3CAAC055318C}" destId="{584F27A0-2C44-43BE-953C-8F6F2A204350}" srcOrd="0" destOrd="0" presId="urn:microsoft.com/office/officeart/2005/8/layout/hierarchy2"/>
    <dgm:cxn modelId="{0B81AA3F-3B74-4291-91AF-3BACB69368AD}" type="presParOf" srcId="{EE13FB97-8BF2-4B1B-96CA-3CAAC055318C}" destId="{B5C29D9F-BDFD-473F-BBCA-2A1460864579}" srcOrd="1" destOrd="0" presId="urn:microsoft.com/office/officeart/2005/8/layout/hierarchy2"/>
    <dgm:cxn modelId="{FE98279D-6F01-48A9-B4B1-7ACFE5895A77}" type="presParOf" srcId="{B5C29D9F-BDFD-473F-BBCA-2A1460864579}" destId="{C22E26B6-4142-4046-AB35-8ADDB1BE62CC}" srcOrd="0" destOrd="0" presId="urn:microsoft.com/office/officeart/2005/8/layout/hierarchy2"/>
    <dgm:cxn modelId="{5590ED62-C7B7-4F8D-A027-B1DBFF4E9C5E}" type="presParOf" srcId="{C22E26B6-4142-4046-AB35-8ADDB1BE62CC}" destId="{036DFDC5-79A0-48E3-A702-27F6F699CE11}" srcOrd="0" destOrd="0" presId="urn:microsoft.com/office/officeart/2005/8/layout/hierarchy2"/>
    <dgm:cxn modelId="{9BBAD298-15DC-43D1-A4A2-488B10E5FDB1}" type="presParOf" srcId="{B5C29D9F-BDFD-473F-BBCA-2A1460864579}" destId="{0CA5CCAB-FA14-46DA-851C-B8595F4D8A15}" srcOrd="1" destOrd="0" presId="urn:microsoft.com/office/officeart/2005/8/layout/hierarchy2"/>
    <dgm:cxn modelId="{44538FB2-D99B-4DD9-9766-155AC8E2A635}" type="presParOf" srcId="{0CA5CCAB-FA14-46DA-851C-B8595F4D8A15}" destId="{3D071919-837B-4521-80D6-BB53506A8BE4}" srcOrd="0" destOrd="0" presId="urn:microsoft.com/office/officeart/2005/8/layout/hierarchy2"/>
    <dgm:cxn modelId="{B9757955-675B-4065-BA4E-0A37AC39B6E3}" type="presParOf" srcId="{0CA5CCAB-FA14-46DA-851C-B8595F4D8A15}" destId="{BA2FD76B-FD19-484A-8D83-0D3064456247}" srcOrd="1" destOrd="0" presId="urn:microsoft.com/office/officeart/2005/8/layout/hierarchy2"/>
    <dgm:cxn modelId="{8EC455CA-BF69-42A8-8FB4-266FA50D65E5}" type="presParOf" srcId="{2556ED3B-5B90-4A78-A454-FF4A0FE6FE41}" destId="{5C88CED9-0C5C-4B9D-80F4-1351F0030B23}" srcOrd="2" destOrd="0" presId="urn:microsoft.com/office/officeart/2005/8/layout/hierarchy2"/>
    <dgm:cxn modelId="{06F090C4-9E9D-4A78-81DA-7DE45357BBAA}" type="presParOf" srcId="{5C88CED9-0C5C-4B9D-80F4-1351F0030B23}" destId="{E11355E2-9FC8-48E0-B921-89DCEE222BE0}" srcOrd="0" destOrd="0" presId="urn:microsoft.com/office/officeart/2005/8/layout/hierarchy2"/>
    <dgm:cxn modelId="{D440CDC3-D586-41F3-82FF-9D5394128812}" type="presParOf" srcId="{2556ED3B-5B90-4A78-A454-FF4A0FE6FE41}" destId="{98DB58E9-BE10-4F67-809E-36855A6FC32C}" srcOrd="3" destOrd="0" presId="urn:microsoft.com/office/officeart/2005/8/layout/hierarchy2"/>
    <dgm:cxn modelId="{B7055FC2-A423-4B77-8E41-847C7A86EAEF}" type="presParOf" srcId="{98DB58E9-BE10-4F67-809E-36855A6FC32C}" destId="{831A5E16-41CB-4C3B-9545-E17534CAE166}" srcOrd="0" destOrd="0" presId="urn:microsoft.com/office/officeart/2005/8/layout/hierarchy2"/>
    <dgm:cxn modelId="{58CF206C-4CFC-4E1B-BFBE-3004AD847D41}" type="presParOf" srcId="{98DB58E9-BE10-4F67-809E-36855A6FC32C}" destId="{95850069-03B2-4307-AF97-3B133036C040}" srcOrd="1" destOrd="0" presId="urn:microsoft.com/office/officeart/2005/8/layout/hierarchy2"/>
    <dgm:cxn modelId="{04365C57-77B3-4AA6-99CB-475A3211BFDA}" type="presParOf" srcId="{95850069-03B2-4307-AF97-3B133036C040}" destId="{AEA55A1A-C085-4FED-AF9B-E97892AF44B2}" srcOrd="0" destOrd="0" presId="urn:microsoft.com/office/officeart/2005/8/layout/hierarchy2"/>
    <dgm:cxn modelId="{21B33693-B7BF-49C6-B382-6FAD803562F2}" type="presParOf" srcId="{AEA55A1A-C085-4FED-AF9B-E97892AF44B2}" destId="{A99D2271-178B-49A7-B46E-434B31413860}" srcOrd="0" destOrd="0" presId="urn:microsoft.com/office/officeart/2005/8/layout/hierarchy2"/>
    <dgm:cxn modelId="{3A00D15F-FF86-49EF-BE70-16F5A739042F}" type="presParOf" srcId="{95850069-03B2-4307-AF97-3B133036C040}" destId="{93D382A9-7515-4F50-8D9B-4CDF64AF8403}" srcOrd="1" destOrd="0" presId="urn:microsoft.com/office/officeart/2005/8/layout/hierarchy2"/>
    <dgm:cxn modelId="{1320A16A-8451-4161-B62D-056A191B43CA}" type="presParOf" srcId="{93D382A9-7515-4F50-8D9B-4CDF64AF8403}" destId="{AE5938D6-A610-4A98-B7A8-7AC0AF4AE590}" srcOrd="0" destOrd="0" presId="urn:microsoft.com/office/officeart/2005/8/layout/hierarchy2"/>
    <dgm:cxn modelId="{A036A3DF-247E-4DA0-8515-618ED3CA885F}" type="presParOf" srcId="{93D382A9-7515-4F50-8D9B-4CDF64AF8403}" destId="{F2976574-86F1-496A-BAE2-7C1E34AB4E7D}" srcOrd="1" destOrd="0" presId="urn:microsoft.com/office/officeart/2005/8/layout/hierarchy2"/>
    <dgm:cxn modelId="{77DA8633-9B85-4E0C-A6E7-E93B4EFB5A45}" type="presParOf" srcId="{F2976574-86F1-496A-BAE2-7C1E34AB4E7D}" destId="{0DC9D3A8-1D7C-4487-94D6-D65DF2F2D22B}" srcOrd="0" destOrd="0" presId="urn:microsoft.com/office/officeart/2005/8/layout/hierarchy2"/>
    <dgm:cxn modelId="{4FF01E09-1809-4BFB-835A-506187F6D1F7}" type="presParOf" srcId="{0DC9D3A8-1D7C-4487-94D6-D65DF2F2D22B}" destId="{F7FFA0B5-F01B-4960-8743-2E1F2B85EE4F}" srcOrd="0" destOrd="0" presId="urn:microsoft.com/office/officeart/2005/8/layout/hierarchy2"/>
    <dgm:cxn modelId="{3ADB44F7-4BC7-4AB0-BC57-320A0331C660}" type="presParOf" srcId="{F2976574-86F1-496A-BAE2-7C1E34AB4E7D}" destId="{D721DCA6-D18B-4017-BC70-85183BC1352C}" srcOrd="1" destOrd="0" presId="urn:microsoft.com/office/officeart/2005/8/layout/hierarchy2"/>
    <dgm:cxn modelId="{E1E48229-89F3-4BEA-BF59-2A959A97AE84}" type="presParOf" srcId="{D721DCA6-D18B-4017-BC70-85183BC1352C}" destId="{2AE368E9-B1FD-478A-95FA-8FC746CFA2B1}" srcOrd="0" destOrd="0" presId="urn:microsoft.com/office/officeart/2005/8/layout/hierarchy2"/>
    <dgm:cxn modelId="{50E0FFE2-497A-4E96-AA77-75F4E8310821}" type="presParOf" srcId="{D721DCA6-D18B-4017-BC70-85183BC1352C}" destId="{0486C284-586B-4140-8A31-3DEE29FECA92}" srcOrd="1" destOrd="0" presId="urn:microsoft.com/office/officeart/2005/8/layout/hierarchy2"/>
    <dgm:cxn modelId="{424B0FB0-E522-4429-B571-F63EE1E049C0}" type="presParOf" srcId="{95850069-03B2-4307-AF97-3B133036C040}" destId="{6CC197DC-4B5B-4E37-AB93-F03D760D2149}" srcOrd="2" destOrd="0" presId="urn:microsoft.com/office/officeart/2005/8/layout/hierarchy2"/>
    <dgm:cxn modelId="{38E8F777-0A64-4836-B9A2-2CC2CCC033AD}" type="presParOf" srcId="{6CC197DC-4B5B-4E37-AB93-F03D760D2149}" destId="{F10536A3-D9A0-4464-A721-801DE51B8C1A}" srcOrd="0" destOrd="0" presId="urn:microsoft.com/office/officeart/2005/8/layout/hierarchy2"/>
    <dgm:cxn modelId="{8E0BB1F6-7797-47C9-AAF6-F41268EEBBF2}" type="presParOf" srcId="{95850069-03B2-4307-AF97-3B133036C040}" destId="{E79CCCFD-5EAC-4B54-8CD4-6E97D3D5D243}" srcOrd="3" destOrd="0" presId="urn:microsoft.com/office/officeart/2005/8/layout/hierarchy2"/>
    <dgm:cxn modelId="{E0A3714D-48A8-443E-B273-1252B1330A69}" type="presParOf" srcId="{E79CCCFD-5EAC-4B54-8CD4-6E97D3D5D243}" destId="{1B77A183-63A6-4DC1-9533-CF54EEDD7D4A}" srcOrd="0" destOrd="0" presId="urn:microsoft.com/office/officeart/2005/8/layout/hierarchy2"/>
    <dgm:cxn modelId="{88FE1A7B-BD07-4B1E-8046-96FB38B27AB3}" type="presParOf" srcId="{E79CCCFD-5EAC-4B54-8CD4-6E97D3D5D243}" destId="{32545413-E5DE-41B8-8F6F-FDD7A8FBA95F}" srcOrd="1" destOrd="0" presId="urn:microsoft.com/office/officeart/2005/8/layout/hierarchy2"/>
    <dgm:cxn modelId="{D6914DC0-0A17-466C-83E9-E4EC80973994}" type="presParOf" srcId="{32545413-E5DE-41B8-8F6F-FDD7A8FBA95F}" destId="{E0031EBB-49BB-4609-8257-2076ECD26731}" srcOrd="0" destOrd="0" presId="urn:microsoft.com/office/officeart/2005/8/layout/hierarchy2"/>
    <dgm:cxn modelId="{72060A49-2004-4769-9163-183C94675BE5}" type="presParOf" srcId="{E0031EBB-49BB-4609-8257-2076ECD26731}" destId="{BEF85F49-2238-4B1D-867D-A2DE567AE2DC}" srcOrd="0" destOrd="0" presId="urn:microsoft.com/office/officeart/2005/8/layout/hierarchy2"/>
    <dgm:cxn modelId="{D84AA50D-109F-4E38-8831-7D9989BFC985}" type="presParOf" srcId="{32545413-E5DE-41B8-8F6F-FDD7A8FBA95F}" destId="{C17F3B6B-73FA-42F2-A8F9-32E5E23192A7}" srcOrd="1" destOrd="0" presId="urn:microsoft.com/office/officeart/2005/8/layout/hierarchy2"/>
    <dgm:cxn modelId="{E8DA29AC-2426-4236-8B3C-C577C23597B5}" type="presParOf" srcId="{C17F3B6B-73FA-42F2-A8F9-32E5E23192A7}" destId="{1BD69E00-6C6D-4656-BF0A-9686822CE77D}" srcOrd="0" destOrd="0" presId="urn:microsoft.com/office/officeart/2005/8/layout/hierarchy2"/>
    <dgm:cxn modelId="{8084A4A7-B938-420A-BFA0-01B20700CE9E}" type="presParOf" srcId="{C17F3B6B-73FA-42F2-A8F9-32E5E23192A7}" destId="{C49340FC-FA02-46E0-A591-F9D204CBEDCA}" srcOrd="1" destOrd="0" presId="urn:microsoft.com/office/officeart/2005/8/layout/hierarchy2"/>
    <dgm:cxn modelId="{E6638B2F-2FDF-4D97-889F-53E589ADD481}" type="presParOf" srcId="{95850069-03B2-4307-AF97-3B133036C040}" destId="{EECB7906-444B-4DAE-8CA0-901FBD4134FA}" srcOrd="4" destOrd="0" presId="urn:microsoft.com/office/officeart/2005/8/layout/hierarchy2"/>
    <dgm:cxn modelId="{C1680D71-5289-485A-A7BD-1F561110F893}" type="presParOf" srcId="{EECB7906-444B-4DAE-8CA0-901FBD4134FA}" destId="{3901EEB2-4DE4-4CD0-B060-FE90AD567CAF}" srcOrd="0" destOrd="0" presId="urn:microsoft.com/office/officeart/2005/8/layout/hierarchy2"/>
    <dgm:cxn modelId="{1D538625-17ED-4D52-BD76-9886DF099388}" type="presParOf" srcId="{95850069-03B2-4307-AF97-3B133036C040}" destId="{4C2015E3-C542-4F92-95B8-6A8454C0FB85}" srcOrd="5" destOrd="0" presId="urn:microsoft.com/office/officeart/2005/8/layout/hierarchy2"/>
    <dgm:cxn modelId="{88FB340A-6596-46D7-9A0A-0CD9CB31966B}" type="presParOf" srcId="{4C2015E3-C542-4F92-95B8-6A8454C0FB85}" destId="{A3B00652-6F91-4FA6-9AE0-6F9DDA015A05}" srcOrd="0" destOrd="0" presId="urn:microsoft.com/office/officeart/2005/8/layout/hierarchy2"/>
    <dgm:cxn modelId="{BB9F90EB-1730-4562-A085-46305C767BDF}" type="presParOf" srcId="{4C2015E3-C542-4F92-95B8-6A8454C0FB85}" destId="{E10F3A27-7AFD-4412-8053-8B131E91BCF4}" srcOrd="1" destOrd="0" presId="urn:microsoft.com/office/officeart/2005/8/layout/hierarchy2"/>
    <dgm:cxn modelId="{99CC53C4-3E8A-4010-B428-700A9CD6679A}" type="presParOf" srcId="{E10F3A27-7AFD-4412-8053-8B131E91BCF4}" destId="{80880F5F-4FDB-4CCF-8F31-82B43E0F4AA7}" srcOrd="0" destOrd="0" presId="urn:microsoft.com/office/officeart/2005/8/layout/hierarchy2"/>
    <dgm:cxn modelId="{1F17692A-E80A-482C-A86F-7982FB8FA6DF}" type="presParOf" srcId="{80880F5F-4FDB-4CCF-8F31-82B43E0F4AA7}" destId="{26E2932B-5430-4645-888B-DA369DF7F62B}" srcOrd="0" destOrd="0" presId="urn:microsoft.com/office/officeart/2005/8/layout/hierarchy2"/>
    <dgm:cxn modelId="{8131ED74-BBFC-412D-A8A4-87EC7179E8A6}" type="presParOf" srcId="{E10F3A27-7AFD-4412-8053-8B131E91BCF4}" destId="{B3F567E8-1AD8-4BCC-90A6-0F0CC6F13D11}" srcOrd="1" destOrd="0" presId="urn:microsoft.com/office/officeart/2005/8/layout/hierarchy2"/>
    <dgm:cxn modelId="{BAEB169F-19A7-4B91-BD47-D4D6A4997D8B}" type="presParOf" srcId="{B3F567E8-1AD8-4BCC-90A6-0F0CC6F13D11}" destId="{2226CC08-DBD7-4104-8840-B69DBA5DCFE6}" srcOrd="0" destOrd="0" presId="urn:microsoft.com/office/officeart/2005/8/layout/hierarchy2"/>
    <dgm:cxn modelId="{DB43E48F-F95D-400E-B62D-76F1B8732F48}" type="presParOf" srcId="{B3F567E8-1AD8-4BCC-90A6-0F0CC6F13D11}" destId="{496C76C6-5585-4D3B-80D7-3021CC79BB32}" srcOrd="1" destOrd="0" presId="urn:microsoft.com/office/officeart/2005/8/layout/hierarchy2"/>
    <dgm:cxn modelId="{AE3A571E-AE2F-4296-A5DE-6C0EE021DCDC}" type="presParOf" srcId="{2804E46C-0982-4FEA-B7F0-FDB12C81D576}" destId="{6B0798D1-C0B8-4555-9417-DBBD03DCD29D}" srcOrd="4" destOrd="0" presId="urn:microsoft.com/office/officeart/2005/8/layout/hierarchy2"/>
    <dgm:cxn modelId="{9394424E-1399-4677-9F6C-DCD011F76D2F}" type="presParOf" srcId="{6B0798D1-C0B8-4555-9417-DBBD03DCD29D}" destId="{5A42E4AD-B731-4F63-BDEB-69980E66088B}" srcOrd="0" destOrd="0" presId="urn:microsoft.com/office/officeart/2005/8/layout/hierarchy2"/>
    <dgm:cxn modelId="{5C2C2035-D1B0-4579-979B-3ECAB76DE7A1}" type="presParOf" srcId="{2804E46C-0982-4FEA-B7F0-FDB12C81D576}" destId="{1F9C0720-CA13-4408-86A9-CC78C9F3F609}" srcOrd="5" destOrd="0" presId="urn:microsoft.com/office/officeart/2005/8/layout/hierarchy2"/>
    <dgm:cxn modelId="{1B752236-B930-4C4D-A871-8E5F286B862A}" type="presParOf" srcId="{1F9C0720-CA13-4408-86A9-CC78C9F3F609}" destId="{19A9B972-8675-4DBD-B5B2-9CDB0285A51E}" srcOrd="0" destOrd="0" presId="urn:microsoft.com/office/officeart/2005/8/layout/hierarchy2"/>
    <dgm:cxn modelId="{F0ABFD70-32BA-45DA-AC4B-C387CCECC74B}" type="presParOf" srcId="{1F9C0720-CA13-4408-86A9-CC78C9F3F609}" destId="{0AA41AC5-BE33-491B-BB31-4AD54FF5AA4C}" srcOrd="1" destOrd="0" presId="urn:microsoft.com/office/officeart/2005/8/layout/hierarchy2"/>
    <dgm:cxn modelId="{B83088EC-FF02-48A4-8927-D916B844283E}" type="presParOf" srcId="{0AA41AC5-BE33-491B-BB31-4AD54FF5AA4C}" destId="{A63C7903-A809-4A2C-92A4-52621DE6CE51}" srcOrd="0" destOrd="0" presId="urn:microsoft.com/office/officeart/2005/8/layout/hierarchy2"/>
    <dgm:cxn modelId="{30E16580-46C4-4ADB-A847-5413A79F259B}" type="presParOf" srcId="{A63C7903-A809-4A2C-92A4-52621DE6CE51}" destId="{AC33AA39-824A-46C3-AAE7-039DE154B699}" srcOrd="0" destOrd="0" presId="urn:microsoft.com/office/officeart/2005/8/layout/hierarchy2"/>
    <dgm:cxn modelId="{35AADAE0-B62B-44E9-B76A-8A9C67D91192}" type="presParOf" srcId="{0AA41AC5-BE33-491B-BB31-4AD54FF5AA4C}" destId="{C688738F-F77A-418A-AEFF-9F6648C86FA7}" srcOrd="1" destOrd="0" presId="urn:microsoft.com/office/officeart/2005/8/layout/hierarchy2"/>
    <dgm:cxn modelId="{D66897D9-0DBE-4ED9-8A01-A456D5B08ED8}" type="presParOf" srcId="{C688738F-F77A-418A-AEFF-9F6648C86FA7}" destId="{F18AF909-2C4E-49EB-99C3-3162CF6892E4}" srcOrd="0" destOrd="0" presId="urn:microsoft.com/office/officeart/2005/8/layout/hierarchy2"/>
    <dgm:cxn modelId="{DD5BE482-80A5-42EC-9D82-B9A3BA583BCB}" type="presParOf" srcId="{C688738F-F77A-418A-AEFF-9F6648C86FA7}" destId="{CDCBACA6-A753-464D-BD59-10F89FEB5209}" srcOrd="1" destOrd="0" presId="urn:microsoft.com/office/officeart/2005/8/layout/hierarchy2"/>
    <dgm:cxn modelId="{1358F3A8-C62F-47D0-A68D-5C19D93557BD}" type="presParOf" srcId="{CDCBACA6-A753-464D-BD59-10F89FEB5209}" destId="{8653ED28-455B-478F-AEB6-AD51331FDDD8}" srcOrd="0" destOrd="0" presId="urn:microsoft.com/office/officeart/2005/8/layout/hierarchy2"/>
    <dgm:cxn modelId="{EB023CDE-9F84-4B00-AFE8-BEF2B6866117}" type="presParOf" srcId="{8653ED28-455B-478F-AEB6-AD51331FDDD8}" destId="{F1122103-CA28-4622-8F8B-98E0CD820971}" srcOrd="0" destOrd="0" presId="urn:microsoft.com/office/officeart/2005/8/layout/hierarchy2"/>
    <dgm:cxn modelId="{F24F6E7F-0106-4E92-958E-828C452A14B9}" type="presParOf" srcId="{CDCBACA6-A753-464D-BD59-10F89FEB5209}" destId="{0B36AA2F-403D-44CB-AA99-3F5228D7EF47}" srcOrd="1" destOrd="0" presId="urn:microsoft.com/office/officeart/2005/8/layout/hierarchy2"/>
    <dgm:cxn modelId="{AA164FB6-E1C2-40C8-A33B-E46B602F5F36}" type="presParOf" srcId="{0B36AA2F-403D-44CB-AA99-3F5228D7EF47}" destId="{B3FC1479-2473-4E7D-9E61-CA89C673D21F}" srcOrd="0" destOrd="0" presId="urn:microsoft.com/office/officeart/2005/8/layout/hierarchy2"/>
    <dgm:cxn modelId="{01E6E975-BD68-4B35-ADA4-63EF832A36CC}" type="presParOf" srcId="{0B36AA2F-403D-44CB-AA99-3F5228D7EF47}" destId="{882BAB03-80AD-40C2-BA38-94BFBC1E67BB}" srcOrd="1" destOrd="0" presId="urn:microsoft.com/office/officeart/2005/8/layout/hierarchy2"/>
    <dgm:cxn modelId="{4B64BB77-A675-4CE1-8EDA-0A12BBB1F4D4}" type="presParOf" srcId="{0AA41AC5-BE33-491B-BB31-4AD54FF5AA4C}" destId="{F5E7F016-A74C-454C-A5B8-804A7FEF3430}" srcOrd="2" destOrd="0" presId="urn:microsoft.com/office/officeart/2005/8/layout/hierarchy2"/>
    <dgm:cxn modelId="{8AA946BF-0911-4888-A434-8576B7FC69B6}" type="presParOf" srcId="{F5E7F016-A74C-454C-A5B8-804A7FEF3430}" destId="{642B2E09-800F-4702-9AEE-6F1A6C31EE15}" srcOrd="0" destOrd="0" presId="urn:microsoft.com/office/officeart/2005/8/layout/hierarchy2"/>
    <dgm:cxn modelId="{2C4B5EC4-1D37-4756-AA6C-F8C11E42CD87}" type="presParOf" srcId="{0AA41AC5-BE33-491B-BB31-4AD54FF5AA4C}" destId="{06C6AA36-5584-4996-ACAA-E3B510994E57}" srcOrd="3" destOrd="0" presId="urn:microsoft.com/office/officeart/2005/8/layout/hierarchy2"/>
    <dgm:cxn modelId="{567B79D4-085D-473C-B35F-CCA9E8122517}" type="presParOf" srcId="{06C6AA36-5584-4996-ACAA-E3B510994E57}" destId="{3A9C3E22-3E27-421B-B884-AF8BFDB93D20}" srcOrd="0" destOrd="0" presId="urn:microsoft.com/office/officeart/2005/8/layout/hierarchy2"/>
    <dgm:cxn modelId="{755ED902-BEAE-4F4E-8DBE-F09FB9F43B29}" type="presParOf" srcId="{06C6AA36-5584-4996-ACAA-E3B510994E57}" destId="{EEFF2ACA-2BD4-46D7-A39C-4809E800E070}" srcOrd="1" destOrd="0" presId="urn:microsoft.com/office/officeart/2005/8/layout/hierarchy2"/>
    <dgm:cxn modelId="{48E167BB-37E0-4025-98F0-7BB2E1EDB4EF}" type="presParOf" srcId="{EEFF2ACA-2BD4-46D7-A39C-4809E800E070}" destId="{E2783E14-5143-4C51-8BD1-A41BD584723E}" srcOrd="0" destOrd="0" presId="urn:microsoft.com/office/officeart/2005/8/layout/hierarchy2"/>
    <dgm:cxn modelId="{5707AE91-C273-413D-BD40-E70A3AB25110}" type="presParOf" srcId="{E2783E14-5143-4C51-8BD1-A41BD584723E}" destId="{64CA3A37-7D7A-4D8A-9513-AFFC25A00009}" srcOrd="0" destOrd="0" presId="urn:microsoft.com/office/officeart/2005/8/layout/hierarchy2"/>
    <dgm:cxn modelId="{67D3FDA4-4DF2-4895-BD25-0FAF07F62995}" type="presParOf" srcId="{EEFF2ACA-2BD4-46D7-A39C-4809E800E070}" destId="{1CF19ACF-7C94-474C-B52F-DEDC9241E758}" srcOrd="1" destOrd="0" presId="urn:microsoft.com/office/officeart/2005/8/layout/hierarchy2"/>
    <dgm:cxn modelId="{9BEEE04C-9310-476A-8140-A6834C992225}" type="presParOf" srcId="{1CF19ACF-7C94-474C-B52F-DEDC9241E758}" destId="{5F53168A-C5F7-4D46-9321-A13FB14A79CB}" srcOrd="0" destOrd="0" presId="urn:microsoft.com/office/officeart/2005/8/layout/hierarchy2"/>
    <dgm:cxn modelId="{D5E6E27E-00CE-4A84-927F-628A83BD771B}" type="presParOf" srcId="{1CF19ACF-7C94-474C-B52F-DEDC9241E758}" destId="{8658513D-3AC8-4DD9-B982-A1CEDDA5FE1D}" srcOrd="1" destOrd="0" presId="urn:microsoft.com/office/officeart/2005/8/layout/hierarchy2"/>
    <dgm:cxn modelId="{2ACE4F88-C812-4474-B3BB-42DA26ABC138}" type="presParOf" srcId="{2804E46C-0982-4FEA-B7F0-FDB12C81D576}" destId="{5D066182-72E8-4390-93AD-B7D27D7B0268}" srcOrd="6" destOrd="0" presId="urn:microsoft.com/office/officeart/2005/8/layout/hierarchy2"/>
    <dgm:cxn modelId="{F9D08F03-4388-4FFF-8628-37D49F4F3E5B}" type="presParOf" srcId="{5D066182-72E8-4390-93AD-B7D27D7B0268}" destId="{59F77382-12F6-4D0A-80B3-A070D63D6144}" srcOrd="0" destOrd="0" presId="urn:microsoft.com/office/officeart/2005/8/layout/hierarchy2"/>
    <dgm:cxn modelId="{B4D86109-398F-4200-9277-BDAB55301290}" type="presParOf" srcId="{2804E46C-0982-4FEA-B7F0-FDB12C81D576}" destId="{FC61C25C-2C8E-4CCC-A502-AB2263D40B71}" srcOrd="7" destOrd="0" presId="urn:microsoft.com/office/officeart/2005/8/layout/hierarchy2"/>
    <dgm:cxn modelId="{F77EBA94-2EBF-4F68-B6BD-2D20F6CC3FDA}" type="presParOf" srcId="{FC61C25C-2C8E-4CCC-A502-AB2263D40B71}" destId="{2A805E66-2004-484C-92AF-9C4DD59718C9}" srcOrd="0" destOrd="0" presId="urn:microsoft.com/office/officeart/2005/8/layout/hierarchy2"/>
    <dgm:cxn modelId="{1CF960BB-05C4-4600-BA7F-A94D81885376}" type="presParOf" srcId="{FC61C25C-2C8E-4CCC-A502-AB2263D40B71}" destId="{672904C8-427D-4E5D-8A80-30FAF43452E4}" srcOrd="1" destOrd="0" presId="urn:microsoft.com/office/officeart/2005/8/layout/hierarchy2"/>
    <dgm:cxn modelId="{8D02C9A2-EC82-478D-A9E7-2B8DEB951760}" type="presParOf" srcId="{672904C8-427D-4E5D-8A80-30FAF43452E4}" destId="{BF52B8CA-2B81-45A9-B7B4-F26947BDE6EB}" srcOrd="0" destOrd="0" presId="urn:microsoft.com/office/officeart/2005/8/layout/hierarchy2"/>
    <dgm:cxn modelId="{54329A4F-7BEB-48C5-9934-CEA3E3843052}" type="presParOf" srcId="{BF52B8CA-2B81-45A9-B7B4-F26947BDE6EB}" destId="{D05A14A1-C156-423F-93FF-F01F789A18E4}" srcOrd="0" destOrd="0" presId="urn:microsoft.com/office/officeart/2005/8/layout/hierarchy2"/>
    <dgm:cxn modelId="{8376C7B0-A316-4BA6-BDB1-A312650D131A}" type="presParOf" srcId="{672904C8-427D-4E5D-8A80-30FAF43452E4}" destId="{135ABA3D-75EB-49A5-BDEF-22C17C4273B2}" srcOrd="1" destOrd="0" presId="urn:microsoft.com/office/officeart/2005/8/layout/hierarchy2"/>
    <dgm:cxn modelId="{5F282D67-ABED-44D9-9B53-19904F1EB3F0}" type="presParOf" srcId="{135ABA3D-75EB-49A5-BDEF-22C17C4273B2}" destId="{9345A1C5-BDB9-4C5F-9D76-257B63CB6CE6}" srcOrd="0" destOrd="0" presId="urn:microsoft.com/office/officeart/2005/8/layout/hierarchy2"/>
    <dgm:cxn modelId="{02E96360-9FA1-46CA-97AC-96735E9E42ED}" type="presParOf" srcId="{135ABA3D-75EB-49A5-BDEF-22C17C4273B2}" destId="{7435083D-29A3-47D0-A5AC-9C2F0B58588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4730639-2683-4E2C-B570-D3B5F0F0575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65BC9448-0ED2-4C31-9306-02B463396E6B}">
      <dgm:prSet phldrT="[テキスト]" custT="1"/>
      <dgm:spPr>
        <a:solidFill>
          <a:schemeClr val="accent1">
            <a:lumMod val="20000"/>
            <a:lumOff val="80000"/>
          </a:schemeClr>
        </a:solidFill>
        <a:ln w="28575">
          <a:solidFill>
            <a:srgbClr val="002060"/>
          </a:solidFill>
        </a:ln>
      </dgm:spPr>
      <dgm:t>
        <a:bodyPr/>
        <a:lstStyle/>
        <a:p>
          <a:r>
            <a:rPr kumimoji="1" lang="ja-JP" altLang="en-US" sz="2400" b="1" dirty="0" smtClean="0"/>
            <a:t>債務不履行</a:t>
          </a:r>
          <a:endParaRPr kumimoji="1" lang="ja-JP" altLang="en-US" sz="2400" b="1" dirty="0"/>
        </a:p>
      </dgm:t>
    </dgm:pt>
    <dgm:pt modelId="{7D20C63F-41B8-4762-8F46-7B535233C227}" type="parTrans" cxnId="{CE29B674-453F-4D77-9836-F8D593A8700E}">
      <dgm:prSet/>
      <dgm:spPr/>
      <dgm:t>
        <a:bodyPr/>
        <a:lstStyle/>
        <a:p>
          <a:endParaRPr kumimoji="1" lang="ja-JP" altLang="en-US" sz="4800" b="1"/>
        </a:p>
      </dgm:t>
    </dgm:pt>
    <dgm:pt modelId="{A02FAF01-FAFD-4BF3-9A3F-A0F51B01DA05}" type="sibTrans" cxnId="{CE29B674-453F-4D77-9836-F8D593A8700E}">
      <dgm:prSet/>
      <dgm:spPr/>
      <dgm:t>
        <a:bodyPr/>
        <a:lstStyle/>
        <a:p>
          <a:endParaRPr kumimoji="1" lang="ja-JP" altLang="en-US" sz="4800" b="1"/>
        </a:p>
      </dgm:t>
    </dgm:pt>
    <dgm:pt modelId="{0021663C-B6E2-434A-AD91-2E5C38359C0E}">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債務の本旨に従った履行がないこと</a:t>
          </a:r>
          <a:endParaRPr kumimoji="1" lang="ja-JP" altLang="en-US" sz="1800" b="1" dirty="0"/>
        </a:p>
      </dgm:t>
    </dgm:pt>
    <dgm:pt modelId="{0C578285-BD39-4E73-9781-4079F0DE7A61}" type="parTrans" cxnId="{68D2E4EA-1F01-40A9-B74C-13D41FA9C9E5}">
      <dgm:prSet custT="1"/>
      <dgm:spPr/>
      <dgm:t>
        <a:bodyPr/>
        <a:lstStyle/>
        <a:p>
          <a:endParaRPr kumimoji="1" lang="ja-JP" altLang="en-US" sz="1200" b="1"/>
        </a:p>
      </dgm:t>
    </dgm:pt>
    <dgm:pt modelId="{00376290-B5DE-4F57-9BAB-87A4B89B8F72}" type="sibTrans" cxnId="{68D2E4EA-1F01-40A9-B74C-13D41FA9C9E5}">
      <dgm:prSet/>
      <dgm:spPr/>
      <dgm:t>
        <a:bodyPr/>
        <a:lstStyle/>
        <a:p>
          <a:endParaRPr kumimoji="1" lang="ja-JP" altLang="en-US" sz="4800" b="1"/>
        </a:p>
      </dgm:t>
    </dgm:pt>
    <dgm:pt modelId="{F70DBE6E-8464-4AEC-AC91-3BE7FFA40C0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履行期に履行がないこと</a:t>
          </a:r>
          <a:endParaRPr kumimoji="1" lang="ja-JP" altLang="en-US" sz="1800" b="1" dirty="0"/>
        </a:p>
      </dgm:t>
    </dgm:pt>
    <dgm:pt modelId="{7FD8DDEA-BFFF-450E-B420-DD4F9D24950C}" type="parTrans" cxnId="{C924FF8D-EFF6-4053-9AAB-D03EA18B592F}">
      <dgm:prSet custT="1"/>
      <dgm:spPr/>
      <dgm:t>
        <a:bodyPr/>
        <a:lstStyle/>
        <a:p>
          <a:endParaRPr kumimoji="1" lang="ja-JP" altLang="en-US" sz="1200" b="1"/>
        </a:p>
      </dgm:t>
    </dgm:pt>
    <dgm:pt modelId="{3497D04D-3F66-4F0A-9CBC-C601388DA6F9}" type="sibTrans" cxnId="{C924FF8D-EFF6-4053-9AAB-D03EA18B592F}">
      <dgm:prSet/>
      <dgm:spPr/>
      <dgm:t>
        <a:bodyPr/>
        <a:lstStyle/>
        <a:p>
          <a:endParaRPr kumimoji="1" lang="ja-JP" altLang="en-US" sz="4800" b="1"/>
        </a:p>
      </dgm:t>
    </dgm:pt>
    <dgm:pt modelId="{D01386EC-84FB-475D-B0E1-D2E020AD1D84}">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履行期に履行があるが瑕疵があること</a:t>
          </a:r>
          <a:endParaRPr kumimoji="1" lang="ja-JP" altLang="en-US" sz="1800" b="1" dirty="0"/>
        </a:p>
      </dgm:t>
    </dgm:pt>
    <dgm:pt modelId="{C9BA4711-0C64-4CFE-9BD3-C46DCE131532}" type="parTrans" cxnId="{527E504F-A7AE-4C02-8242-DBED9E517CE2}">
      <dgm:prSet custT="1"/>
      <dgm:spPr/>
      <dgm:t>
        <a:bodyPr/>
        <a:lstStyle/>
        <a:p>
          <a:endParaRPr kumimoji="1" lang="ja-JP" altLang="en-US" sz="1200" b="1"/>
        </a:p>
      </dgm:t>
    </dgm:pt>
    <dgm:pt modelId="{892E4113-944E-4174-AB66-AB4A0D416FD3}" type="sibTrans" cxnId="{527E504F-A7AE-4C02-8242-DBED9E517CE2}">
      <dgm:prSet/>
      <dgm:spPr/>
      <dgm:t>
        <a:bodyPr/>
        <a:lstStyle/>
        <a:p>
          <a:endParaRPr kumimoji="1" lang="ja-JP" altLang="en-US" sz="4800" b="1"/>
        </a:p>
      </dgm:t>
    </dgm:pt>
    <dgm:pt modelId="{7BBB3CC2-D908-4C16-9BF2-2AE22020BB02}">
      <dgm:prSet phldrT="[テキスト]" custT="1"/>
      <dgm:spPr>
        <a:solidFill>
          <a:schemeClr val="accent1">
            <a:lumMod val="20000"/>
            <a:lumOff val="80000"/>
          </a:schemeClr>
        </a:solidFill>
        <a:ln w="28575">
          <a:solidFill>
            <a:srgbClr val="002060"/>
          </a:solidFill>
        </a:ln>
      </dgm:spPr>
      <dgm:t>
        <a:bodyPr/>
        <a:lstStyle/>
        <a:p>
          <a:r>
            <a:rPr kumimoji="1" lang="en-US" altLang="ja-JP" sz="1800" b="1" dirty="0" smtClean="0"/>
            <a:t>Ⅰ</a:t>
          </a:r>
          <a:r>
            <a:rPr kumimoji="1" lang="ja-JP" altLang="en-US" sz="1800" b="1" dirty="0" smtClean="0"/>
            <a:t>履行遅滞</a:t>
          </a:r>
          <a:r>
            <a:rPr kumimoji="1" lang="en-US" altLang="ja-JP" sz="1800" b="1" dirty="0" smtClean="0"/>
            <a:t/>
          </a:r>
          <a:br>
            <a:rPr kumimoji="1" lang="en-US" altLang="ja-JP" sz="1800" b="1" dirty="0" smtClean="0"/>
          </a:br>
          <a:r>
            <a:rPr kumimoji="1" lang="ja-JP" altLang="en-US" sz="1800" b="1" dirty="0" smtClean="0"/>
            <a:t>（履行の意思あり）</a:t>
          </a:r>
          <a:endParaRPr kumimoji="1" lang="ja-JP" altLang="en-US" sz="1800" b="1" dirty="0"/>
        </a:p>
      </dgm:t>
    </dgm:pt>
    <dgm:pt modelId="{75060814-7878-4CFA-9DDD-3DE6874A1668}" type="parTrans" cxnId="{DEFC3265-CD9F-4C4E-AD3F-D66951A89324}">
      <dgm:prSet custT="1"/>
      <dgm:spPr/>
      <dgm:t>
        <a:bodyPr/>
        <a:lstStyle/>
        <a:p>
          <a:endParaRPr kumimoji="1" lang="ja-JP" altLang="en-US" sz="1200" b="1"/>
        </a:p>
      </dgm:t>
    </dgm:pt>
    <dgm:pt modelId="{ACEAFA9E-E1F7-4213-8660-CCF31A7329C6}" type="sibTrans" cxnId="{DEFC3265-CD9F-4C4E-AD3F-D66951A89324}">
      <dgm:prSet/>
      <dgm:spPr/>
      <dgm:t>
        <a:bodyPr/>
        <a:lstStyle/>
        <a:p>
          <a:endParaRPr kumimoji="1" lang="ja-JP" altLang="en-US" sz="4800" b="1"/>
        </a:p>
      </dgm:t>
    </dgm:pt>
    <dgm:pt modelId="{621BE484-1A7C-461F-8419-5868801628A7}">
      <dgm:prSet phldrT="[テキスト]" custT="1"/>
      <dgm:spPr>
        <a:solidFill>
          <a:schemeClr val="accent3">
            <a:lumMod val="20000"/>
            <a:lumOff val="80000"/>
          </a:schemeClr>
        </a:solidFill>
        <a:ln w="28575">
          <a:solidFill>
            <a:srgbClr val="7030A0"/>
          </a:solidFill>
        </a:ln>
      </dgm:spPr>
      <dgm:t>
        <a:bodyPr/>
        <a:lstStyle/>
        <a:p>
          <a:r>
            <a:rPr kumimoji="1" lang="en-US" altLang="ja-JP" sz="1800" b="1" dirty="0" smtClean="0"/>
            <a:t>Ⅱ</a:t>
          </a:r>
          <a:r>
            <a:rPr kumimoji="1" lang="ja-JP" altLang="en-US" sz="1800" b="1" dirty="0" smtClean="0"/>
            <a:t>履行拒絶</a:t>
          </a:r>
          <a:r>
            <a:rPr kumimoji="1" lang="en-US" altLang="ja-JP" sz="1800" b="1" dirty="0" smtClean="0"/>
            <a:t/>
          </a:r>
          <a:br>
            <a:rPr kumimoji="1" lang="en-US" altLang="ja-JP" sz="1800" b="1" dirty="0" smtClean="0"/>
          </a:br>
          <a:r>
            <a:rPr kumimoji="1" lang="ja-JP" altLang="en-US" sz="1800" b="1" dirty="0" smtClean="0"/>
            <a:t>（履行の意思なし）</a:t>
          </a:r>
          <a:endParaRPr kumimoji="1" lang="ja-JP" altLang="en-US" sz="1800" b="1" dirty="0"/>
        </a:p>
      </dgm:t>
    </dgm:pt>
    <dgm:pt modelId="{4C5C4BD9-0A11-442B-BD66-8C2C7058F60C}" type="parTrans" cxnId="{FE6569BE-3542-4361-9F79-856AC6EA5284}">
      <dgm:prSet custT="1"/>
      <dgm:spPr/>
      <dgm:t>
        <a:bodyPr/>
        <a:lstStyle/>
        <a:p>
          <a:endParaRPr kumimoji="1" lang="ja-JP" altLang="en-US" sz="1200" b="1"/>
        </a:p>
      </dgm:t>
    </dgm:pt>
    <dgm:pt modelId="{650463A7-0C1E-4455-8C81-42F28A30ABDE}" type="sibTrans" cxnId="{FE6569BE-3542-4361-9F79-856AC6EA5284}">
      <dgm:prSet/>
      <dgm:spPr/>
      <dgm:t>
        <a:bodyPr/>
        <a:lstStyle/>
        <a:p>
          <a:endParaRPr kumimoji="1" lang="ja-JP" altLang="en-US" sz="4800" b="1"/>
        </a:p>
      </dgm:t>
    </dgm:pt>
    <dgm:pt modelId="{AD67A360-45F1-4FDC-B929-59EECE961F5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通常の場合</a:t>
          </a:r>
          <a:endParaRPr kumimoji="1" lang="ja-JP" altLang="en-US" sz="1800" b="1" dirty="0"/>
        </a:p>
      </dgm:t>
    </dgm:pt>
    <dgm:pt modelId="{02DB3CE9-B487-4CE0-B4DF-802CC664940F}" type="parTrans" cxnId="{3096EDD6-FBCD-4CC8-AAE6-D28117DC1061}">
      <dgm:prSet custT="1"/>
      <dgm:spPr/>
      <dgm:t>
        <a:bodyPr/>
        <a:lstStyle/>
        <a:p>
          <a:endParaRPr kumimoji="1" lang="ja-JP" altLang="en-US" sz="1200" b="1"/>
        </a:p>
      </dgm:t>
    </dgm:pt>
    <dgm:pt modelId="{3688F526-2A32-483E-BBFC-4DE92925B0EF}" type="sibTrans" cxnId="{3096EDD6-FBCD-4CC8-AAE6-D28117DC1061}">
      <dgm:prSet/>
      <dgm:spPr/>
      <dgm:t>
        <a:bodyPr/>
        <a:lstStyle/>
        <a:p>
          <a:endParaRPr kumimoji="1" lang="ja-JP" altLang="en-US" sz="4800" b="1"/>
        </a:p>
      </dgm:t>
    </dgm:pt>
    <dgm:pt modelId="{7B0A8422-8ACF-41BF-B957-D742C7A3E52F}">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定期行為</a:t>
          </a:r>
          <a:endParaRPr kumimoji="1" lang="ja-JP" altLang="en-US" sz="1800" b="1" dirty="0"/>
        </a:p>
      </dgm:t>
    </dgm:pt>
    <dgm:pt modelId="{82BA1FA3-708F-4DF4-9BDF-6D31138A9C4C}" type="parTrans" cxnId="{32707680-F3F3-4249-B34A-B64BC1EF9D6C}">
      <dgm:prSet custT="1"/>
      <dgm:spPr/>
      <dgm:t>
        <a:bodyPr/>
        <a:lstStyle/>
        <a:p>
          <a:endParaRPr kumimoji="1" lang="ja-JP" altLang="en-US" sz="1200" b="1"/>
        </a:p>
      </dgm:t>
    </dgm:pt>
    <dgm:pt modelId="{6A77D13E-D9AA-437E-9654-C9A99CEA91FC}" type="sibTrans" cxnId="{32707680-F3F3-4249-B34A-B64BC1EF9D6C}">
      <dgm:prSet/>
      <dgm:spPr/>
      <dgm:t>
        <a:bodyPr/>
        <a:lstStyle/>
        <a:p>
          <a:endParaRPr kumimoji="1" lang="ja-JP" altLang="en-US" sz="4800" b="1"/>
        </a:p>
      </dgm:t>
    </dgm:pt>
    <dgm:pt modelId="{E1F0480C-9E94-4767-BF78-CB6C0CB858ED}">
      <dgm:prSet phldrT="[テキスト]" custT="1"/>
      <dgm:spPr>
        <a:solidFill>
          <a:schemeClr val="accent1">
            <a:lumMod val="20000"/>
            <a:lumOff val="80000"/>
          </a:schemeClr>
        </a:solidFill>
        <a:ln w="28575">
          <a:solidFill>
            <a:srgbClr val="002060"/>
          </a:solidFill>
        </a:ln>
      </dgm:spPr>
      <dgm:t>
        <a:bodyPr/>
        <a:lstStyle/>
        <a:p>
          <a:r>
            <a:rPr kumimoji="1" lang="en-US" altLang="ja-JP" sz="1800" b="1" dirty="0" smtClean="0"/>
            <a:t>Ⅲ</a:t>
          </a:r>
          <a:r>
            <a:rPr kumimoji="1" lang="ja-JP" altLang="en-US" sz="1800" b="1" dirty="0" smtClean="0"/>
            <a:t>不完全履行</a:t>
          </a:r>
          <a:r>
            <a:rPr kumimoji="1" lang="en-US" altLang="ja-JP" sz="1800" b="1" dirty="0" smtClean="0"/>
            <a:t/>
          </a:r>
          <a:br>
            <a:rPr kumimoji="1" lang="en-US" altLang="ja-JP" sz="1800" b="1" dirty="0" smtClean="0"/>
          </a:br>
          <a:r>
            <a:rPr kumimoji="1" lang="ja-JP" altLang="en-US" sz="1800" b="1" dirty="0" smtClean="0"/>
            <a:t>（瑕疵担保責任）</a:t>
          </a:r>
          <a:endParaRPr kumimoji="1" lang="ja-JP" altLang="en-US" sz="1800" b="1" dirty="0"/>
        </a:p>
      </dgm:t>
    </dgm:pt>
    <dgm:pt modelId="{CFA8ACB5-4F83-437D-8FE7-BC75F9F26511}" type="parTrans" cxnId="{7997B342-2727-4F54-8E0F-ABE74A906BB4}">
      <dgm:prSet custT="1"/>
      <dgm:spPr/>
      <dgm:t>
        <a:bodyPr/>
        <a:lstStyle/>
        <a:p>
          <a:endParaRPr kumimoji="1" lang="ja-JP" altLang="en-US" sz="1200" b="1"/>
        </a:p>
      </dgm:t>
    </dgm:pt>
    <dgm:pt modelId="{2BB9029A-C899-420C-B39C-BFBEF447AF07}" type="sibTrans" cxnId="{7997B342-2727-4F54-8E0F-ABE74A906BB4}">
      <dgm:prSet/>
      <dgm:spPr/>
      <dgm:t>
        <a:bodyPr/>
        <a:lstStyle/>
        <a:p>
          <a:endParaRPr kumimoji="1" lang="ja-JP" altLang="en-US" sz="4800" b="1"/>
        </a:p>
      </dgm:t>
    </dgm:pt>
    <dgm:pt modelId="{4161CF5A-6F1F-44D4-BE47-148235256EE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契約目的を</a:t>
          </a:r>
          <a:r>
            <a:rPr kumimoji="1" lang="en-US" altLang="ja-JP" sz="1800" b="1" dirty="0" smtClean="0"/>
            <a:t/>
          </a:r>
          <a:br>
            <a:rPr kumimoji="1" lang="en-US" altLang="ja-JP" sz="1800" b="1" dirty="0" smtClean="0"/>
          </a:br>
          <a:r>
            <a:rPr kumimoji="1" lang="ja-JP" altLang="en-US" sz="1800" b="1" dirty="0" smtClean="0"/>
            <a:t>達成できない</a:t>
          </a:r>
          <a:endParaRPr kumimoji="1" lang="ja-JP" altLang="en-US" sz="1800" b="1" dirty="0"/>
        </a:p>
      </dgm:t>
    </dgm:pt>
    <dgm:pt modelId="{32A403A9-740F-42E6-AC8D-A50AF139119E}" type="parTrans" cxnId="{80E547A0-92BC-46CE-BBB1-7A0394D34B39}">
      <dgm:prSet custT="1"/>
      <dgm:spPr/>
      <dgm:t>
        <a:bodyPr/>
        <a:lstStyle/>
        <a:p>
          <a:endParaRPr kumimoji="1" lang="ja-JP" altLang="en-US" sz="1200" b="1"/>
        </a:p>
      </dgm:t>
    </dgm:pt>
    <dgm:pt modelId="{7650F74B-1CDC-4AC8-B98E-2919793FC034}" type="sibTrans" cxnId="{80E547A0-92BC-46CE-BBB1-7A0394D34B39}">
      <dgm:prSet/>
      <dgm:spPr/>
      <dgm:t>
        <a:bodyPr/>
        <a:lstStyle/>
        <a:p>
          <a:endParaRPr kumimoji="1" lang="ja-JP" altLang="en-US" sz="4800" b="1"/>
        </a:p>
      </dgm:t>
    </dgm:pt>
    <dgm:pt modelId="{1EB7D170-9834-4BE4-8BC3-717F8424F7F6}">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契約目的を</a:t>
          </a:r>
          <a:r>
            <a:rPr kumimoji="1" lang="en-US" altLang="ja-JP" sz="1800" b="1" dirty="0" smtClean="0"/>
            <a:t/>
          </a:r>
          <a:br>
            <a:rPr kumimoji="1" lang="en-US" altLang="ja-JP" sz="1800" b="1" dirty="0" smtClean="0"/>
          </a:br>
          <a:r>
            <a:rPr kumimoji="1" lang="ja-JP" altLang="en-US" sz="1800" b="1" dirty="0" smtClean="0"/>
            <a:t>達成できる</a:t>
          </a:r>
          <a:endParaRPr kumimoji="1" lang="ja-JP" altLang="en-US" sz="1800" b="1" dirty="0"/>
        </a:p>
      </dgm:t>
    </dgm:pt>
    <dgm:pt modelId="{63E36670-9002-4962-B301-4AA5CB343F06}" type="parTrans" cxnId="{4233707C-FBCF-4FD0-BECD-3718662B525D}">
      <dgm:prSet custT="1"/>
      <dgm:spPr/>
      <dgm:t>
        <a:bodyPr/>
        <a:lstStyle/>
        <a:p>
          <a:endParaRPr kumimoji="1" lang="ja-JP" altLang="en-US" sz="1200" b="1"/>
        </a:p>
      </dgm:t>
    </dgm:pt>
    <dgm:pt modelId="{31BCAD50-AF87-4844-B87A-A63013C9853A}" type="sibTrans" cxnId="{4233707C-FBCF-4FD0-BECD-3718662B525D}">
      <dgm:prSet/>
      <dgm:spPr/>
      <dgm:t>
        <a:bodyPr/>
        <a:lstStyle/>
        <a:p>
          <a:endParaRPr kumimoji="1" lang="ja-JP" altLang="en-US" sz="4800" b="1"/>
        </a:p>
      </dgm:t>
    </dgm:pt>
    <dgm:pt modelId="{A2BE39A0-7192-4E48-8883-7FD49BD2F3BB}">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解除可能，</a:t>
          </a:r>
          <a:r>
            <a:rPr kumimoji="1" lang="en-US" altLang="ja-JP" sz="1800" b="1" dirty="0" smtClean="0"/>
            <a:t/>
          </a:r>
          <a:br>
            <a:rPr kumimoji="1" lang="en-US" altLang="ja-JP" sz="1800" b="1" dirty="0" smtClean="0"/>
          </a:br>
          <a:r>
            <a:rPr kumimoji="1" lang="ja-JP" altLang="en-US" sz="1800" b="1" dirty="0" smtClean="0"/>
            <a:t>代品請求も可能</a:t>
          </a:r>
          <a:endParaRPr kumimoji="1" lang="ja-JP" altLang="en-US" sz="1800" b="1" dirty="0"/>
        </a:p>
      </dgm:t>
    </dgm:pt>
    <dgm:pt modelId="{A58F7FB2-8B3B-4811-A898-2BE911AEA5F6}" type="parTrans" cxnId="{FC5C490F-355B-47BB-9872-62E18997C61F}">
      <dgm:prSet custT="1"/>
      <dgm:spPr/>
      <dgm:t>
        <a:bodyPr/>
        <a:lstStyle/>
        <a:p>
          <a:endParaRPr kumimoji="1" lang="ja-JP" altLang="en-US" sz="1200" b="1"/>
        </a:p>
      </dgm:t>
    </dgm:pt>
    <dgm:pt modelId="{00CA66CB-0131-4282-958D-F07F55328A8D}" type="sibTrans" cxnId="{FC5C490F-355B-47BB-9872-62E18997C61F}">
      <dgm:prSet/>
      <dgm:spPr/>
      <dgm:t>
        <a:bodyPr/>
        <a:lstStyle/>
        <a:p>
          <a:endParaRPr kumimoji="1" lang="ja-JP" altLang="en-US" sz="4800" b="1"/>
        </a:p>
      </dgm:t>
    </dgm:pt>
    <dgm:pt modelId="{3C5DDC8D-E058-4F28-98AC-3853832DC93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解除不可</a:t>
          </a:r>
          <a:r>
            <a:rPr kumimoji="1" lang="en-US" altLang="ja-JP" sz="1800" b="1" dirty="0" smtClean="0"/>
            <a:t/>
          </a:r>
          <a:br>
            <a:rPr kumimoji="1" lang="en-US" altLang="ja-JP" sz="1800" b="1" dirty="0" smtClean="0"/>
          </a:br>
          <a:r>
            <a:rPr kumimoji="1" lang="ja-JP" altLang="en-US" sz="1800" b="1" dirty="0" smtClean="0"/>
            <a:t>損害賠償，修補のみ</a:t>
          </a:r>
          <a:endParaRPr kumimoji="1" lang="ja-JP" altLang="en-US" sz="1800" b="1" dirty="0"/>
        </a:p>
      </dgm:t>
    </dgm:pt>
    <dgm:pt modelId="{FEC4C7DB-567E-4C5B-B650-CF9FA743E67A}" type="parTrans" cxnId="{D855C363-50FD-4395-BA2F-6D09F05A0C84}">
      <dgm:prSet custT="1"/>
      <dgm:spPr/>
      <dgm:t>
        <a:bodyPr/>
        <a:lstStyle/>
        <a:p>
          <a:endParaRPr kumimoji="1" lang="ja-JP" altLang="en-US" sz="1200" b="1"/>
        </a:p>
      </dgm:t>
    </dgm:pt>
    <dgm:pt modelId="{C9CC17EE-CF1E-4E78-8E41-D3C9453BE836}" type="sibTrans" cxnId="{D855C363-50FD-4395-BA2F-6D09F05A0C84}">
      <dgm:prSet/>
      <dgm:spPr/>
      <dgm:t>
        <a:bodyPr/>
        <a:lstStyle/>
        <a:p>
          <a:endParaRPr kumimoji="1" lang="ja-JP" altLang="en-US" sz="4800" b="1"/>
        </a:p>
      </dgm:t>
    </dgm:pt>
    <dgm:pt modelId="{8E812AAE-E58C-4E13-9445-25D1B54A0375}">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催告解除</a:t>
          </a:r>
          <a:endParaRPr kumimoji="1" lang="ja-JP" altLang="en-US" sz="1800" b="1" dirty="0"/>
        </a:p>
      </dgm:t>
    </dgm:pt>
    <dgm:pt modelId="{3C827A0C-CBEC-484A-88E6-DFF6A21400F7}" type="parTrans" cxnId="{896FB21C-7736-4180-9E06-01E505940887}">
      <dgm:prSet/>
      <dgm:spPr/>
      <dgm:t>
        <a:bodyPr/>
        <a:lstStyle/>
        <a:p>
          <a:endParaRPr kumimoji="1" lang="ja-JP" altLang="en-US" b="1"/>
        </a:p>
      </dgm:t>
    </dgm:pt>
    <dgm:pt modelId="{9B790B95-5D57-42DD-98D2-7F9A5CDF37A9}" type="sibTrans" cxnId="{896FB21C-7736-4180-9E06-01E505940887}">
      <dgm:prSet/>
      <dgm:spPr/>
      <dgm:t>
        <a:bodyPr/>
        <a:lstStyle/>
        <a:p>
          <a:endParaRPr kumimoji="1" lang="ja-JP" altLang="en-US" b="1"/>
        </a:p>
      </dgm:t>
    </dgm:pt>
    <dgm:pt modelId="{1502D112-38CC-441F-83C7-4BE9E288E943}">
      <dgm:prSet phldrT="[テキスト]" custT="1"/>
      <dgm:spPr>
        <a:solidFill>
          <a:schemeClr val="accent1">
            <a:lumMod val="20000"/>
            <a:lumOff val="80000"/>
          </a:schemeClr>
        </a:solidFill>
        <a:ln w="28575">
          <a:solidFill>
            <a:srgbClr val="002060"/>
          </a:solidFill>
        </a:ln>
      </dgm:spPr>
      <dgm:t>
        <a:bodyPr/>
        <a:lstStyle/>
        <a:p>
          <a:r>
            <a:rPr kumimoji="1" lang="ja-JP" altLang="en-US" sz="1800" b="1" dirty="0" smtClean="0"/>
            <a:t>無催告解除</a:t>
          </a:r>
          <a:endParaRPr kumimoji="1" lang="ja-JP" altLang="en-US" sz="1800" b="1" dirty="0"/>
        </a:p>
      </dgm:t>
    </dgm:pt>
    <dgm:pt modelId="{07BB4A76-5CDD-4377-976A-132025B44184}" type="parTrans" cxnId="{C493E9BC-7E29-4418-8B56-0AFCD0736C2C}">
      <dgm:prSet/>
      <dgm:spPr/>
      <dgm:t>
        <a:bodyPr/>
        <a:lstStyle/>
        <a:p>
          <a:endParaRPr kumimoji="1" lang="ja-JP" altLang="en-US" b="1"/>
        </a:p>
      </dgm:t>
    </dgm:pt>
    <dgm:pt modelId="{45BA03E0-35BE-42E9-8341-50D4D57493B0}" type="sibTrans" cxnId="{C493E9BC-7E29-4418-8B56-0AFCD0736C2C}">
      <dgm:prSet/>
      <dgm:spPr/>
      <dgm:t>
        <a:bodyPr/>
        <a:lstStyle/>
        <a:p>
          <a:endParaRPr kumimoji="1" lang="ja-JP" altLang="en-US" b="1"/>
        </a:p>
      </dgm:t>
    </dgm:pt>
    <dgm:pt modelId="{94EEBB89-F861-429B-8797-2C6BCD4D4A0B}">
      <dgm:prSet phldrT="[テキスト]" custT="1"/>
      <dgm:spPr>
        <a:solidFill>
          <a:schemeClr val="accent3">
            <a:lumMod val="20000"/>
            <a:lumOff val="80000"/>
          </a:schemeClr>
        </a:solidFill>
        <a:ln w="28575">
          <a:solidFill>
            <a:srgbClr val="7030A0"/>
          </a:solidFill>
        </a:ln>
      </dgm:spPr>
      <dgm:t>
        <a:bodyPr/>
        <a:lstStyle/>
        <a:p>
          <a:r>
            <a:rPr kumimoji="1" lang="ja-JP" altLang="en-US" sz="1800" b="1" dirty="0" smtClean="0"/>
            <a:t>無催告解除</a:t>
          </a:r>
          <a:endParaRPr kumimoji="1" lang="ja-JP" altLang="en-US" sz="1800" b="1" dirty="0"/>
        </a:p>
      </dgm:t>
    </dgm:pt>
    <dgm:pt modelId="{4BB687CA-B27E-48DA-94B3-C43D7E639B16}" type="parTrans" cxnId="{73B606B5-1640-405C-9FCA-BF5D3C7D2A3D}">
      <dgm:prSet/>
      <dgm:spPr/>
      <dgm:t>
        <a:bodyPr/>
        <a:lstStyle/>
        <a:p>
          <a:endParaRPr kumimoji="1" lang="ja-JP" altLang="en-US" b="1"/>
        </a:p>
      </dgm:t>
    </dgm:pt>
    <dgm:pt modelId="{9AF80CE4-BE4F-4AFA-A1BD-A1AEB22B5B89}" type="sibTrans" cxnId="{73B606B5-1640-405C-9FCA-BF5D3C7D2A3D}">
      <dgm:prSet/>
      <dgm:spPr/>
      <dgm:t>
        <a:bodyPr/>
        <a:lstStyle/>
        <a:p>
          <a:endParaRPr kumimoji="1" lang="ja-JP" altLang="en-US" b="1"/>
        </a:p>
      </dgm:t>
    </dgm:pt>
    <dgm:pt modelId="{30D6AA47-E78C-4B32-AA92-65CD494979A2}" type="pres">
      <dgm:prSet presAssocID="{B4730639-2683-4E2C-B570-D3B5F0F05755}" presName="diagram" presStyleCnt="0">
        <dgm:presLayoutVars>
          <dgm:chPref val="1"/>
          <dgm:dir/>
          <dgm:animOne val="branch"/>
          <dgm:animLvl val="lvl"/>
          <dgm:resizeHandles val="exact"/>
        </dgm:presLayoutVars>
      </dgm:prSet>
      <dgm:spPr/>
      <dgm:t>
        <a:bodyPr/>
        <a:lstStyle/>
        <a:p>
          <a:endParaRPr kumimoji="1" lang="ja-JP" altLang="en-US"/>
        </a:p>
      </dgm:t>
    </dgm:pt>
    <dgm:pt modelId="{1CBE1330-88D7-4FD9-B60D-BA761A31C511}" type="pres">
      <dgm:prSet presAssocID="{65BC9448-0ED2-4C31-9306-02B463396E6B}" presName="root1" presStyleCnt="0"/>
      <dgm:spPr/>
    </dgm:pt>
    <dgm:pt modelId="{1F9A1623-AAAD-4FE7-A6A3-65331B51C41A}" type="pres">
      <dgm:prSet presAssocID="{65BC9448-0ED2-4C31-9306-02B463396E6B}" presName="LevelOneTextNode" presStyleLbl="node0" presStyleIdx="0" presStyleCnt="1" custScaleX="84643" custScaleY="910039" custLinFactNeighborX="8818" custLinFactNeighborY="10882">
        <dgm:presLayoutVars>
          <dgm:chPref val="3"/>
        </dgm:presLayoutVars>
      </dgm:prSet>
      <dgm:spPr/>
      <dgm:t>
        <a:bodyPr/>
        <a:lstStyle/>
        <a:p>
          <a:endParaRPr kumimoji="1" lang="ja-JP" altLang="en-US"/>
        </a:p>
      </dgm:t>
    </dgm:pt>
    <dgm:pt modelId="{C182AEC9-C316-4C7D-BF9F-2122B0A2062E}" type="pres">
      <dgm:prSet presAssocID="{65BC9448-0ED2-4C31-9306-02B463396E6B}" presName="level2hierChild" presStyleCnt="0"/>
      <dgm:spPr/>
    </dgm:pt>
    <dgm:pt modelId="{612C674C-51BB-4BC0-8992-5E342AE56E7A}" type="pres">
      <dgm:prSet presAssocID="{0C578285-BD39-4E73-9781-4079F0DE7A61}" presName="conn2-1" presStyleLbl="parChTrans1D2" presStyleIdx="0" presStyleCnt="1"/>
      <dgm:spPr/>
      <dgm:t>
        <a:bodyPr/>
        <a:lstStyle/>
        <a:p>
          <a:endParaRPr kumimoji="1" lang="ja-JP" altLang="en-US"/>
        </a:p>
      </dgm:t>
    </dgm:pt>
    <dgm:pt modelId="{CB9E2DCF-2BF7-42EE-8679-7C9AEEB6AEAE}" type="pres">
      <dgm:prSet presAssocID="{0C578285-BD39-4E73-9781-4079F0DE7A61}" presName="connTx" presStyleLbl="parChTrans1D2" presStyleIdx="0" presStyleCnt="1"/>
      <dgm:spPr/>
      <dgm:t>
        <a:bodyPr/>
        <a:lstStyle/>
        <a:p>
          <a:endParaRPr kumimoji="1" lang="ja-JP" altLang="en-US"/>
        </a:p>
      </dgm:t>
    </dgm:pt>
    <dgm:pt modelId="{AEC56811-B79A-4850-825A-0BB883B5DB04}" type="pres">
      <dgm:prSet presAssocID="{0021663C-B6E2-434A-AD91-2E5C38359C0E}" presName="root2" presStyleCnt="0"/>
      <dgm:spPr/>
    </dgm:pt>
    <dgm:pt modelId="{7943E08E-1162-4244-85A6-80560B864D32}" type="pres">
      <dgm:prSet presAssocID="{0021663C-B6E2-434A-AD91-2E5C38359C0E}" presName="LevelTwoTextNode" presStyleLbl="node2" presStyleIdx="0" presStyleCnt="1" custScaleX="143679" custScaleY="895429" custLinFactNeighborX="110" custLinFactNeighborY="10882">
        <dgm:presLayoutVars>
          <dgm:chPref val="3"/>
        </dgm:presLayoutVars>
      </dgm:prSet>
      <dgm:spPr/>
      <dgm:t>
        <a:bodyPr/>
        <a:lstStyle/>
        <a:p>
          <a:endParaRPr kumimoji="1" lang="ja-JP" altLang="en-US"/>
        </a:p>
      </dgm:t>
    </dgm:pt>
    <dgm:pt modelId="{20D25FE9-D4F7-4072-B498-C2368C924E0E}" type="pres">
      <dgm:prSet presAssocID="{0021663C-B6E2-434A-AD91-2E5C38359C0E}" presName="level3hierChild" presStyleCnt="0"/>
      <dgm:spPr/>
    </dgm:pt>
    <dgm:pt modelId="{7FF69EB0-322E-4D00-85B1-C9897A61DD0A}" type="pres">
      <dgm:prSet presAssocID="{7FD8DDEA-BFFF-450E-B420-DD4F9D24950C}" presName="conn2-1" presStyleLbl="parChTrans1D3" presStyleIdx="0" presStyleCnt="2"/>
      <dgm:spPr/>
      <dgm:t>
        <a:bodyPr/>
        <a:lstStyle/>
        <a:p>
          <a:endParaRPr kumimoji="1" lang="ja-JP" altLang="en-US"/>
        </a:p>
      </dgm:t>
    </dgm:pt>
    <dgm:pt modelId="{D8AAE62C-4E5F-47A9-8F04-DF401F5EC279}" type="pres">
      <dgm:prSet presAssocID="{7FD8DDEA-BFFF-450E-B420-DD4F9D24950C}" presName="connTx" presStyleLbl="parChTrans1D3" presStyleIdx="0" presStyleCnt="2"/>
      <dgm:spPr/>
      <dgm:t>
        <a:bodyPr/>
        <a:lstStyle/>
        <a:p>
          <a:endParaRPr kumimoji="1" lang="ja-JP" altLang="en-US"/>
        </a:p>
      </dgm:t>
    </dgm:pt>
    <dgm:pt modelId="{C9770D7E-FA4D-4242-86FD-38629F4DDA6D}" type="pres">
      <dgm:prSet presAssocID="{F70DBE6E-8464-4AEC-AC91-3BE7FFA40C04}" presName="root2" presStyleCnt="0"/>
      <dgm:spPr/>
    </dgm:pt>
    <dgm:pt modelId="{40C502F5-1E8B-4CAF-93FC-F51FA431991F}" type="pres">
      <dgm:prSet presAssocID="{F70DBE6E-8464-4AEC-AC91-3BE7FFA40C04}" presName="LevelTwoTextNode" presStyleLbl="node3" presStyleIdx="0" presStyleCnt="2" custScaleX="194872" custScaleY="259374" custLinFactNeighborX="1058" custLinFactNeighborY="-42343">
        <dgm:presLayoutVars>
          <dgm:chPref val="3"/>
        </dgm:presLayoutVars>
      </dgm:prSet>
      <dgm:spPr/>
      <dgm:t>
        <a:bodyPr/>
        <a:lstStyle/>
        <a:p>
          <a:endParaRPr kumimoji="1" lang="ja-JP" altLang="en-US"/>
        </a:p>
      </dgm:t>
    </dgm:pt>
    <dgm:pt modelId="{6E2938FC-02AD-4F6A-A790-606B0AE4A00A}" type="pres">
      <dgm:prSet presAssocID="{F70DBE6E-8464-4AEC-AC91-3BE7FFA40C04}" presName="level3hierChild" presStyleCnt="0"/>
      <dgm:spPr/>
    </dgm:pt>
    <dgm:pt modelId="{2B691722-2BCD-45A7-8FBD-A3E3A25F9B0E}" type="pres">
      <dgm:prSet presAssocID="{75060814-7878-4CFA-9DDD-3DE6874A1668}" presName="conn2-1" presStyleLbl="parChTrans1D4" presStyleIdx="0" presStyleCnt="12"/>
      <dgm:spPr/>
      <dgm:t>
        <a:bodyPr/>
        <a:lstStyle/>
        <a:p>
          <a:endParaRPr kumimoji="1" lang="ja-JP" altLang="en-US"/>
        </a:p>
      </dgm:t>
    </dgm:pt>
    <dgm:pt modelId="{291C6E98-CA44-4790-96C4-F1A000215404}" type="pres">
      <dgm:prSet presAssocID="{75060814-7878-4CFA-9DDD-3DE6874A1668}" presName="connTx" presStyleLbl="parChTrans1D4" presStyleIdx="0" presStyleCnt="12"/>
      <dgm:spPr/>
      <dgm:t>
        <a:bodyPr/>
        <a:lstStyle/>
        <a:p>
          <a:endParaRPr kumimoji="1" lang="ja-JP" altLang="en-US"/>
        </a:p>
      </dgm:t>
    </dgm:pt>
    <dgm:pt modelId="{883B6325-50FC-44EB-ABA3-43EF6F629564}" type="pres">
      <dgm:prSet presAssocID="{7BBB3CC2-D908-4C16-9BF2-2AE22020BB02}" presName="root2" presStyleCnt="0"/>
      <dgm:spPr/>
    </dgm:pt>
    <dgm:pt modelId="{BC02D133-E209-464B-892A-095B92F48CE5}" type="pres">
      <dgm:prSet presAssocID="{7BBB3CC2-D908-4C16-9BF2-2AE22020BB02}" presName="LevelTwoTextNode" presStyleLbl="node4" presStyleIdx="0" presStyleCnt="12" custScaleX="259374" custScaleY="194872" custLinFactNeighborX="8869" custLinFactNeighborY="-64657">
        <dgm:presLayoutVars>
          <dgm:chPref val="3"/>
        </dgm:presLayoutVars>
      </dgm:prSet>
      <dgm:spPr/>
      <dgm:t>
        <a:bodyPr/>
        <a:lstStyle/>
        <a:p>
          <a:endParaRPr kumimoji="1" lang="ja-JP" altLang="en-US"/>
        </a:p>
      </dgm:t>
    </dgm:pt>
    <dgm:pt modelId="{7A3CCBA3-28C9-4BB9-9B15-2035B66EE14E}" type="pres">
      <dgm:prSet presAssocID="{7BBB3CC2-D908-4C16-9BF2-2AE22020BB02}" presName="level3hierChild" presStyleCnt="0"/>
      <dgm:spPr/>
    </dgm:pt>
    <dgm:pt modelId="{3F5C35A5-0EA5-48FC-8D32-331CCFAAFDE3}" type="pres">
      <dgm:prSet presAssocID="{02DB3CE9-B487-4CE0-B4DF-802CC664940F}" presName="conn2-1" presStyleLbl="parChTrans1D4" presStyleIdx="1" presStyleCnt="12"/>
      <dgm:spPr/>
      <dgm:t>
        <a:bodyPr/>
        <a:lstStyle/>
        <a:p>
          <a:endParaRPr kumimoji="1" lang="ja-JP" altLang="en-US"/>
        </a:p>
      </dgm:t>
    </dgm:pt>
    <dgm:pt modelId="{DDE1D432-0697-4C4D-9B20-7B9A0E1A3B83}" type="pres">
      <dgm:prSet presAssocID="{02DB3CE9-B487-4CE0-B4DF-802CC664940F}" presName="connTx" presStyleLbl="parChTrans1D4" presStyleIdx="1" presStyleCnt="12"/>
      <dgm:spPr/>
      <dgm:t>
        <a:bodyPr/>
        <a:lstStyle/>
        <a:p>
          <a:endParaRPr kumimoji="1" lang="ja-JP" altLang="en-US"/>
        </a:p>
      </dgm:t>
    </dgm:pt>
    <dgm:pt modelId="{537C59BC-E715-4448-8D04-FC2D87861D5C}" type="pres">
      <dgm:prSet presAssocID="{AD67A360-45F1-4FDC-B929-59EECE961F5F}" presName="root2" presStyleCnt="0"/>
      <dgm:spPr/>
    </dgm:pt>
    <dgm:pt modelId="{4B089D8E-06B3-4BED-9437-74928CD1F512}" type="pres">
      <dgm:prSet presAssocID="{AD67A360-45F1-4FDC-B929-59EECE961F5F}" presName="LevelTwoTextNode" presStyleLbl="node4" presStyleIdx="1" presStyleCnt="12" custScaleX="259374" custScaleY="177156" custLinFactNeighborX="18338" custLinFactNeighborY="-74445">
        <dgm:presLayoutVars>
          <dgm:chPref val="3"/>
        </dgm:presLayoutVars>
      </dgm:prSet>
      <dgm:spPr/>
      <dgm:t>
        <a:bodyPr/>
        <a:lstStyle/>
        <a:p>
          <a:endParaRPr kumimoji="1" lang="ja-JP" altLang="en-US"/>
        </a:p>
      </dgm:t>
    </dgm:pt>
    <dgm:pt modelId="{FF1C95BC-A380-4605-AD09-337874812342}" type="pres">
      <dgm:prSet presAssocID="{AD67A360-45F1-4FDC-B929-59EECE961F5F}" presName="level3hierChild" presStyleCnt="0"/>
      <dgm:spPr/>
    </dgm:pt>
    <dgm:pt modelId="{59CBD170-F7D3-47AE-BDA9-CC64183D7FF9}" type="pres">
      <dgm:prSet presAssocID="{3C827A0C-CBEC-484A-88E6-DFF6A21400F7}" presName="conn2-1" presStyleLbl="parChTrans1D4" presStyleIdx="2" presStyleCnt="12"/>
      <dgm:spPr/>
      <dgm:t>
        <a:bodyPr/>
        <a:lstStyle/>
        <a:p>
          <a:endParaRPr kumimoji="1" lang="ja-JP" altLang="en-US"/>
        </a:p>
      </dgm:t>
    </dgm:pt>
    <dgm:pt modelId="{9C3A69EB-1F6C-493A-98F8-BD1F677A78D3}" type="pres">
      <dgm:prSet presAssocID="{3C827A0C-CBEC-484A-88E6-DFF6A21400F7}" presName="connTx" presStyleLbl="parChTrans1D4" presStyleIdx="2" presStyleCnt="12"/>
      <dgm:spPr/>
      <dgm:t>
        <a:bodyPr/>
        <a:lstStyle/>
        <a:p>
          <a:endParaRPr kumimoji="1" lang="ja-JP" altLang="en-US"/>
        </a:p>
      </dgm:t>
    </dgm:pt>
    <dgm:pt modelId="{B7E53F95-CC00-4521-9CD1-3AD25AFBD892}" type="pres">
      <dgm:prSet presAssocID="{8E812AAE-E58C-4E13-9445-25D1B54A0375}" presName="root2" presStyleCnt="0"/>
      <dgm:spPr/>
    </dgm:pt>
    <dgm:pt modelId="{6EF64CFA-955E-4F59-BB16-02E467AFAE52}" type="pres">
      <dgm:prSet presAssocID="{8E812AAE-E58C-4E13-9445-25D1B54A0375}" presName="LevelTwoTextNode" presStyleLbl="node4" presStyleIdx="2" presStyleCnt="12" custScaleX="285029" custScaleY="167888" custLinFactNeighborX="5612" custLinFactNeighborY="-74445">
        <dgm:presLayoutVars>
          <dgm:chPref val="3"/>
        </dgm:presLayoutVars>
      </dgm:prSet>
      <dgm:spPr/>
      <dgm:t>
        <a:bodyPr/>
        <a:lstStyle/>
        <a:p>
          <a:endParaRPr kumimoji="1" lang="ja-JP" altLang="en-US"/>
        </a:p>
      </dgm:t>
    </dgm:pt>
    <dgm:pt modelId="{30996B27-BC94-47E7-B008-FC349579AC25}" type="pres">
      <dgm:prSet presAssocID="{8E812AAE-E58C-4E13-9445-25D1B54A0375}" presName="level3hierChild" presStyleCnt="0"/>
      <dgm:spPr/>
    </dgm:pt>
    <dgm:pt modelId="{7EBDC8FF-CB69-46AA-8268-9D9D23C20E43}" type="pres">
      <dgm:prSet presAssocID="{82BA1FA3-708F-4DF4-9BDF-6D31138A9C4C}" presName="conn2-1" presStyleLbl="parChTrans1D4" presStyleIdx="3" presStyleCnt="12"/>
      <dgm:spPr/>
      <dgm:t>
        <a:bodyPr/>
        <a:lstStyle/>
        <a:p>
          <a:endParaRPr kumimoji="1" lang="ja-JP" altLang="en-US"/>
        </a:p>
      </dgm:t>
    </dgm:pt>
    <dgm:pt modelId="{E881C060-27B0-484F-A4E2-4F7250DC045F}" type="pres">
      <dgm:prSet presAssocID="{82BA1FA3-708F-4DF4-9BDF-6D31138A9C4C}" presName="connTx" presStyleLbl="parChTrans1D4" presStyleIdx="3" presStyleCnt="12"/>
      <dgm:spPr/>
      <dgm:t>
        <a:bodyPr/>
        <a:lstStyle/>
        <a:p>
          <a:endParaRPr kumimoji="1" lang="ja-JP" altLang="en-US"/>
        </a:p>
      </dgm:t>
    </dgm:pt>
    <dgm:pt modelId="{63C1093B-E837-4A31-A19F-05B88F97E894}" type="pres">
      <dgm:prSet presAssocID="{7B0A8422-8ACF-41BF-B957-D742C7A3E52F}" presName="root2" presStyleCnt="0"/>
      <dgm:spPr/>
    </dgm:pt>
    <dgm:pt modelId="{19B05F7A-228B-43DA-A7D2-831542B9FBAF}" type="pres">
      <dgm:prSet presAssocID="{7B0A8422-8ACF-41BF-B957-D742C7A3E52F}" presName="LevelTwoTextNode" presStyleLbl="node4" presStyleIdx="3" presStyleCnt="12" custScaleX="259374" custScaleY="177156" custLinFactNeighborX="14678" custLinFactNeighborY="-64657">
        <dgm:presLayoutVars>
          <dgm:chPref val="3"/>
        </dgm:presLayoutVars>
      </dgm:prSet>
      <dgm:spPr/>
      <dgm:t>
        <a:bodyPr/>
        <a:lstStyle/>
        <a:p>
          <a:endParaRPr kumimoji="1" lang="ja-JP" altLang="en-US"/>
        </a:p>
      </dgm:t>
    </dgm:pt>
    <dgm:pt modelId="{ED4D0D5A-8A36-43D4-9543-D8269BB9B1C8}" type="pres">
      <dgm:prSet presAssocID="{7B0A8422-8ACF-41BF-B957-D742C7A3E52F}" presName="level3hierChild" presStyleCnt="0"/>
      <dgm:spPr/>
    </dgm:pt>
    <dgm:pt modelId="{8AEB02AA-E2C6-4899-9B95-EADA647BFD26}" type="pres">
      <dgm:prSet presAssocID="{07BB4A76-5CDD-4377-976A-132025B44184}" presName="conn2-1" presStyleLbl="parChTrans1D4" presStyleIdx="4" presStyleCnt="12"/>
      <dgm:spPr/>
      <dgm:t>
        <a:bodyPr/>
        <a:lstStyle/>
        <a:p>
          <a:endParaRPr kumimoji="1" lang="ja-JP" altLang="en-US"/>
        </a:p>
      </dgm:t>
    </dgm:pt>
    <dgm:pt modelId="{ACCD9488-3149-47BE-8503-659EAA925F0F}" type="pres">
      <dgm:prSet presAssocID="{07BB4A76-5CDD-4377-976A-132025B44184}" presName="connTx" presStyleLbl="parChTrans1D4" presStyleIdx="4" presStyleCnt="12"/>
      <dgm:spPr/>
      <dgm:t>
        <a:bodyPr/>
        <a:lstStyle/>
        <a:p>
          <a:endParaRPr kumimoji="1" lang="ja-JP" altLang="en-US"/>
        </a:p>
      </dgm:t>
    </dgm:pt>
    <dgm:pt modelId="{207435E7-32A3-438F-AAC8-040C984085D7}" type="pres">
      <dgm:prSet presAssocID="{1502D112-38CC-441F-83C7-4BE9E288E943}" presName="root2" presStyleCnt="0"/>
      <dgm:spPr/>
    </dgm:pt>
    <dgm:pt modelId="{74155F7D-762D-4D7F-AE46-2477B60F22E2}" type="pres">
      <dgm:prSet presAssocID="{1502D112-38CC-441F-83C7-4BE9E288E943}" presName="LevelTwoTextNode" presStyleLbl="node4" presStyleIdx="4" presStyleCnt="12" custScaleX="285029" custScaleY="167888" custLinFactNeighborX="5612" custLinFactNeighborY="-64657">
        <dgm:presLayoutVars>
          <dgm:chPref val="3"/>
        </dgm:presLayoutVars>
      </dgm:prSet>
      <dgm:spPr/>
      <dgm:t>
        <a:bodyPr/>
        <a:lstStyle/>
        <a:p>
          <a:endParaRPr kumimoji="1" lang="ja-JP" altLang="en-US"/>
        </a:p>
      </dgm:t>
    </dgm:pt>
    <dgm:pt modelId="{DDFAF2C2-7E2F-4482-A4C2-A9CC7D224419}" type="pres">
      <dgm:prSet presAssocID="{1502D112-38CC-441F-83C7-4BE9E288E943}" presName="level3hierChild" presStyleCnt="0"/>
      <dgm:spPr/>
    </dgm:pt>
    <dgm:pt modelId="{09059EC4-6B47-40FD-8ECC-272204DC1224}" type="pres">
      <dgm:prSet presAssocID="{4C5C4BD9-0A11-442B-BD66-8C2C7058F60C}" presName="conn2-1" presStyleLbl="parChTrans1D4" presStyleIdx="5" presStyleCnt="12"/>
      <dgm:spPr/>
      <dgm:t>
        <a:bodyPr/>
        <a:lstStyle/>
        <a:p>
          <a:endParaRPr kumimoji="1" lang="ja-JP" altLang="en-US"/>
        </a:p>
      </dgm:t>
    </dgm:pt>
    <dgm:pt modelId="{0BF535A6-02C2-407F-8F87-0582CF07337B}" type="pres">
      <dgm:prSet presAssocID="{4C5C4BD9-0A11-442B-BD66-8C2C7058F60C}" presName="connTx" presStyleLbl="parChTrans1D4" presStyleIdx="5" presStyleCnt="12"/>
      <dgm:spPr/>
      <dgm:t>
        <a:bodyPr/>
        <a:lstStyle/>
        <a:p>
          <a:endParaRPr kumimoji="1" lang="ja-JP" altLang="en-US"/>
        </a:p>
      </dgm:t>
    </dgm:pt>
    <dgm:pt modelId="{F8EE2A91-9D10-43E0-9CDD-9EDFAAE562AD}" type="pres">
      <dgm:prSet presAssocID="{621BE484-1A7C-461F-8419-5868801628A7}" presName="root2" presStyleCnt="0"/>
      <dgm:spPr/>
    </dgm:pt>
    <dgm:pt modelId="{ED0C3238-C941-4DCA-B487-2916B0AD2AFB}" type="pres">
      <dgm:prSet presAssocID="{621BE484-1A7C-461F-8419-5868801628A7}" presName="LevelTwoTextNode" presStyleLbl="node4" presStyleIdx="5" presStyleCnt="12" custScaleX="259374" custScaleY="194872" custLinFactNeighborX="8869" custLinFactNeighborY="-39273">
        <dgm:presLayoutVars>
          <dgm:chPref val="3"/>
        </dgm:presLayoutVars>
      </dgm:prSet>
      <dgm:spPr/>
      <dgm:t>
        <a:bodyPr/>
        <a:lstStyle/>
        <a:p>
          <a:endParaRPr kumimoji="1" lang="ja-JP" altLang="en-US"/>
        </a:p>
      </dgm:t>
    </dgm:pt>
    <dgm:pt modelId="{9A190C26-0123-47FD-A85A-234833FB5DE3}" type="pres">
      <dgm:prSet presAssocID="{621BE484-1A7C-461F-8419-5868801628A7}" presName="level3hierChild" presStyleCnt="0"/>
      <dgm:spPr/>
    </dgm:pt>
    <dgm:pt modelId="{DCA0F86D-D05E-4B28-BFCD-37634AEF399D}" type="pres">
      <dgm:prSet presAssocID="{4BB687CA-B27E-48DA-94B3-C43D7E639B16}" presName="conn2-1" presStyleLbl="parChTrans1D4" presStyleIdx="6" presStyleCnt="12"/>
      <dgm:spPr/>
      <dgm:t>
        <a:bodyPr/>
        <a:lstStyle/>
        <a:p>
          <a:endParaRPr kumimoji="1" lang="ja-JP" altLang="en-US"/>
        </a:p>
      </dgm:t>
    </dgm:pt>
    <dgm:pt modelId="{67AB8F4A-3F5A-4EC2-8DDD-37880A4A0A0B}" type="pres">
      <dgm:prSet presAssocID="{4BB687CA-B27E-48DA-94B3-C43D7E639B16}" presName="connTx" presStyleLbl="parChTrans1D4" presStyleIdx="6" presStyleCnt="12"/>
      <dgm:spPr/>
      <dgm:t>
        <a:bodyPr/>
        <a:lstStyle/>
        <a:p>
          <a:endParaRPr kumimoji="1" lang="ja-JP" altLang="en-US"/>
        </a:p>
      </dgm:t>
    </dgm:pt>
    <dgm:pt modelId="{88ABDD6D-081C-460C-BE43-3BB0EFE2E18D}" type="pres">
      <dgm:prSet presAssocID="{94EEBB89-F861-429B-8797-2C6BCD4D4A0B}" presName="root2" presStyleCnt="0"/>
      <dgm:spPr/>
    </dgm:pt>
    <dgm:pt modelId="{1520D641-7991-4117-87C6-B014A2FDD465}" type="pres">
      <dgm:prSet presAssocID="{94EEBB89-F861-429B-8797-2C6BCD4D4A0B}" presName="LevelTwoTextNode" presStyleLbl="node4" presStyleIdx="6" presStyleCnt="12" custScaleX="278767" custScaleY="191946" custLinFactX="104947" custLinFactNeighborX="200000" custLinFactNeighborY="-40152">
        <dgm:presLayoutVars>
          <dgm:chPref val="3"/>
        </dgm:presLayoutVars>
      </dgm:prSet>
      <dgm:spPr/>
      <dgm:t>
        <a:bodyPr/>
        <a:lstStyle/>
        <a:p>
          <a:endParaRPr kumimoji="1" lang="ja-JP" altLang="en-US"/>
        </a:p>
      </dgm:t>
    </dgm:pt>
    <dgm:pt modelId="{90282980-8252-4F74-9A56-7203BBC82150}" type="pres">
      <dgm:prSet presAssocID="{94EEBB89-F861-429B-8797-2C6BCD4D4A0B}" presName="level3hierChild" presStyleCnt="0"/>
      <dgm:spPr/>
    </dgm:pt>
    <dgm:pt modelId="{18FDC62E-D414-4306-B078-D3A9608544F4}" type="pres">
      <dgm:prSet presAssocID="{C9BA4711-0C64-4CFE-9BD3-C46DCE131532}" presName="conn2-1" presStyleLbl="parChTrans1D3" presStyleIdx="1" presStyleCnt="2"/>
      <dgm:spPr/>
      <dgm:t>
        <a:bodyPr/>
        <a:lstStyle/>
        <a:p>
          <a:endParaRPr kumimoji="1" lang="ja-JP" altLang="en-US"/>
        </a:p>
      </dgm:t>
    </dgm:pt>
    <dgm:pt modelId="{FD7DE017-788D-4742-958C-60E7F2882A56}" type="pres">
      <dgm:prSet presAssocID="{C9BA4711-0C64-4CFE-9BD3-C46DCE131532}" presName="connTx" presStyleLbl="parChTrans1D3" presStyleIdx="1" presStyleCnt="2"/>
      <dgm:spPr/>
      <dgm:t>
        <a:bodyPr/>
        <a:lstStyle/>
        <a:p>
          <a:endParaRPr kumimoji="1" lang="ja-JP" altLang="en-US"/>
        </a:p>
      </dgm:t>
    </dgm:pt>
    <dgm:pt modelId="{C14A2C9C-6FB3-4256-824B-5B414C7702C2}" type="pres">
      <dgm:prSet presAssocID="{D01386EC-84FB-475D-B0E1-D2E020AD1D84}" presName="root2" presStyleCnt="0"/>
      <dgm:spPr/>
    </dgm:pt>
    <dgm:pt modelId="{F5D1FA86-9399-4416-8C14-E909433BD9D7}" type="pres">
      <dgm:prSet presAssocID="{D01386EC-84FB-475D-B0E1-D2E020AD1D84}" presName="LevelTwoTextNode" presStyleLbl="node3" presStyleIdx="1" presStyleCnt="2" custScaleX="194872" custScaleY="259374" custLinFactNeighborX="1058" custLinFactNeighborY="75355">
        <dgm:presLayoutVars>
          <dgm:chPref val="3"/>
        </dgm:presLayoutVars>
      </dgm:prSet>
      <dgm:spPr/>
      <dgm:t>
        <a:bodyPr/>
        <a:lstStyle/>
        <a:p>
          <a:endParaRPr kumimoji="1" lang="ja-JP" altLang="en-US"/>
        </a:p>
      </dgm:t>
    </dgm:pt>
    <dgm:pt modelId="{EB7861C1-6AD5-439E-8ECA-79F8A15CC190}" type="pres">
      <dgm:prSet presAssocID="{D01386EC-84FB-475D-B0E1-D2E020AD1D84}" presName="level3hierChild" presStyleCnt="0"/>
      <dgm:spPr/>
    </dgm:pt>
    <dgm:pt modelId="{CA0EB4B9-F260-474D-9ECA-3CC65D7EC694}" type="pres">
      <dgm:prSet presAssocID="{CFA8ACB5-4F83-437D-8FE7-BC75F9F26511}" presName="conn2-1" presStyleLbl="parChTrans1D4" presStyleIdx="7" presStyleCnt="12"/>
      <dgm:spPr/>
      <dgm:t>
        <a:bodyPr/>
        <a:lstStyle/>
        <a:p>
          <a:endParaRPr kumimoji="1" lang="ja-JP" altLang="en-US"/>
        </a:p>
      </dgm:t>
    </dgm:pt>
    <dgm:pt modelId="{31B9C76B-97C4-46D3-ACBC-84C0EA91A71B}" type="pres">
      <dgm:prSet presAssocID="{CFA8ACB5-4F83-437D-8FE7-BC75F9F26511}" presName="connTx" presStyleLbl="parChTrans1D4" presStyleIdx="7" presStyleCnt="12"/>
      <dgm:spPr/>
      <dgm:t>
        <a:bodyPr/>
        <a:lstStyle/>
        <a:p>
          <a:endParaRPr kumimoji="1" lang="ja-JP" altLang="en-US"/>
        </a:p>
      </dgm:t>
    </dgm:pt>
    <dgm:pt modelId="{E8FC5409-D793-4D53-82C1-6E862841811A}" type="pres">
      <dgm:prSet presAssocID="{E1F0480C-9E94-4767-BF78-CB6C0CB858ED}" presName="root2" presStyleCnt="0"/>
      <dgm:spPr/>
    </dgm:pt>
    <dgm:pt modelId="{958C67AF-7864-4EC7-8D67-B11262951D87}" type="pres">
      <dgm:prSet presAssocID="{E1F0480C-9E94-4767-BF78-CB6C0CB858ED}" presName="LevelTwoTextNode" presStyleLbl="node4" presStyleIdx="7" presStyleCnt="12" custScaleX="259374" custScaleY="235795" custLinFactNeighborX="8869" custLinFactNeighborY="75355">
        <dgm:presLayoutVars>
          <dgm:chPref val="3"/>
        </dgm:presLayoutVars>
      </dgm:prSet>
      <dgm:spPr/>
      <dgm:t>
        <a:bodyPr/>
        <a:lstStyle/>
        <a:p>
          <a:endParaRPr kumimoji="1" lang="ja-JP" altLang="en-US"/>
        </a:p>
      </dgm:t>
    </dgm:pt>
    <dgm:pt modelId="{9AB57FD1-FEEA-45B0-A68E-C511B704F1B4}" type="pres">
      <dgm:prSet presAssocID="{E1F0480C-9E94-4767-BF78-CB6C0CB858ED}" presName="level3hierChild" presStyleCnt="0"/>
      <dgm:spPr/>
    </dgm:pt>
    <dgm:pt modelId="{645C6236-CE45-41FA-B6A8-5819A903CCBA}" type="pres">
      <dgm:prSet presAssocID="{32A403A9-740F-42E6-AC8D-A50AF139119E}" presName="conn2-1" presStyleLbl="parChTrans1D4" presStyleIdx="8" presStyleCnt="12"/>
      <dgm:spPr/>
      <dgm:t>
        <a:bodyPr/>
        <a:lstStyle/>
        <a:p>
          <a:endParaRPr kumimoji="1" lang="ja-JP" altLang="en-US"/>
        </a:p>
      </dgm:t>
    </dgm:pt>
    <dgm:pt modelId="{E354593A-036A-4314-A7AB-C2E83C91FE0C}" type="pres">
      <dgm:prSet presAssocID="{32A403A9-740F-42E6-AC8D-A50AF139119E}" presName="connTx" presStyleLbl="parChTrans1D4" presStyleIdx="8" presStyleCnt="12"/>
      <dgm:spPr/>
      <dgm:t>
        <a:bodyPr/>
        <a:lstStyle/>
        <a:p>
          <a:endParaRPr kumimoji="1" lang="ja-JP" altLang="en-US"/>
        </a:p>
      </dgm:t>
    </dgm:pt>
    <dgm:pt modelId="{E16D4F1B-6C4F-4AA6-921C-BF4974714998}" type="pres">
      <dgm:prSet presAssocID="{4161CF5A-6F1F-44D4-BE47-148235256EE3}" presName="root2" presStyleCnt="0"/>
      <dgm:spPr/>
    </dgm:pt>
    <dgm:pt modelId="{C62DA5D6-0881-4C1C-A30E-0A497B8DC4C9}" type="pres">
      <dgm:prSet presAssocID="{4161CF5A-6F1F-44D4-BE47-148235256EE3}" presName="LevelTwoTextNode" presStyleLbl="node4" presStyleIdx="8" presStyleCnt="12" custScaleX="259374" custScaleY="235795" custLinFactNeighborX="14678" custLinFactNeighborY="53479">
        <dgm:presLayoutVars>
          <dgm:chPref val="3"/>
        </dgm:presLayoutVars>
      </dgm:prSet>
      <dgm:spPr/>
      <dgm:t>
        <a:bodyPr/>
        <a:lstStyle/>
        <a:p>
          <a:endParaRPr kumimoji="1" lang="ja-JP" altLang="en-US"/>
        </a:p>
      </dgm:t>
    </dgm:pt>
    <dgm:pt modelId="{8CAD743D-21AE-4147-97D7-8F9BEC6CAD44}" type="pres">
      <dgm:prSet presAssocID="{4161CF5A-6F1F-44D4-BE47-148235256EE3}" presName="level3hierChild" presStyleCnt="0"/>
      <dgm:spPr/>
    </dgm:pt>
    <dgm:pt modelId="{66AD6EAF-C035-4823-A45A-49239DD29A0D}" type="pres">
      <dgm:prSet presAssocID="{A58F7FB2-8B3B-4811-A898-2BE911AEA5F6}" presName="conn2-1" presStyleLbl="parChTrans1D4" presStyleIdx="9" presStyleCnt="12"/>
      <dgm:spPr/>
      <dgm:t>
        <a:bodyPr/>
        <a:lstStyle/>
        <a:p>
          <a:endParaRPr kumimoji="1" lang="ja-JP" altLang="en-US"/>
        </a:p>
      </dgm:t>
    </dgm:pt>
    <dgm:pt modelId="{B013FBD8-16A5-4303-83C5-F0C88BC8FDE8}" type="pres">
      <dgm:prSet presAssocID="{A58F7FB2-8B3B-4811-A898-2BE911AEA5F6}" presName="connTx" presStyleLbl="parChTrans1D4" presStyleIdx="9" presStyleCnt="12"/>
      <dgm:spPr/>
      <dgm:t>
        <a:bodyPr/>
        <a:lstStyle/>
        <a:p>
          <a:endParaRPr kumimoji="1" lang="ja-JP" altLang="en-US"/>
        </a:p>
      </dgm:t>
    </dgm:pt>
    <dgm:pt modelId="{AADD3041-D6FD-4FFF-AFA2-FA0B80CC6160}" type="pres">
      <dgm:prSet presAssocID="{A2BE39A0-7192-4E48-8883-7FD49BD2F3BB}" presName="root2" presStyleCnt="0"/>
      <dgm:spPr/>
    </dgm:pt>
    <dgm:pt modelId="{EBB301C3-7B16-4F27-B542-EB6C26F07ACD}" type="pres">
      <dgm:prSet presAssocID="{A2BE39A0-7192-4E48-8883-7FD49BD2F3BB}" presName="LevelTwoTextNode" presStyleLbl="node4" presStyleIdx="9" presStyleCnt="12" custScaleX="288827" custScaleY="223458" custLinFactNeighborX="1814" custLinFactNeighborY="53479">
        <dgm:presLayoutVars>
          <dgm:chPref val="3"/>
        </dgm:presLayoutVars>
      </dgm:prSet>
      <dgm:spPr/>
      <dgm:t>
        <a:bodyPr/>
        <a:lstStyle/>
        <a:p>
          <a:endParaRPr kumimoji="1" lang="ja-JP" altLang="en-US"/>
        </a:p>
      </dgm:t>
    </dgm:pt>
    <dgm:pt modelId="{1B5DF1AA-1904-4AC7-8D6C-0274573DAB47}" type="pres">
      <dgm:prSet presAssocID="{A2BE39A0-7192-4E48-8883-7FD49BD2F3BB}" presName="level3hierChild" presStyleCnt="0"/>
      <dgm:spPr/>
    </dgm:pt>
    <dgm:pt modelId="{BC66EC46-8719-41D3-A63C-131B366B2649}" type="pres">
      <dgm:prSet presAssocID="{63E36670-9002-4962-B301-4AA5CB343F06}" presName="conn2-1" presStyleLbl="parChTrans1D4" presStyleIdx="10" presStyleCnt="12"/>
      <dgm:spPr/>
      <dgm:t>
        <a:bodyPr/>
        <a:lstStyle/>
        <a:p>
          <a:endParaRPr kumimoji="1" lang="ja-JP" altLang="en-US"/>
        </a:p>
      </dgm:t>
    </dgm:pt>
    <dgm:pt modelId="{256B54D3-5B64-4A8A-BC67-9BD27FACC79A}" type="pres">
      <dgm:prSet presAssocID="{63E36670-9002-4962-B301-4AA5CB343F06}" presName="connTx" presStyleLbl="parChTrans1D4" presStyleIdx="10" presStyleCnt="12"/>
      <dgm:spPr/>
      <dgm:t>
        <a:bodyPr/>
        <a:lstStyle/>
        <a:p>
          <a:endParaRPr kumimoji="1" lang="ja-JP" altLang="en-US"/>
        </a:p>
      </dgm:t>
    </dgm:pt>
    <dgm:pt modelId="{CC52B3C1-D18C-48D8-92BB-A8EB76BD6EC7}" type="pres">
      <dgm:prSet presAssocID="{1EB7D170-9834-4BE4-8BC3-717F8424F7F6}" presName="root2" presStyleCnt="0"/>
      <dgm:spPr/>
    </dgm:pt>
    <dgm:pt modelId="{779B4490-713E-4199-AC8F-5B765F28D811}" type="pres">
      <dgm:prSet presAssocID="{1EB7D170-9834-4BE4-8BC3-717F8424F7F6}" presName="LevelTwoTextNode" presStyleLbl="node4" presStyleIdx="10" presStyleCnt="12" custScaleX="259374" custScaleY="235795" custLinFactNeighborX="14678" custLinFactNeighborY="75355">
        <dgm:presLayoutVars>
          <dgm:chPref val="3"/>
        </dgm:presLayoutVars>
      </dgm:prSet>
      <dgm:spPr/>
      <dgm:t>
        <a:bodyPr/>
        <a:lstStyle/>
        <a:p>
          <a:endParaRPr kumimoji="1" lang="ja-JP" altLang="en-US"/>
        </a:p>
      </dgm:t>
    </dgm:pt>
    <dgm:pt modelId="{6E0AB8AD-265A-41E5-ABF1-1495C41B5C76}" type="pres">
      <dgm:prSet presAssocID="{1EB7D170-9834-4BE4-8BC3-717F8424F7F6}" presName="level3hierChild" presStyleCnt="0"/>
      <dgm:spPr/>
    </dgm:pt>
    <dgm:pt modelId="{C54D7F30-33FA-4ACC-AA64-EEB6D85B3047}" type="pres">
      <dgm:prSet presAssocID="{FEC4C7DB-567E-4C5B-B650-CF9FA743E67A}" presName="conn2-1" presStyleLbl="parChTrans1D4" presStyleIdx="11" presStyleCnt="12"/>
      <dgm:spPr/>
      <dgm:t>
        <a:bodyPr/>
        <a:lstStyle/>
        <a:p>
          <a:endParaRPr kumimoji="1" lang="ja-JP" altLang="en-US"/>
        </a:p>
      </dgm:t>
    </dgm:pt>
    <dgm:pt modelId="{BE995449-D8AF-4A04-9FFF-6B93CCFE37E4}" type="pres">
      <dgm:prSet presAssocID="{FEC4C7DB-567E-4C5B-B650-CF9FA743E67A}" presName="connTx" presStyleLbl="parChTrans1D4" presStyleIdx="11" presStyleCnt="12"/>
      <dgm:spPr/>
      <dgm:t>
        <a:bodyPr/>
        <a:lstStyle/>
        <a:p>
          <a:endParaRPr kumimoji="1" lang="ja-JP" altLang="en-US"/>
        </a:p>
      </dgm:t>
    </dgm:pt>
    <dgm:pt modelId="{62E8DBCC-2885-43B8-882B-F498BA338F7F}" type="pres">
      <dgm:prSet presAssocID="{3C5DDC8D-E058-4F28-98AC-3853832DC935}" presName="root2" presStyleCnt="0"/>
      <dgm:spPr/>
    </dgm:pt>
    <dgm:pt modelId="{7CD4E3E2-0A76-4158-9C2D-A8F7CB930E78}" type="pres">
      <dgm:prSet presAssocID="{3C5DDC8D-E058-4F28-98AC-3853832DC935}" presName="LevelTwoTextNode" presStyleLbl="node4" presStyleIdx="11" presStyleCnt="12" custScaleX="288827" custScaleY="245804" custLinFactNeighborX="1814" custLinFactNeighborY="75355">
        <dgm:presLayoutVars>
          <dgm:chPref val="3"/>
        </dgm:presLayoutVars>
      </dgm:prSet>
      <dgm:spPr/>
      <dgm:t>
        <a:bodyPr/>
        <a:lstStyle/>
        <a:p>
          <a:endParaRPr kumimoji="1" lang="ja-JP" altLang="en-US"/>
        </a:p>
      </dgm:t>
    </dgm:pt>
    <dgm:pt modelId="{2C608BAA-50BB-4CE4-8F12-01BED02BA8A0}" type="pres">
      <dgm:prSet presAssocID="{3C5DDC8D-E058-4F28-98AC-3853832DC935}" presName="level3hierChild" presStyleCnt="0"/>
      <dgm:spPr/>
    </dgm:pt>
  </dgm:ptLst>
  <dgm:cxnLst>
    <dgm:cxn modelId="{1FF40193-0802-4FC9-8E23-F30C5785D466}" type="presOf" srcId="{07BB4A76-5CDD-4377-976A-132025B44184}" destId="{8AEB02AA-E2C6-4899-9B95-EADA647BFD26}" srcOrd="0" destOrd="0" presId="urn:microsoft.com/office/officeart/2005/8/layout/hierarchy2"/>
    <dgm:cxn modelId="{123F7DBD-3AD1-4C72-AD57-246A2B202EEC}" type="presOf" srcId="{3C827A0C-CBEC-484A-88E6-DFF6A21400F7}" destId="{59CBD170-F7D3-47AE-BDA9-CC64183D7FF9}" srcOrd="0" destOrd="0" presId="urn:microsoft.com/office/officeart/2005/8/layout/hierarchy2"/>
    <dgm:cxn modelId="{47880051-E8B3-4708-A3A3-A4CFF6C84F54}" type="presOf" srcId="{07BB4A76-5CDD-4377-976A-132025B44184}" destId="{ACCD9488-3149-47BE-8503-659EAA925F0F}" srcOrd="1" destOrd="0" presId="urn:microsoft.com/office/officeart/2005/8/layout/hierarchy2"/>
    <dgm:cxn modelId="{789D8015-A162-4D37-A933-0D294CA484A3}" type="presOf" srcId="{4C5C4BD9-0A11-442B-BD66-8C2C7058F60C}" destId="{09059EC4-6B47-40FD-8ECC-272204DC1224}" srcOrd="0" destOrd="0" presId="urn:microsoft.com/office/officeart/2005/8/layout/hierarchy2"/>
    <dgm:cxn modelId="{176D2D3B-C4FC-4B1A-BF04-755BE4A3FF8F}" type="presOf" srcId="{E1F0480C-9E94-4767-BF78-CB6C0CB858ED}" destId="{958C67AF-7864-4EC7-8D67-B11262951D87}" srcOrd="0" destOrd="0" presId="urn:microsoft.com/office/officeart/2005/8/layout/hierarchy2"/>
    <dgm:cxn modelId="{634DF050-13DA-4350-AFA7-69BABEB7E272}" type="presOf" srcId="{02DB3CE9-B487-4CE0-B4DF-802CC664940F}" destId="{3F5C35A5-0EA5-48FC-8D32-331CCFAAFDE3}" srcOrd="0" destOrd="0" presId="urn:microsoft.com/office/officeart/2005/8/layout/hierarchy2"/>
    <dgm:cxn modelId="{7182547F-3106-4D16-AE19-8C7B7E8B9F7E}" type="presOf" srcId="{82BA1FA3-708F-4DF4-9BDF-6D31138A9C4C}" destId="{7EBDC8FF-CB69-46AA-8268-9D9D23C20E43}" srcOrd="0" destOrd="0" presId="urn:microsoft.com/office/officeart/2005/8/layout/hierarchy2"/>
    <dgm:cxn modelId="{4637EA34-054D-4A7D-807C-364DF7D7CEB9}" type="presOf" srcId="{C9BA4711-0C64-4CFE-9BD3-C46DCE131532}" destId="{18FDC62E-D414-4306-B078-D3A9608544F4}" srcOrd="0" destOrd="0" presId="urn:microsoft.com/office/officeart/2005/8/layout/hierarchy2"/>
    <dgm:cxn modelId="{106C1B6A-E48D-48BB-9EAD-1FFCF66EECA3}" type="presOf" srcId="{7BBB3CC2-D908-4C16-9BF2-2AE22020BB02}" destId="{BC02D133-E209-464B-892A-095B92F48CE5}" srcOrd="0" destOrd="0" presId="urn:microsoft.com/office/officeart/2005/8/layout/hierarchy2"/>
    <dgm:cxn modelId="{4233707C-FBCF-4FD0-BECD-3718662B525D}" srcId="{E1F0480C-9E94-4767-BF78-CB6C0CB858ED}" destId="{1EB7D170-9834-4BE4-8BC3-717F8424F7F6}" srcOrd="1" destOrd="0" parTransId="{63E36670-9002-4962-B301-4AA5CB343F06}" sibTransId="{31BCAD50-AF87-4844-B87A-A63013C9853A}"/>
    <dgm:cxn modelId="{634DFDE8-2438-4B01-9739-805C9180B3A8}" type="presOf" srcId="{CFA8ACB5-4F83-437D-8FE7-BC75F9F26511}" destId="{CA0EB4B9-F260-474D-9ECA-3CC65D7EC694}" srcOrd="0" destOrd="0" presId="urn:microsoft.com/office/officeart/2005/8/layout/hierarchy2"/>
    <dgm:cxn modelId="{7997B342-2727-4F54-8E0F-ABE74A906BB4}" srcId="{D01386EC-84FB-475D-B0E1-D2E020AD1D84}" destId="{E1F0480C-9E94-4767-BF78-CB6C0CB858ED}" srcOrd="0" destOrd="0" parTransId="{CFA8ACB5-4F83-437D-8FE7-BC75F9F26511}" sibTransId="{2BB9029A-C899-420C-B39C-BFBEF447AF07}"/>
    <dgm:cxn modelId="{C924FF8D-EFF6-4053-9AAB-D03EA18B592F}" srcId="{0021663C-B6E2-434A-AD91-2E5C38359C0E}" destId="{F70DBE6E-8464-4AEC-AC91-3BE7FFA40C04}" srcOrd="0" destOrd="0" parTransId="{7FD8DDEA-BFFF-450E-B420-DD4F9D24950C}" sibTransId="{3497D04D-3F66-4F0A-9CBC-C601388DA6F9}"/>
    <dgm:cxn modelId="{CF5F2963-FC4B-4E32-B0B9-8BD0F882C645}" type="presOf" srcId="{63E36670-9002-4962-B301-4AA5CB343F06}" destId="{256B54D3-5B64-4A8A-BC67-9BD27FACC79A}" srcOrd="1" destOrd="0" presId="urn:microsoft.com/office/officeart/2005/8/layout/hierarchy2"/>
    <dgm:cxn modelId="{15378AD6-7D0F-47EA-B63B-0046B9411574}" type="presOf" srcId="{4C5C4BD9-0A11-442B-BD66-8C2C7058F60C}" destId="{0BF535A6-02C2-407F-8F87-0582CF07337B}" srcOrd="1" destOrd="0" presId="urn:microsoft.com/office/officeart/2005/8/layout/hierarchy2"/>
    <dgm:cxn modelId="{4F074A8D-38EB-418D-82CB-6511D366F969}" type="presOf" srcId="{02DB3CE9-B487-4CE0-B4DF-802CC664940F}" destId="{DDE1D432-0697-4C4D-9B20-7B9A0E1A3B83}" srcOrd="1" destOrd="0" presId="urn:microsoft.com/office/officeart/2005/8/layout/hierarchy2"/>
    <dgm:cxn modelId="{CE29B674-453F-4D77-9836-F8D593A8700E}" srcId="{B4730639-2683-4E2C-B570-D3B5F0F05755}" destId="{65BC9448-0ED2-4C31-9306-02B463396E6B}" srcOrd="0" destOrd="0" parTransId="{7D20C63F-41B8-4762-8F46-7B535233C227}" sibTransId="{A02FAF01-FAFD-4BF3-9A3F-A0F51B01DA05}"/>
    <dgm:cxn modelId="{35A7FD4E-247D-4754-953F-19E2556DA874}" type="presOf" srcId="{63E36670-9002-4962-B301-4AA5CB343F06}" destId="{BC66EC46-8719-41D3-A63C-131B366B2649}" srcOrd="0" destOrd="0" presId="urn:microsoft.com/office/officeart/2005/8/layout/hierarchy2"/>
    <dgm:cxn modelId="{8B79A736-A8BB-4886-85A4-7318D53B26CB}" type="presOf" srcId="{4BB687CA-B27E-48DA-94B3-C43D7E639B16}" destId="{67AB8F4A-3F5A-4EC2-8DDD-37880A4A0A0B}" srcOrd="1" destOrd="0" presId="urn:microsoft.com/office/officeart/2005/8/layout/hierarchy2"/>
    <dgm:cxn modelId="{D48595B9-FDF7-4CBE-AF4E-C7A949C69093}" type="presOf" srcId="{0C578285-BD39-4E73-9781-4079F0DE7A61}" destId="{CB9E2DCF-2BF7-42EE-8679-7C9AEEB6AEAE}" srcOrd="1" destOrd="0" presId="urn:microsoft.com/office/officeart/2005/8/layout/hierarchy2"/>
    <dgm:cxn modelId="{1BCAE3D2-75F5-459A-9F45-C7FEA46DFCF2}" type="presOf" srcId="{A58F7FB2-8B3B-4811-A898-2BE911AEA5F6}" destId="{66AD6EAF-C035-4823-A45A-49239DD29A0D}" srcOrd="0" destOrd="0" presId="urn:microsoft.com/office/officeart/2005/8/layout/hierarchy2"/>
    <dgm:cxn modelId="{33F432E9-8501-479F-B9AC-6BB564FB48AF}" type="presOf" srcId="{0021663C-B6E2-434A-AD91-2E5C38359C0E}" destId="{7943E08E-1162-4244-85A6-80560B864D32}" srcOrd="0" destOrd="0" presId="urn:microsoft.com/office/officeart/2005/8/layout/hierarchy2"/>
    <dgm:cxn modelId="{80E547A0-92BC-46CE-BBB1-7A0394D34B39}" srcId="{E1F0480C-9E94-4767-BF78-CB6C0CB858ED}" destId="{4161CF5A-6F1F-44D4-BE47-148235256EE3}" srcOrd="0" destOrd="0" parTransId="{32A403A9-740F-42E6-AC8D-A50AF139119E}" sibTransId="{7650F74B-1CDC-4AC8-B98E-2919793FC034}"/>
    <dgm:cxn modelId="{F51D4248-2608-409A-944D-F2851174CF05}" type="presOf" srcId="{A58F7FB2-8B3B-4811-A898-2BE911AEA5F6}" destId="{B013FBD8-16A5-4303-83C5-F0C88BC8FDE8}" srcOrd="1" destOrd="0" presId="urn:microsoft.com/office/officeart/2005/8/layout/hierarchy2"/>
    <dgm:cxn modelId="{DAB33476-D03E-40F6-B8F2-11F9920BBF0F}" type="presOf" srcId="{4161CF5A-6F1F-44D4-BE47-148235256EE3}" destId="{C62DA5D6-0881-4C1C-A30E-0A497B8DC4C9}" srcOrd="0" destOrd="0" presId="urn:microsoft.com/office/officeart/2005/8/layout/hierarchy2"/>
    <dgm:cxn modelId="{68D2E4EA-1F01-40A9-B74C-13D41FA9C9E5}" srcId="{65BC9448-0ED2-4C31-9306-02B463396E6B}" destId="{0021663C-B6E2-434A-AD91-2E5C38359C0E}" srcOrd="0" destOrd="0" parTransId="{0C578285-BD39-4E73-9781-4079F0DE7A61}" sibTransId="{00376290-B5DE-4F57-9BAB-87A4B89B8F72}"/>
    <dgm:cxn modelId="{DEFC3265-CD9F-4C4E-AD3F-D66951A89324}" srcId="{F70DBE6E-8464-4AEC-AC91-3BE7FFA40C04}" destId="{7BBB3CC2-D908-4C16-9BF2-2AE22020BB02}" srcOrd="0" destOrd="0" parTransId="{75060814-7878-4CFA-9DDD-3DE6874A1668}" sibTransId="{ACEAFA9E-E1F7-4213-8660-CCF31A7329C6}"/>
    <dgm:cxn modelId="{7FBBAAB9-EC87-400F-A59D-46C04700BED2}" type="presOf" srcId="{1502D112-38CC-441F-83C7-4BE9E288E943}" destId="{74155F7D-762D-4D7F-AE46-2477B60F22E2}" srcOrd="0" destOrd="0" presId="urn:microsoft.com/office/officeart/2005/8/layout/hierarchy2"/>
    <dgm:cxn modelId="{FC5C490F-355B-47BB-9872-62E18997C61F}" srcId="{4161CF5A-6F1F-44D4-BE47-148235256EE3}" destId="{A2BE39A0-7192-4E48-8883-7FD49BD2F3BB}" srcOrd="0" destOrd="0" parTransId="{A58F7FB2-8B3B-4811-A898-2BE911AEA5F6}" sibTransId="{00CA66CB-0131-4282-958D-F07F55328A8D}"/>
    <dgm:cxn modelId="{E015FB25-80BC-4BA7-969A-6F36787A9240}" type="presOf" srcId="{75060814-7878-4CFA-9DDD-3DE6874A1668}" destId="{291C6E98-CA44-4790-96C4-F1A000215404}" srcOrd="1" destOrd="0" presId="urn:microsoft.com/office/officeart/2005/8/layout/hierarchy2"/>
    <dgm:cxn modelId="{AE56DF3C-3BE2-4DC0-88F6-EF49250F73A5}" type="presOf" srcId="{94EEBB89-F861-429B-8797-2C6BCD4D4A0B}" destId="{1520D641-7991-4117-87C6-B014A2FDD465}" srcOrd="0" destOrd="0" presId="urn:microsoft.com/office/officeart/2005/8/layout/hierarchy2"/>
    <dgm:cxn modelId="{0C6E20B7-7F8D-49F7-A81A-2E698E89CE60}" type="presOf" srcId="{CFA8ACB5-4F83-437D-8FE7-BC75F9F26511}" destId="{31B9C76B-97C4-46D3-ACBC-84C0EA91A71B}" srcOrd="1" destOrd="0" presId="urn:microsoft.com/office/officeart/2005/8/layout/hierarchy2"/>
    <dgm:cxn modelId="{BC1DA506-823C-4DF9-B4ED-5C8829773577}" type="presOf" srcId="{1EB7D170-9834-4BE4-8BC3-717F8424F7F6}" destId="{779B4490-713E-4199-AC8F-5B765F28D811}" srcOrd="0" destOrd="0" presId="urn:microsoft.com/office/officeart/2005/8/layout/hierarchy2"/>
    <dgm:cxn modelId="{3015D7A6-4C2D-4C08-813D-C8EFD1BC2A6A}" type="presOf" srcId="{AD67A360-45F1-4FDC-B929-59EECE961F5F}" destId="{4B089D8E-06B3-4BED-9437-74928CD1F512}" srcOrd="0" destOrd="0" presId="urn:microsoft.com/office/officeart/2005/8/layout/hierarchy2"/>
    <dgm:cxn modelId="{657B31DF-9247-4D28-A7A0-06294D55EF60}" type="presOf" srcId="{32A403A9-740F-42E6-AC8D-A50AF139119E}" destId="{E354593A-036A-4314-A7AB-C2E83C91FE0C}" srcOrd="1" destOrd="0" presId="urn:microsoft.com/office/officeart/2005/8/layout/hierarchy2"/>
    <dgm:cxn modelId="{DF5311F1-8766-424F-90E1-BF2BF1531DE7}" type="presOf" srcId="{3C827A0C-CBEC-484A-88E6-DFF6A21400F7}" destId="{9C3A69EB-1F6C-493A-98F8-BD1F677A78D3}" srcOrd="1" destOrd="0" presId="urn:microsoft.com/office/officeart/2005/8/layout/hierarchy2"/>
    <dgm:cxn modelId="{1C1C407F-5D76-443D-AFE9-1C3B05C55CAE}" type="presOf" srcId="{75060814-7878-4CFA-9DDD-3DE6874A1668}" destId="{2B691722-2BCD-45A7-8FBD-A3E3A25F9B0E}" srcOrd="0" destOrd="0" presId="urn:microsoft.com/office/officeart/2005/8/layout/hierarchy2"/>
    <dgm:cxn modelId="{D7658AD2-EA96-4789-8D8F-7CC401C0CC6A}" type="presOf" srcId="{8E812AAE-E58C-4E13-9445-25D1B54A0375}" destId="{6EF64CFA-955E-4F59-BB16-02E467AFAE52}" srcOrd="0" destOrd="0" presId="urn:microsoft.com/office/officeart/2005/8/layout/hierarchy2"/>
    <dgm:cxn modelId="{D07FC575-274A-46B9-AEA8-49D7A148513D}" type="presOf" srcId="{FEC4C7DB-567E-4C5B-B650-CF9FA743E67A}" destId="{C54D7F30-33FA-4ACC-AA64-EEB6D85B3047}" srcOrd="0" destOrd="0" presId="urn:microsoft.com/office/officeart/2005/8/layout/hierarchy2"/>
    <dgm:cxn modelId="{73B606B5-1640-405C-9FCA-BF5D3C7D2A3D}" srcId="{621BE484-1A7C-461F-8419-5868801628A7}" destId="{94EEBB89-F861-429B-8797-2C6BCD4D4A0B}" srcOrd="0" destOrd="0" parTransId="{4BB687CA-B27E-48DA-94B3-C43D7E639B16}" sibTransId="{9AF80CE4-BE4F-4AFA-A1BD-A1AEB22B5B89}"/>
    <dgm:cxn modelId="{024CE85B-E882-415E-9F40-097AE09D856B}" type="presOf" srcId="{65BC9448-0ED2-4C31-9306-02B463396E6B}" destId="{1F9A1623-AAAD-4FE7-A6A3-65331B51C41A}" srcOrd="0" destOrd="0" presId="urn:microsoft.com/office/officeart/2005/8/layout/hierarchy2"/>
    <dgm:cxn modelId="{19469087-E34C-4132-A19B-4F63CA701F29}" type="presOf" srcId="{621BE484-1A7C-461F-8419-5868801628A7}" destId="{ED0C3238-C941-4DCA-B487-2916B0AD2AFB}" srcOrd="0" destOrd="0" presId="urn:microsoft.com/office/officeart/2005/8/layout/hierarchy2"/>
    <dgm:cxn modelId="{2CA3F6C6-2AFA-4B7D-AE19-7C634E55CBC5}" type="presOf" srcId="{7FD8DDEA-BFFF-450E-B420-DD4F9D24950C}" destId="{D8AAE62C-4E5F-47A9-8F04-DF401F5EC279}" srcOrd="1" destOrd="0" presId="urn:microsoft.com/office/officeart/2005/8/layout/hierarchy2"/>
    <dgm:cxn modelId="{F9C2474F-2F01-4BC7-9006-9C300D4C1BB8}" type="presOf" srcId="{82BA1FA3-708F-4DF4-9BDF-6D31138A9C4C}" destId="{E881C060-27B0-484F-A4E2-4F7250DC045F}" srcOrd="1" destOrd="0" presId="urn:microsoft.com/office/officeart/2005/8/layout/hierarchy2"/>
    <dgm:cxn modelId="{B727B9A5-C031-493E-85CA-F18EC0DC8352}" type="presOf" srcId="{A2BE39A0-7192-4E48-8883-7FD49BD2F3BB}" destId="{EBB301C3-7B16-4F27-B542-EB6C26F07ACD}" srcOrd="0" destOrd="0" presId="urn:microsoft.com/office/officeart/2005/8/layout/hierarchy2"/>
    <dgm:cxn modelId="{FF3CE21C-B1B4-46F4-BF14-939712C4EEAA}" type="presOf" srcId="{32A403A9-740F-42E6-AC8D-A50AF139119E}" destId="{645C6236-CE45-41FA-B6A8-5819A903CCBA}" srcOrd="0" destOrd="0" presId="urn:microsoft.com/office/officeart/2005/8/layout/hierarchy2"/>
    <dgm:cxn modelId="{D855C363-50FD-4395-BA2F-6D09F05A0C84}" srcId="{1EB7D170-9834-4BE4-8BC3-717F8424F7F6}" destId="{3C5DDC8D-E058-4F28-98AC-3853832DC935}" srcOrd="0" destOrd="0" parTransId="{FEC4C7DB-567E-4C5B-B650-CF9FA743E67A}" sibTransId="{C9CC17EE-CF1E-4E78-8E41-D3C9453BE836}"/>
    <dgm:cxn modelId="{C6FBC3E4-B1B4-4730-8DB7-02561BA5ECD7}" type="presOf" srcId="{7FD8DDEA-BFFF-450E-B420-DD4F9D24950C}" destId="{7FF69EB0-322E-4D00-85B1-C9897A61DD0A}" srcOrd="0" destOrd="0" presId="urn:microsoft.com/office/officeart/2005/8/layout/hierarchy2"/>
    <dgm:cxn modelId="{C493E9BC-7E29-4418-8B56-0AFCD0736C2C}" srcId="{7B0A8422-8ACF-41BF-B957-D742C7A3E52F}" destId="{1502D112-38CC-441F-83C7-4BE9E288E943}" srcOrd="0" destOrd="0" parTransId="{07BB4A76-5CDD-4377-976A-132025B44184}" sibTransId="{45BA03E0-35BE-42E9-8341-50D4D57493B0}"/>
    <dgm:cxn modelId="{DD787CF7-C6DD-4CD1-AE1C-C1FC31202DF0}" type="presOf" srcId="{B4730639-2683-4E2C-B570-D3B5F0F05755}" destId="{30D6AA47-E78C-4B32-AA92-65CD494979A2}" srcOrd="0" destOrd="0" presId="urn:microsoft.com/office/officeart/2005/8/layout/hierarchy2"/>
    <dgm:cxn modelId="{9D43E371-D8CB-4907-89A6-923BB110DA9F}" type="presOf" srcId="{0C578285-BD39-4E73-9781-4079F0DE7A61}" destId="{612C674C-51BB-4BC0-8992-5E342AE56E7A}" srcOrd="0" destOrd="0" presId="urn:microsoft.com/office/officeart/2005/8/layout/hierarchy2"/>
    <dgm:cxn modelId="{E053E0DB-7140-4A75-992F-73410510B2D9}" type="presOf" srcId="{F70DBE6E-8464-4AEC-AC91-3BE7FFA40C04}" destId="{40C502F5-1E8B-4CAF-93FC-F51FA431991F}" srcOrd="0" destOrd="0" presId="urn:microsoft.com/office/officeart/2005/8/layout/hierarchy2"/>
    <dgm:cxn modelId="{4ABBDB18-0B85-4DFE-968F-E7672A4A9F6C}" type="presOf" srcId="{FEC4C7DB-567E-4C5B-B650-CF9FA743E67A}" destId="{BE995449-D8AF-4A04-9FFF-6B93CCFE37E4}" srcOrd="1" destOrd="0" presId="urn:microsoft.com/office/officeart/2005/8/layout/hierarchy2"/>
    <dgm:cxn modelId="{FE6569BE-3542-4361-9F79-856AC6EA5284}" srcId="{F70DBE6E-8464-4AEC-AC91-3BE7FFA40C04}" destId="{621BE484-1A7C-461F-8419-5868801628A7}" srcOrd="1" destOrd="0" parTransId="{4C5C4BD9-0A11-442B-BD66-8C2C7058F60C}" sibTransId="{650463A7-0C1E-4455-8C81-42F28A30ABDE}"/>
    <dgm:cxn modelId="{527E504F-A7AE-4C02-8242-DBED9E517CE2}" srcId="{0021663C-B6E2-434A-AD91-2E5C38359C0E}" destId="{D01386EC-84FB-475D-B0E1-D2E020AD1D84}" srcOrd="1" destOrd="0" parTransId="{C9BA4711-0C64-4CFE-9BD3-C46DCE131532}" sibTransId="{892E4113-944E-4174-AB66-AB4A0D416FD3}"/>
    <dgm:cxn modelId="{98FF28C7-EEF6-474A-A1C7-F1EAEF008480}" type="presOf" srcId="{3C5DDC8D-E058-4F28-98AC-3853832DC935}" destId="{7CD4E3E2-0A76-4158-9C2D-A8F7CB930E78}" srcOrd="0" destOrd="0" presId="urn:microsoft.com/office/officeart/2005/8/layout/hierarchy2"/>
    <dgm:cxn modelId="{03304934-BDF0-44CE-8B3D-CCDC5F08BF84}" type="presOf" srcId="{7B0A8422-8ACF-41BF-B957-D742C7A3E52F}" destId="{19B05F7A-228B-43DA-A7D2-831542B9FBAF}" srcOrd="0" destOrd="0" presId="urn:microsoft.com/office/officeart/2005/8/layout/hierarchy2"/>
    <dgm:cxn modelId="{ADB62E8B-4C50-48B5-B854-1DF241CB5E52}" type="presOf" srcId="{D01386EC-84FB-475D-B0E1-D2E020AD1D84}" destId="{F5D1FA86-9399-4416-8C14-E909433BD9D7}" srcOrd="0" destOrd="0" presId="urn:microsoft.com/office/officeart/2005/8/layout/hierarchy2"/>
    <dgm:cxn modelId="{32707680-F3F3-4249-B34A-B64BC1EF9D6C}" srcId="{7BBB3CC2-D908-4C16-9BF2-2AE22020BB02}" destId="{7B0A8422-8ACF-41BF-B957-D742C7A3E52F}" srcOrd="1" destOrd="0" parTransId="{82BA1FA3-708F-4DF4-9BDF-6D31138A9C4C}" sibTransId="{6A77D13E-D9AA-437E-9654-C9A99CEA91FC}"/>
    <dgm:cxn modelId="{884DF379-203E-4324-B447-A120E8201F27}" type="presOf" srcId="{4BB687CA-B27E-48DA-94B3-C43D7E639B16}" destId="{DCA0F86D-D05E-4B28-BFCD-37634AEF399D}" srcOrd="0" destOrd="0" presId="urn:microsoft.com/office/officeart/2005/8/layout/hierarchy2"/>
    <dgm:cxn modelId="{896FB21C-7736-4180-9E06-01E505940887}" srcId="{AD67A360-45F1-4FDC-B929-59EECE961F5F}" destId="{8E812AAE-E58C-4E13-9445-25D1B54A0375}" srcOrd="0" destOrd="0" parTransId="{3C827A0C-CBEC-484A-88E6-DFF6A21400F7}" sibTransId="{9B790B95-5D57-42DD-98D2-7F9A5CDF37A9}"/>
    <dgm:cxn modelId="{3096EDD6-FBCD-4CC8-AAE6-D28117DC1061}" srcId="{7BBB3CC2-D908-4C16-9BF2-2AE22020BB02}" destId="{AD67A360-45F1-4FDC-B929-59EECE961F5F}" srcOrd="0" destOrd="0" parTransId="{02DB3CE9-B487-4CE0-B4DF-802CC664940F}" sibTransId="{3688F526-2A32-483E-BBFC-4DE92925B0EF}"/>
    <dgm:cxn modelId="{37080A43-EE4C-4EDD-B9AC-A188CDF28302}" type="presOf" srcId="{C9BA4711-0C64-4CFE-9BD3-C46DCE131532}" destId="{FD7DE017-788D-4742-958C-60E7F2882A56}" srcOrd="1" destOrd="0" presId="urn:microsoft.com/office/officeart/2005/8/layout/hierarchy2"/>
    <dgm:cxn modelId="{25EEF252-E6C0-464C-B19D-602A711208E5}" type="presParOf" srcId="{30D6AA47-E78C-4B32-AA92-65CD494979A2}" destId="{1CBE1330-88D7-4FD9-B60D-BA761A31C511}" srcOrd="0" destOrd="0" presId="urn:microsoft.com/office/officeart/2005/8/layout/hierarchy2"/>
    <dgm:cxn modelId="{C428357F-9BFC-4E43-9CAA-B51A7C635919}" type="presParOf" srcId="{1CBE1330-88D7-4FD9-B60D-BA761A31C511}" destId="{1F9A1623-AAAD-4FE7-A6A3-65331B51C41A}" srcOrd="0" destOrd="0" presId="urn:microsoft.com/office/officeart/2005/8/layout/hierarchy2"/>
    <dgm:cxn modelId="{C4AB33DF-7062-4229-9152-E3DB5A47C7D1}" type="presParOf" srcId="{1CBE1330-88D7-4FD9-B60D-BA761A31C511}" destId="{C182AEC9-C316-4C7D-BF9F-2122B0A2062E}" srcOrd="1" destOrd="0" presId="urn:microsoft.com/office/officeart/2005/8/layout/hierarchy2"/>
    <dgm:cxn modelId="{B6CE4C04-FDF9-4654-B102-10D818A85E20}" type="presParOf" srcId="{C182AEC9-C316-4C7D-BF9F-2122B0A2062E}" destId="{612C674C-51BB-4BC0-8992-5E342AE56E7A}" srcOrd="0" destOrd="0" presId="urn:microsoft.com/office/officeart/2005/8/layout/hierarchy2"/>
    <dgm:cxn modelId="{84353C7C-4F74-4700-B6F8-06103E17DF0A}" type="presParOf" srcId="{612C674C-51BB-4BC0-8992-5E342AE56E7A}" destId="{CB9E2DCF-2BF7-42EE-8679-7C9AEEB6AEAE}" srcOrd="0" destOrd="0" presId="urn:microsoft.com/office/officeart/2005/8/layout/hierarchy2"/>
    <dgm:cxn modelId="{47707BFC-42C5-4592-8DAA-D87201411FE8}" type="presParOf" srcId="{C182AEC9-C316-4C7D-BF9F-2122B0A2062E}" destId="{AEC56811-B79A-4850-825A-0BB883B5DB04}" srcOrd="1" destOrd="0" presId="urn:microsoft.com/office/officeart/2005/8/layout/hierarchy2"/>
    <dgm:cxn modelId="{027482E0-A79C-443F-B881-C102B4E4DD5B}" type="presParOf" srcId="{AEC56811-B79A-4850-825A-0BB883B5DB04}" destId="{7943E08E-1162-4244-85A6-80560B864D32}" srcOrd="0" destOrd="0" presId="urn:microsoft.com/office/officeart/2005/8/layout/hierarchy2"/>
    <dgm:cxn modelId="{9D21779B-1FCF-4206-B5B3-8EE1D464C332}" type="presParOf" srcId="{AEC56811-B79A-4850-825A-0BB883B5DB04}" destId="{20D25FE9-D4F7-4072-B498-C2368C924E0E}" srcOrd="1" destOrd="0" presId="urn:microsoft.com/office/officeart/2005/8/layout/hierarchy2"/>
    <dgm:cxn modelId="{39D9460A-665B-4971-B40A-2C8A1980AF74}" type="presParOf" srcId="{20D25FE9-D4F7-4072-B498-C2368C924E0E}" destId="{7FF69EB0-322E-4D00-85B1-C9897A61DD0A}" srcOrd="0" destOrd="0" presId="urn:microsoft.com/office/officeart/2005/8/layout/hierarchy2"/>
    <dgm:cxn modelId="{0F8AC73A-727E-4481-8B25-A7243A979808}" type="presParOf" srcId="{7FF69EB0-322E-4D00-85B1-C9897A61DD0A}" destId="{D8AAE62C-4E5F-47A9-8F04-DF401F5EC279}" srcOrd="0" destOrd="0" presId="urn:microsoft.com/office/officeart/2005/8/layout/hierarchy2"/>
    <dgm:cxn modelId="{21CDBE1E-E23F-4731-A7D9-C609CB16B3AA}" type="presParOf" srcId="{20D25FE9-D4F7-4072-B498-C2368C924E0E}" destId="{C9770D7E-FA4D-4242-86FD-38629F4DDA6D}" srcOrd="1" destOrd="0" presId="urn:microsoft.com/office/officeart/2005/8/layout/hierarchy2"/>
    <dgm:cxn modelId="{58C68A00-3A75-4B81-8088-421E5853A672}" type="presParOf" srcId="{C9770D7E-FA4D-4242-86FD-38629F4DDA6D}" destId="{40C502F5-1E8B-4CAF-93FC-F51FA431991F}" srcOrd="0" destOrd="0" presId="urn:microsoft.com/office/officeart/2005/8/layout/hierarchy2"/>
    <dgm:cxn modelId="{5BB92326-E3CE-4B23-9BB0-910FE97D0F3B}" type="presParOf" srcId="{C9770D7E-FA4D-4242-86FD-38629F4DDA6D}" destId="{6E2938FC-02AD-4F6A-A790-606B0AE4A00A}" srcOrd="1" destOrd="0" presId="urn:microsoft.com/office/officeart/2005/8/layout/hierarchy2"/>
    <dgm:cxn modelId="{3FCD2C50-CDEC-40C6-AC7C-1B5F5F3FEC17}" type="presParOf" srcId="{6E2938FC-02AD-4F6A-A790-606B0AE4A00A}" destId="{2B691722-2BCD-45A7-8FBD-A3E3A25F9B0E}" srcOrd="0" destOrd="0" presId="urn:microsoft.com/office/officeart/2005/8/layout/hierarchy2"/>
    <dgm:cxn modelId="{CEE39C25-73A9-41A5-A484-D53B5CA10C5A}" type="presParOf" srcId="{2B691722-2BCD-45A7-8FBD-A3E3A25F9B0E}" destId="{291C6E98-CA44-4790-96C4-F1A000215404}" srcOrd="0" destOrd="0" presId="urn:microsoft.com/office/officeart/2005/8/layout/hierarchy2"/>
    <dgm:cxn modelId="{8164096C-4B46-4D5D-B2DF-CE0C642EE9BA}" type="presParOf" srcId="{6E2938FC-02AD-4F6A-A790-606B0AE4A00A}" destId="{883B6325-50FC-44EB-ABA3-43EF6F629564}" srcOrd="1" destOrd="0" presId="urn:microsoft.com/office/officeart/2005/8/layout/hierarchy2"/>
    <dgm:cxn modelId="{1C299D89-6877-42A0-9C0A-C989237E470D}" type="presParOf" srcId="{883B6325-50FC-44EB-ABA3-43EF6F629564}" destId="{BC02D133-E209-464B-892A-095B92F48CE5}" srcOrd="0" destOrd="0" presId="urn:microsoft.com/office/officeart/2005/8/layout/hierarchy2"/>
    <dgm:cxn modelId="{2970E6A5-4CF1-4FEC-9C59-322F48276A9E}" type="presParOf" srcId="{883B6325-50FC-44EB-ABA3-43EF6F629564}" destId="{7A3CCBA3-28C9-4BB9-9B15-2035B66EE14E}" srcOrd="1" destOrd="0" presId="urn:microsoft.com/office/officeart/2005/8/layout/hierarchy2"/>
    <dgm:cxn modelId="{0AC3E7FE-289A-44C2-9507-03CCFD2EEEAA}" type="presParOf" srcId="{7A3CCBA3-28C9-4BB9-9B15-2035B66EE14E}" destId="{3F5C35A5-0EA5-48FC-8D32-331CCFAAFDE3}" srcOrd="0" destOrd="0" presId="urn:microsoft.com/office/officeart/2005/8/layout/hierarchy2"/>
    <dgm:cxn modelId="{CC3FCEDE-EE02-426D-9A62-2F08E69FD71D}" type="presParOf" srcId="{3F5C35A5-0EA5-48FC-8D32-331CCFAAFDE3}" destId="{DDE1D432-0697-4C4D-9B20-7B9A0E1A3B83}" srcOrd="0" destOrd="0" presId="urn:microsoft.com/office/officeart/2005/8/layout/hierarchy2"/>
    <dgm:cxn modelId="{3A95DCDD-D87A-4DCB-82A0-30BF2BD94B47}" type="presParOf" srcId="{7A3CCBA3-28C9-4BB9-9B15-2035B66EE14E}" destId="{537C59BC-E715-4448-8D04-FC2D87861D5C}" srcOrd="1" destOrd="0" presId="urn:microsoft.com/office/officeart/2005/8/layout/hierarchy2"/>
    <dgm:cxn modelId="{016D9F72-DE51-4392-80E9-1A4A4A14024D}" type="presParOf" srcId="{537C59BC-E715-4448-8D04-FC2D87861D5C}" destId="{4B089D8E-06B3-4BED-9437-74928CD1F512}" srcOrd="0" destOrd="0" presId="urn:microsoft.com/office/officeart/2005/8/layout/hierarchy2"/>
    <dgm:cxn modelId="{8125D5D9-FD3B-4ADF-8BAB-864E63CA6597}" type="presParOf" srcId="{537C59BC-E715-4448-8D04-FC2D87861D5C}" destId="{FF1C95BC-A380-4605-AD09-337874812342}" srcOrd="1" destOrd="0" presId="urn:microsoft.com/office/officeart/2005/8/layout/hierarchy2"/>
    <dgm:cxn modelId="{4B618824-F416-492E-92CC-F23E9442CDA6}" type="presParOf" srcId="{FF1C95BC-A380-4605-AD09-337874812342}" destId="{59CBD170-F7D3-47AE-BDA9-CC64183D7FF9}" srcOrd="0" destOrd="0" presId="urn:microsoft.com/office/officeart/2005/8/layout/hierarchy2"/>
    <dgm:cxn modelId="{37A0FA76-9F2D-4885-9E2B-A6BAD7A73DA9}" type="presParOf" srcId="{59CBD170-F7D3-47AE-BDA9-CC64183D7FF9}" destId="{9C3A69EB-1F6C-493A-98F8-BD1F677A78D3}" srcOrd="0" destOrd="0" presId="urn:microsoft.com/office/officeart/2005/8/layout/hierarchy2"/>
    <dgm:cxn modelId="{B6374B2D-70CF-48E6-ADE1-7B4DF60C7623}" type="presParOf" srcId="{FF1C95BC-A380-4605-AD09-337874812342}" destId="{B7E53F95-CC00-4521-9CD1-3AD25AFBD892}" srcOrd="1" destOrd="0" presId="urn:microsoft.com/office/officeart/2005/8/layout/hierarchy2"/>
    <dgm:cxn modelId="{5CF27407-2F20-4D3C-9266-AC926D1BA5B1}" type="presParOf" srcId="{B7E53F95-CC00-4521-9CD1-3AD25AFBD892}" destId="{6EF64CFA-955E-4F59-BB16-02E467AFAE52}" srcOrd="0" destOrd="0" presId="urn:microsoft.com/office/officeart/2005/8/layout/hierarchy2"/>
    <dgm:cxn modelId="{B3CEE1F1-1892-4736-AB53-816211D23D9A}" type="presParOf" srcId="{B7E53F95-CC00-4521-9CD1-3AD25AFBD892}" destId="{30996B27-BC94-47E7-B008-FC349579AC25}" srcOrd="1" destOrd="0" presId="urn:microsoft.com/office/officeart/2005/8/layout/hierarchy2"/>
    <dgm:cxn modelId="{27C6A61A-4790-40CF-A8D1-C7AF5B60B8AE}" type="presParOf" srcId="{7A3CCBA3-28C9-4BB9-9B15-2035B66EE14E}" destId="{7EBDC8FF-CB69-46AA-8268-9D9D23C20E43}" srcOrd="2" destOrd="0" presId="urn:microsoft.com/office/officeart/2005/8/layout/hierarchy2"/>
    <dgm:cxn modelId="{AEF100D5-5330-41E0-9F17-BEA7576D5F45}" type="presParOf" srcId="{7EBDC8FF-CB69-46AA-8268-9D9D23C20E43}" destId="{E881C060-27B0-484F-A4E2-4F7250DC045F}" srcOrd="0" destOrd="0" presId="urn:microsoft.com/office/officeart/2005/8/layout/hierarchy2"/>
    <dgm:cxn modelId="{34864245-7DD4-4476-9565-77DF2E20F790}" type="presParOf" srcId="{7A3CCBA3-28C9-4BB9-9B15-2035B66EE14E}" destId="{63C1093B-E837-4A31-A19F-05B88F97E894}" srcOrd="3" destOrd="0" presId="urn:microsoft.com/office/officeart/2005/8/layout/hierarchy2"/>
    <dgm:cxn modelId="{28C24AD7-CB5A-46F9-8B39-DA8D79C86BBD}" type="presParOf" srcId="{63C1093B-E837-4A31-A19F-05B88F97E894}" destId="{19B05F7A-228B-43DA-A7D2-831542B9FBAF}" srcOrd="0" destOrd="0" presId="urn:microsoft.com/office/officeart/2005/8/layout/hierarchy2"/>
    <dgm:cxn modelId="{1C740BE2-1997-46BC-B65D-D80A01753DDF}" type="presParOf" srcId="{63C1093B-E837-4A31-A19F-05B88F97E894}" destId="{ED4D0D5A-8A36-43D4-9543-D8269BB9B1C8}" srcOrd="1" destOrd="0" presId="urn:microsoft.com/office/officeart/2005/8/layout/hierarchy2"/>
    <dgm:cxn modelId="{C682D6C9-DA2D-452D-A15B-3FE6FF77B788}" type="presParOf" srcId="{ED4D0D5A-8A36-43D4-9543-D8269BB9B1C8}" destId="{8AEB02AA-E2C6-4899-9B95-EADA647BFD26}" srcOrd="0" destOrd="0" presId="urn:microsoft.com/office/officeart/2005/8/layout/hierarchy2"/>
    <dgm:cxn modelId="{E04D9C1E-DF3B-4A9A-941C-D4D8F4DB2C15}" type="presParOf" srcId="{8AEB02AA-E2C6-4899-9B95-EADA647BFD26}" destId="{ACCD9488-3149-47BE-8503-659EAA925F0F}" srcOrd="0" destOrd="0" presId="urn:microsoft.com/office/officeart/2005/8/layout/hierarchy2"/>
    <dgm:cxn modelId="{D6148A01-009F-4BFD-9A45-76A46D5D9F19}" type="presParOf" srcId="{ED4D0D5A-8A36-43D4-9543-D8269BB9B1C8}" destId="{207435E7-32A3-438F-AAC8-040C984085D7}" srcOrd="1" destOrd="0" presId="urn:microsoft.com/office/officeart/2005/8/layout/hierarchy2"/>
    <dgm:cxn modelId="{3A60D57B-11A1-400A-970A-AD8B68C98D0F}" type="presParOf" srcId="{207435E7-32A3-438F-AAC8-040C984085D7}" destId="{74155F7D-762D-4D7F-AE46-2477B60F22E2}" srcOrd="0" destOrd="0" presId="urn:microsoft.com/office/officeart/2005/8/layout/hierarchy2"/>
    <dgm:cxn modelId="{9BE8E01E-72F9-44D2-9570-CAF203CC6408}" type="presParOf" srcId="{207435E7-32A3-438F-AAC8-040C984085D7}" destId="{DDFAF2C2-7E2F-4482-A4C2-A9CC7D224419}" srcOrd="1" destOrd="0" presId="urn:microsoft.com/office/officeart/2005/8/layout/hierarchy2"/>
    <dgm:cxn modelId="{C581930C-1D3B-4470-BA21-1FEF2294D31E}" type="presParOf" srcId="{6E2938FC-02AD-4F6A-A790-606B0AE4A00A}" destId="{09059EC4-6B47-40FD-8ECC-272204DC1224}" srcOrd="2" destOrd="0" presId="urn:microsoft.com/office/officeart/2005/8/layout/hierarchy2"/>
    <dgm:cxn modelId="{CFDE3DA8-E867-42CB-A998-C9756FAA02B7}" type="presParOf" srcId="{09059EC4-6B47-40FD-8ECC-272204DC1224}" destId="{0BF535A6-02C2-407F-8F87-0582CF07337B}" srcOrd="0" destOrd="0" presId="urn:microsoft.com/office/officeart/2005/8/layout/hierarchy2"/>
    <dgm:cxn modelId="{6E19880B-021F-4D5E-8ED9-56D6C151C2E5}" type="presParOf" srcId="{6E2938FC-02AD-4F6A-A790-606B0AE4A00A}" destId="{F8EE2A91-9D10-43E0-9CDD-9EDFAAE562AD}" srcOrd="3" destOrd="0" presId="urn:microsoft.com/office/officeart/2005/8/layout/hierarchy2"/>
    <dgm:cxn modelId="{616C9491-9B83-48AD-8E3E-3DAB0F30BB00}" type="presParOf" srcId="{F8EE2A91-9D10-43E0-9CDD-9EDFAAE562AD}" destId="{ED0C3238-C941-4DCA-B487-2916B0AD2AFB}" srcOrd="0" destOrd="0" presId="urn:microsoft.com/office/officeart/2005/8/layout/hierarchy2"/>
    <dgm:cxn modelId="{9A29F2E6-E726-46E3-8E8B-467D11642EE7}" type="presParOf" srcId="{F8EE2A91-9D10-43E0-9CDD-9EDFAAE562AD}" destId="{9A190C26-0123-47FD-A85A-234833FB5DE3}" srcOrd="1" destOrd="0" presId="urn:microsoft.com/office/officeart/2005/8/layout/hierarchy2"/>
    <dgm:cxn modelId="{B137A79E-F896-440B-9C54-F800B03294A7}" type="presParOf" srcId="{9A190C26-0123-47FD-A85A-234833FB5DE3}" destId="{DCA0F86D-D05E-4B28-BFCD-37634AEF399D}" srcOrd="0" destOrd="0" presId="urn:microsoft.com/office/officeart/2005/8/layout/hierarchy2"/>
    <dgm:cxn modelId="{C96A3948-CA27-4190-B28B-4777A2E1D150}" type="presParOf" srcId="{DCA0F86D-D05E-4B28-BFCD-37634AEF399D}" destId="{67AB8F4A-3F5A-4EC2-8DDD-37880A4A0A0B}" srcOrd="0" destOrd="0" presId="urn:microsoft.com/office/officeart/2005/8/layout/hierarchy2"/>
    <dgm:cxn modelId="{0C312AC8-DA9E-4B69-A7DF-8BC5C74D1AC7}" type="presParOf" srcId="{9A190C26-0123-47FD-A85A-234833FB5DE3}" destId="{88ABDD6D-081C-460C-BE43-3BB0EFE2E18D}" srcOrd="1" destOrd="0" presId="urn:microsoft.com/office/officeart/2005/8/layout/hierarchy2"/>
    <dgm:cxn modelId="{2940BC09-B608-4FCA-A6D7-1A5AF68B3D5A}" type="presParOf" srcId="{88ABDD6D-081C-460C-BE43-3BB0EFE2E18D}" destId="{1520D641-7991-4117-87C6-B014A2FDD465}" srcOrd="0" destOrd="0" presId="urn:microsoft.com/office/officeart/2005/8/layout/hierarchy2"/>
    <dgm:cxn modelId="{C6B746EE-6F24-4819-B74C-10328A4FCB1A}" type="presParOf" srcId="{88ABDD6D-081C-460C-BE43-3BB0EFE2E18D}" destId="{90282980-8252-4F74-9A56-7203BBC82150}" srcOrd="1" destOrd="0" presId="urn:microsoft.com/office/officeart/2005/8/layout/hierarchy2"/>
    <dgm:cxn modelId="{7324A868-7605-4589-8AD6-C732C226DC87}" type="presParOf" srcId="{20D25FE9-D4F7-4072-B498-C2368C924E0E}" destId="{18FDC62E-D414-4306-B078-D3A9608544F4}" srcOrd="2" destOrd="0" presId="urn:microsoft.com/office/officeart/2005/8/layout/hierarchy2"/>
    <dgm:cxn modelId="{807ADCA9-E0D6-4A72-9A2C-75D850107524}" type="presParOf" srcId="{18FDC62E-D414-4306-B078-D3A9608544F4}" destId="{FD7DE017-788D-4742-958C-60E7F2882A56}" srcOrd="0" destOrd="0" presId="urn:microsoft.com/office/officeart/2005/8/layout/hierarchy2"/>
    <dgm:cxn modelId="{4C278883-D877-404A-8284-C3BC8A95A046}" type="presParOf" srcId="{20D25FE9-D4F7-4072-B498-C2368C924E0E}" destId="{C14A2C9C-6FB3-4256-824B-5B414C7702C2}" srcOrd="3" destOrd="0" presId="urn:microsoft.com/office/officeart/2005/8/layout/hierarchy2"/>
    <dgm:cxn modelId="{E10BAF25-953E-40E7-839F-B56FEF066361}" type="presParOf" srcId="{C14A2C9C-6FB3-4256-824B-5B414C7702C2}" destId="{F5D1FA86-9399-4416-8C14-E909433BD9D7}" srcOrd="0" destOrd="0" presId="urn:microsoft.com/office/officeart/2005/8/layout/hierarchy2"/>
    <dgm:cxn modelId="{0AFF10E6-8DDF-4BD1-B4DC-133A94577943}" type="presParOf" srcId="{C14A2C9C-6FB3-4256-824B-5B414C7702C2}" destId="{EB7861C1-6AD5-439E-8ECA-79F8A15CC190}" srcOrd="1" destOrd="0" presId="urn:microsoft.com/office/officeart/2005/8/layout/hierarchy2"/>
    <dgm:cxn modelId="{ECD7FAD8-A7C5-49EC-95A4-78AC326B927F}" type="presParOf" srcId="{EB7861C1-6AD5-439E-8ECA-79F8A15CC190}" destId="{CA0EB4B9-F260-474D-9ECA-3CC65D7EC694}" srcOrd="0" destOrd="0" presId="urn:microsoft.com/office/officeart/2005/8/layout/hierarchy2"/>
    <dgm:cxn modelId="{C8FFCB3A-29FF-490C-A0E6-439B61B39BD0}" type="presParOf" srcId="{CA0EB4B9-F260-474D-9ECA-3CC65D7EC694}" destId="{31B9C76B-97C4-46D3-ACBC-84C0EA91A71B}" srcOrd="0" destOrd="0" presId="urn:microsoft.com/office/officeart/2005/8/layout/hierarchy2"/>
    <dgm:cxn modelId="{3411032F-1904-4DC8-AB4A-A6084140F974}" type="presParOf" srcId="{EB7861C1-6AD5-439E-8ECA-79F8A15CC190}" destId="{E8FC5409-D793-4D53-82C1-6E862841811A}" srcOrd="1" destOrd="0" presId="urn:microsoft.com/office/officeart/2005/8/layout/hierarchy2"/>
    <dgm:cxn modelId="{22AC239C-6EAD-437F-A253-A9AD805749D0}" type="presParOf" srcId="{E8FC5409-D793-4D53-82C1-6E862841811A}" destId="{958C67AF-7864-4EC7-8D67-B11262951D87}" srcOrd="0" destOrd="0" presId="urn:microsoft.com/office/officeart/2005/8/layout/hierarchy2"/>
    <dgm:cxn modelId="{DF0B3C5A-8E15-4A1E-9896-3B2CC91C3F7D}" type="presParOf" srcId="{E8FC5409-D793-4D53-82C1-6E862841811A}" destId="{9AB57FD1-FEEA-45B0-A68E-C511B704F1B4}" srcOrd="1" destOrd="0" presId="urn:microsoft.com/office/officeart/2005/8/layout/hierarchy2"/>
    <dgm:cxn modelId="{4B84A96B-EDD2-443D-B748-374001B7F8DE}" type="presParOf" srcId="{9AB57FD1-FEEA-45B0-A68E-C511B704F1B4}" destId="{645C6236-CE45-41FA-B6A8-5819A903CCBA}" srcOrd="0" destOrd="0" presId="urn:microsoft.com/office/officeart/2005/8/layout/hierarchy2"/>
    <dgm:cxn modelId="{D61A5EDF-4888-43DD-B971-B9DE6B3320F0}" type="presParOf" srcId="{645C6236-CE45-41FA-B6A8-5819A903CCBA}" destId="{E354593A-036A-4314-A7AB-C2E83C91FE0C}" srcOrd="0" destOrd="0" presId="urn:microsoft.com/office/officeart/2005/8/layout/hierarchy2"/>
    <dgm:cxn modelId="{177CA143-7E17-4405-B163-C1755573325C}" type="presParOf" srcId="{9AB57FD1-FEEA-45B0-A68E-C511B704F1B4}" destId="{E16D4F1B-6C4F-4AA6-921C-BF4974714998}" srcOrd="1" destOrd="0" presId="urn:microsoft.com/office/officeart/2005/8/layout/hierarchy2"/>
    <dgm:cxn modelId="{0810FAF6-E291-4F5F-9F06-A20906FD0555}" type="presParOf" srcId="{E16D4F1B-6C4F-4AA6-921C-BF4974714998}" destId="{C62DA5D6-0881-4C1C-A30E-0A497B8DC4C9}" srcOrd="0" destOrd="0" presId="urn:microsoft.com/office/officeart/2005/8/layout/hierarchy2"/>
    <dgm:cxn modelId="{CF4B8FD0-CC71-4E70-BE17-F73D85294EAC}" type="presParOf" srcId="{E16D4F1B-6C4F-4AA6-921C-BF4974714998}" destId="{8CAD743D-21AE-4147-97D7-8F9BEC6CAD44}" srcOrd="1" destOrd="0" presId="urn:microsoft.com/office/officeart/2005/8/layout/hierarchy2"/>
    <dgm:cxn modelId="{3462DE81-EC2E-414C-B58A-021A294A35E3}" type="presParOf" srcId="{8CAD743D-21AE-4147-97D7-8F9BEC6CAD44}" destId="{66AD6EAF-C035-4823-A45A-49239DD29A0D}" srcOrd="0" destOrd="0" presId="urn:microsoft.com/office/officeart/2005/8/layout/hierarchy2"/>
    <dgm:cxn modelId="{EAB331E9-30EA-49AC-8C32-04485AD1CDC6}" type="presParOf" srcId="{66AD6EAF-C035-4823-A45A-49239DD29A0D}" destId="{B013FBD8-16A5-4303-83C5-F0C88BC8FDE8}" srcOrd="0" destOrd="0" presId="urn:microsoft.com/office/officeart/2005/8/layout/hierarchy2"/>
    <dgm:cxn modelId="{D87756E9-BCF1-490B-9458-765A0C6FA91B}" type="presParOf" srcId="{8CAD743D-21AE-4147-97D7-8F9BEC6CAD44}" destId="{AADD3041-D6FD-4FFF-AFA2-FA0B80CC6160}" srcOrd="1" destOrd="0" presId="urn:microsoft.com/office/officeart/2005/8/layout/hierarchy2"/>
    <dgm:cxn modelId="{C753D61B-B6FE-4F87-8D63-3639363E20DD}" type="presParOf" srcId="{AADD3041-D6FD-4FFF-AFA2-FA0B80CC6160}" destId="{EBB301C3-7B16-4F27-B542-EB6C26F07ACD}" srcOrd="0" destOrd="0" presId="urn:microsoft.com/office/officeart/2005/8/layout/hierarchy2"/>
    <dgm:cxn modelId="{EE3B35FC-75AB-4B64-BE77-DB74EC4392A4}" type="presParOf" srcId="{AADD3041-D6FD-4FFF-AFA2-FA0B80CC6160}" destId="{1B5DF1AA-1904-4AC7-8D6C-0274573DAB47}" srcOrd="1" destOrd="0" presId="urn:microsoft.com/office/officeart/2005/8/layout/hierarchy2"/>
    <dgm:cxn modelId="{520B1147-2981-4440-B702-FA35A8CBF27A}" type="presParOf" srcId="{9AB57FD1-FEEA-45B0-A68E-C511B704F1B4}" destId="{BC66EC46-8719-41D3-A63C-131B366B2649}" srcOrd="2" destOrd="0" presId="urn:microsoft.com/office/officeart/2005/8/layout/hierarchy2"/>
    <dgm:cxn modelId="{A3C5D260-3D9E-48BD-B187-97D843ED68DC}" type="presParOf" srcId="{BC66EC46-8719-41D3-A63C-131B366B2649}" destId="{256B54D3-5B64-4A8A-BC67-9BD27FACC79A}" srcOrd="0" destOrd="0" presId="urn:microsoft.com/office/officeart/2005/8/layout/hierarchy2"/>
    <dgm:cxn modelId="{56733B28-BFD2-4265-82AC-354286886102}" type="presParOf" srcId="{9AB57FD1-FEEA-45B0-A68E-C511B704F1B4}" destId="{CC52B3C1-D18C-48D8-92BB-A8EB76BD6EC7}" srcOrd="3" destOrd="0" presId="urn:microsoft.com/office/officeart/2005/8/layout/hierarchy2"/>
    <dgm:cxn modelId="{DC17FF3F-D4D6-4BDE-85E3-29BD441069AA}" type="presParOf" srcId="{CC52B3C1-D18C-48D8-92BB-A8EB76BD6EC7}" destId="{779B4490-713E-4199-AC8F-5B765F28D811}" srcOrd="0" destOrd="0" presId="urn:microsoft.com/office/officeart/2005/8/layout/hierarchy2"/>
    <dgm:cxn modelId="{B621E016-D073-4FEC-A86D-7321C4462751}" type="presParOf" srcId="{CC52B3C1-D18C-48D8-92BB-A8EB76BD6EC7}" destId="{6E0AB8AD-265A-41E5-ABF1-1495C41B5C76}" srcOrd="1" destOrd="0" presId="urn:microsoft.com/office/officeart/2005/8/layout/hierarchy2"/>
    <dgm:cxn modelId="{29AF83BA-762D-442E-A590-24F2D28C4015}" type="presParOf" srcId="{6E0AB8AD-265A-41E5-ABF1-1495C41B5C76}" destId="{C54D7F30-33FA-4ACC-AA64-EEB6D85B3047}" srcOrd="0" destOrd="0" presId="urn:microsoft.com/office/officeart/2005/8/layout/hierarchy2"/>
    <dgm:cxn modelId="{1B8F3313-8274-424F-95B0-90DF17B13A4A}" type="presParOf" srcId="{C54D7F30-33FA-4ACC-AA64-EEB6D85B3047}" destId="{BE995449-D8AF-4A04-9FFF-6B93CCFE37E4}" srcOrd="0" destOrd="0" presId="urn:microsoft.com/office/officeart/2005/8/layout/hierarchy2"/>
    <dgm:cxn modelId="{21167C43-8B77-4E51-8886-B7E92F9832BF}" type="presParOf" srcId="{6E0AB8AD-265A-41E5-ABF1-1495C41B5C76}" destId="{62E8DBCC-2885-43B8-882B-F498BA338F7F}" srcOrd="1" destOrd="0" presId="urn:microsoft.com/office/officeart/2005/8/layout/hierarchy2"/>
    <dgm:cxn modelId="{21D63172-DC1F-44D1-8939-5F2A17C2DCB0}" type="presParOf" srcId="{62E8DBCC-2885-43B8-882B-F498BA338F7F}" destId="{7CD4E3E2-0A76-4158-9C2D-A8F7CB930E78}" srcOrd="0" destOrd="0" presId="urn:microsoft.com/office/officeart/2005/8/layout/hierarchy2"/>
    <dgm:cxn modelId="{903751F3-D247-44BD-BC44-ED0EA73EAD04}" type="presParOf" srcId="{62E8DBCC-2885-43B8-882B-F498BA338F7F}" destId="{2C608BAA-50BB-4CE4-8F12-01BED02BA8A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A25B261-6DAA-489C-919E-FAE886C013A0}"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kumimoji="1" lang="ja-JP" altLang="en-US"/>
        </a:p>
      </dgm:t>
    </dgm:pt>
    <dgm:pt modelId="{7C9F936C-1AF4-42D4-8BA8-40B42E35ED59}">
      <dgm:prSet phldrT="[テキスト]" custT="1"/>
      <dgm:spPr>
        <a:solidFill>
          <a:schemeClr val="accent3">
            <a:lumMod val="20000"/>
            <a:lumOff val="80000"/>
          </a:schemeClr>
        </a:solidFill>
        <a:ln>
          <a:solidFill>
            <a:schemeClr val="accent6">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不</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当</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利</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DCBD86C9-193C-4325-A515-8C39B33DD50A}" type="parTrans" cxnId="{AB35D5D8-1FFA-4657-A535-B8184C2568F0}">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FC8DEC02-E52A-4430-A04E-C15999F5444A}" type="sibTrans" cxnId="{AB35D5D8-1FFA-4657-A535-B8184C2568F0}">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4222B2CA-B426-4AF3-8A78-729B93F4A88F}">
      <dgm:prSet phldrT="[テキスト]" custT="1"/>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一般</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94406FCA-8117-41D6-B80F-EE3DD9934EBE}" type="parTrans" cxnId="{FCFB0083-AE6C-4C0A-8CE8-05BC95C5A57B}">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DE7394B2-AE0E-4DF6-93A0-7D3033963DF5}" type="sibTrans" cxnId="{FCFB0083-AE6C-4C0A-8CE8-05BC95C5A57B}">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D5DC9115-3917-4376-BA62-3CD1A4EBA304}">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特別</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05B7C5FE-1625-47E8-A823-548F3BD6C56A}" type="parTrans" cxnId="{7DE1F11A-2CFC-4604-A962-739826E31737}">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FFFABDB0-1AC5-40B3-95EC-6E8B08C1B706}" type="sibTrans" cxnId="{7DE1F11A-2CFC-4604-A962-739826E31737}">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3F227BDB-39DD-4E4D-A13A-0B2DC61B5748}">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給付</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9167F4AD-EADA-4ADA-AB0D-0FA90760E6F7}" type="parTrans" cxnId="{3CB75FEA-AD3D-4E43-A247-DDBE084124A6}">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5A2961C5-9879-4EEB-A927-2FF265BBFAC5}" type="sibTrans" cxnId="{3CB75FEA-AD3D-4E43-A247-DDBE084124A6}">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D793D805-3A58-4D78-91DE-960D5DE28481}">
      <dgm:prSet phldrT="[テキスト]" custT="1"/>
      <dgm:spPr>
        <a:solidFill>
          <a:schemeClr val="accent5">
            <a:lumMod val="20000"/>
            <a:lumOff val="80000"/>
          </a:schemeClr>
        </a:solidFill>
        <a:ln>
          <a:solidFill>
            <a:schemeClr val="accent4">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侵害</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2281349A-1E98-474B-A29C-78AD19C54BC5}" type="parTrans" cxnId="{0DB1C34C-A4A3-4FF2-B6C3-153B449F5911}">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DAE4B41D-B126-4D66-BE8E-303FFAEC2DB4}" type="sibTrans" cxnId="{0DB1C34C-A4A3-4FF2-B6C3-153B449F5911}">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DB27A623-7B16-47D0-8FF1-C0F82869464C}">
      <dgm:prSet phldrT="[テキスト]" custT="1"/>
      <dgm:spPr>
        <a:solidFill>
          <a:schemeClr val="accent5">
            <a:lumMod val="20000"/>
            <a:lumOff val="80000"/>
          </a:schemeClr>
        </a:solidFill>
        <a:ln>
          <a:solidFill>
            <a:schemeClr val="accent5">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支出</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872843DF-9089-4540-BB8A-567894762102}" type="parTrans" cxnId="{B9FA206C-BF61-41D4-8800-5DB75BE5A8AD}">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F254FC97-FE95-416B-86D2-7930535DE0CD}" type="sibTrans" cxnId="{B9FA206C-BF61-41D4-8800-5DB75BE5A8AD}">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16D26027-4E12-478B-A922-E8A874EBA029}">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5">
            <a:lumMod val="20000"/>
            <a:lumOff val="80000"/>
          </a:schemeClr>
        </a:solidFill>
        <a:ln>
          <a:solidFill>
            <a:schemeClr val="accent5">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196</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u="sng" dirty="0" smtClean="0">
              <a:solidFill>
                <a:srgbClr val="FF0000"/>
              </a:solidFill>
              <a:latin typeface="Times New Roman" panose="02020603050405020304" pitchFamily="18" charset="0"/>
              <a:cs typeface="Times New Roman" panose="02020603050405020304" pitchFamily="18" charset="0"/>
            </a:rPr>
            <a:t>707</a:t>
          </a:r>
          <a:r>
            <a:rPr kumimoji="1" lang="ja-JP" altLang="en-US" sz="2000" b="1" u="sng" dirty="0" smtClean="0">
              <a:solidFill>
                <a:srgbClr val="FF0000"/>
              </a:solidFill>
              <a:latin typeface="Times New Roman" panose="02020603050405020304" pitchFamily="18" charset="0"/>
              <a:cs typeface="Times New Roman" panose="02020603050405020304" pitchFamily="18" charset="0"/>
            </a:rPr>
            <a:t>条</a:t>
          </a:r>
          <a:r>
            <a:rPr kumimoji="1" lang="en-US" altLang="ja-JP" sz="2000" b="1" u="sng" dirty="0" smtClean="0">
              <a:solidFill>
                <a:srgbClr val="FF0000"/>
              </a:solidFill>
              <a:latin typeface="Times New Roman" panose="02020603050405020304" pitchFamily="18" charset="0"/>
              <a:cs typeface="Times New Roman" panose="02020603050405020304" pitchFamily="18" charset="0"/>
            </a:rPr>
            <a:t>2</a:t>
          </a:r>
          <a:r>
            <a:rPr kumimoji="1" lang="ja-JP" altLang="en-US" sz="2000" b="1" u="sng" dirty="0" smtClean="0">
              <a:solidFill>
                <a:srgbClr val="FF0000"/>
              </a:solidFill>
              <a:latin typeface="Times New Roman" panose="02020603050405020304" pitchFamily="18" charset="0"/>
              <a:cs typeface="Times New Roman" panose="02020603050405020304" pitchFamily="18" charset="0"/>
            </a:rPr>
            <a:t>項</a:t>
          </a:r>
          <a:endParaRPr kumimoji="1" lang="ja-JP" altLang="en-US" sz="2000" b="1" u="sng" dirty="0">
            <a:solidFill>
              <a:srgbClr val="FF0000"/>
            </a:solidFill>
            <a:latin typeface="Times New Roman" panose="02020603050405020304" pitchFamily="18" charset="0"/>
            <a:cs typeface="Times New Roman" panose="02020603050405020304" pitchFamily="18" charset="0"/>
          </a:endParaRPr>
        </a:p>
      </dgm:t>
    </dgm:pt>
    <dgm:pt modelId="{1F0E6180-505F-4742-8F12-6451F4B0252D}" type="parTrans" cxnId="{B39AA2A9-5C71-4125-AAC8-F01A5292A4DF}">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F85D0341-95C5-4114-A68D-FDE238E45EBE}" type="sibTrans" cxnId="{B39AA2A9-5C71-4125-AAC8-F01A5292A4DF}">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27312137-A41C-490A-AB35-DE998C9B1D5B}">
      <dgm:prSet phldrT="[テキスト]" custT="1"/>
      <dgm:spPr>
        <a:solidFill>
          <a:schemeClr val="accent5">
            <a:lumMod val="20000"/>
            <a:lumOff val="80000"/>
          </a:schemeClr>
        </a:solidFill>
        <a:ln>
          <a:solidFill>
            <a:schemeClr val="accent4">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189</a:t>
          </a:r>
          <a:r>
            <a:rPr kumimoji="1" lang="ja-JP" altLang="en-US" sz="2000" b="1" dirty="0" smtClean="0">
              <a:solidFill>
                <a:schemeClr val="tx1"/>
              </a:solidFill>
              <a:latin typeface="Times New Roman" panose="02020603050405020304" pitchFamily="18" charset="0"/>
              <a:cs typeface="Times New Roman" panose="02020603050405020304" pitchFamily="18" charset="0"/>
            </a:rPr>
            <a:t>～</a:t>
          </a:r>
          <a:r>
            <a:rPr kumimoji="1" lang="en-US" altLang="ja-JP" sz="2000" b="1" dirty="0" smtClean="0">
              <a:solidFill>
                <a:schemeClr val="tx1"/>
              </a:solidFill>
              <a:latin typeface="Times New Roman" panose="02020603050405020304" pitchFamily="18" charset="0"/>
              <a:cs typeface="Times New Roman" panose="02020603050405020304" pitchFamily="18" charset="0"/>
            </a:rPr>
            <a:t>191</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248</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86C26C99-C172-4D93-8DA5-817AE88B3808}" type="parTrans" cxnId="{2D6A907B-2954-4714-B3F0-187F8AC3D500}">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A9F811F5-C6E4-4631-94E2-439DAD1CB4A0}" type="sibTrans" cxnId="{2D6A907B-2954-4714-B3F0-187F8AC3D500}">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6CECEB31-791B-4358-BB89-D1E457475464}">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smtClean="0">
              <a:solidFill>
                <a:schemeClr val="tx1"/>
              </a:solidFill>
              <a:latin typeface="Times New Roman" panose="02020603050405020304" pitchFamily="18" charset="0"/>
              <a:cs typeface="Times New Roman" panose="02020603050405020304" pitchFamily="18" charset="0"/>
            </a:rPr>
            <a:t>肯定</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4A468EFB-5D16-431C-B992-BC1DEA1C4A6A}" type="parTrans" cxnId="{1405986F-495D-4B07-BC3D-903B9339E4B5}">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5391D929-DBDC-4F12-8B15-A94EC279CF53}" type="sibTrans" cxnId="{1405986F-495D-4B07-BC3D-903B9339E4B5}">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65E41356-7BCA-4916-A972-0C9BE8738DF8}">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703</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704</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dirty="0" smtClean="0">
              <a:solidFill>
                <a:schemeClr val="tx1"/>
              </a:solidFill>
              <a:latin typeface="Times New Roman" panose="02020603050405020304" pitchFamily="18" charset="0"/>
              <a:cs typeface="Times New Roman" panose="02020603050405020304" pitchFamily="18" charset="0"/>
            </a:rPr>
            <a:t>121</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条ただし書き</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7E40875B-F29B-4D22-ACF0-28D9D54D6E9B}" type="parTrans" cxnId="{8B670F5C-39AD-4775-815B-E4C9D933726C}">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E8D9EEF9-4B06-4515-8154-2DCEC8C9DB2B}" type="sibTrans" cxnId="{8B670F5C-39AD-4775-815B-E4C9D933726C}">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29CEF619-01D3-4E80-B1C7-6675693CDBE3}">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否定</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358BCAE4-58CA-4CF5-89CA-F583A81290DF}" type="parTrans" cxnId="{D6A0AFBD-B6DC-478F-939F-91779658E715}">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7B9D05C4-598F-41FC-8E55-895470A40344}" type="sibTrans" cxnId="{D6A0AFBD-B6DC-478F-939F-91779658E715}">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0E7A9D70-66A4-41EC-BAC7-AE8E88720B14}">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705</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706</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u="sng" dirty="0" smtClean="0">
              <a:solidFill>
                <a:srgbClr val="FF0000"/>
              </a:solidFill>
              <a:latin typeface="Times New Roman" panose="02020603050405020304" pitchFamily="18" charset="0"/>
              <a:cs typeface="Times New Roman" panose="02020603050405020304" pitchFamily="18" charset="0"/>
            </a:rPr>
            <a:t>707</a:t>
          </a:r>
          <a:r>
            <a:rPr kumimoji="1" lang="ja-JP" altLang="en-US" sz="2000" b="1" u="sng" dirty="0" smtClean="0">
              <a:solidFill>
                <a:srgbClr val="FF0000"/>
              </a:solidFill>
              <a:latin typeface="Times New Roman" panose="02020603050405020304" pitchFamily="18" charset="0"/>
              <a:cs typeface="Times New Roman" panose="02020603050405020304" pitchFamily="18" charset="0"/>
            </a:rPr>
            <a:t>条</a:t>
          </a:r>
          <a:r>
            <a:rPr kumimoji="1" lang="en-US" altLang="ja-JP" sz="2000" b="1" u="sng" dirty="0" smtClean="0">
              <a:solidFill>
                <a:srgbClr val="FF0000"/>
              </a:solidFill>
              <a:latin typeface="Times New Roman" panose="02020603050405020304" pitchFamily="18" charset="0"/>
              <a:cs typeface="Times New Roman" panose="02020603050405020304" pitchFamily="18" charset="0"/>
            </a:rPr>
            <a:t>1</a:t>
          </a:r>
          <a:r>
            <a:rPr kumimoji="1" lang="ja-JP" altLang="en-US" sz="2000" b="1" u="sng" dirty="0" smtClean="0">
              <a:solidFill>
                <a:srgbClr val="FF0000"/>
              </a:solidFill>
              <a:latin typeface="Times New Roman" panose="02020603050405020304" pitchFamily="18" charset="0"/>
              <a:cs typeface="Times New Roman" panose="02020603050405020304" pitchFamily="18" charset="0"/>
            </a:rPr>
            <a:t>項</a:t>
          </a:r>
          <a:r>
            <a:rPr kumimoji="1" lang="ja-JP" altLang="en-US" sz="2000" b="1" dirty="0" smtClean="0">
              <a:solidFill>
                <a:schemeClr val="tx1"/>
              </a:solidFill>
              <a:latin typeface="Times New Roman" panose="02020603050405020304" pitchFamily="18" charset="0"/>
              <a:cs typeface="Times New Roman" panose="02020603050405020304" pitchFamily="18" charset="0"/>
            </a:rPr>
            <a:t>，</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708</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a:t>
          </a:r>
          <a:endParaRPr kumimoji="1" lang="ja-JP" altLang="en-US" sz="2000" b="1" dirty="0">
            <a:solidFill>
              <a:schemeClr val="tx1"/>
            </a:solidFill>
            <a:latin typeface="Times New Roman" panose="02020603050405020304" pitchFamily="18" charset="0"/>
            <a:cs typeface="Times New Roman" panose="02020603050405020304" pitchFamily="18" charset="0"/>
          </a:endParaRPr>
        </a:p>
      </dgm:t>
    </dgm:pt>
    <dgm:pt modelId="{C091C88D-06B2-4A5D-BA9F-B32106E917CD}" type="parTrans" cxnId="{439E27D7-92AF-47F4-A969-129A0FAD53F9}">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00DF3438-40B4-4BDB-AA19-F5DF2E2547AB}" type="sibTrans" cxnId="{439E27D7-92AF-47F4-A969-129A0FAD53F9}">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C9C0F824-F3B1-4817-8C8C-C862AE81B5F5}">
      <dgm:prSet phldrT="[テキスト]" custT="1"/>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dirty="0" smtClean="0">
              <a:solidFill>
                <a:schemeClr val="tx1"/>
              </a:solidFill>
              <a:latin typeface="Times New Roman" panose="02020603050405020304" pitchFamily="18" charset="0"/>
              <a:cs typeface="Times New Roman" panose="02020603050405020304" pitchFamily="18" charset="0"/>
            </a:rPr>
            <a:t>703</a:t>
          </a:r>
          <a:r>
            <a:rPr kumimoji="1" lang="ja-JP" altLang="en-US" sz="2000" b="1" dirty="0" smtClean="0">
              <a:solidFill>
                <a:schemeClr val="tx1"/>
              </a:solidFill>
              <a:latin typeface="Times New Roman" panose="02020603050405020304" pitchFamily="18" charset="0"/>
              <a:cs typeface="Times New Roman" panose="02020603050405020304" pitchFamily="18" charset="0"/>
            </a:rPr>
            <a:t>条の背景にある</a:t>
          </a:r>
          <a:r>
            <a:rPr kumimoji="1" lang="ja-JP" altLang="en-US" sz="2000" b="1" smtClean="0">
              <a:solidFill>
                <a:schemeClr val="tx1"/>
              </a:solidFill>
              <a:latin typeface="Times New Roman" panose="02020603050405020304" pitchFamily="18" charset="0"/>
              <a:cs typeface="Times New Roman" panose="02020603050405020304" pitchFamily="18" charset="0"/>
            </a:rPr>
            <a:t>公平の原則</a:t>
          </a:r>
          <a:r>
            <a:rPr kumimoji="1" lang="en-US" altLang="ja-JP" sz="2000" b="1" dirty="0" smtClean="0">
              <a:solidFill>
                <a:schemeClr val="tx1"/>
              </a:solidFill>
              <a:latin typeface="Times New Roman" panose="02020603050405020304" pitchFamily="18" charset="0"/>
              <a:cs typeface="Times New Roman" panose="02020603050405020304" pitchFamily="18" charset="0"/>
            </a:rPr>
            <a:t/>
          </a:r>
          <a:br>
            <a:rPr kumimoji="1" lang="en-US" altLang="ja-JP" sz="2000" b="1" dirty="0" smtClean="0">
              <a:solidFill>
                <a:schemeClr val="tx1"/>
              </a:solidFill>
              <a:latin typeface="Times New Roman" panose="02020603050405020304" pitchFamily="18" charset="0"/>
              <a:cs typeface="Times New Roman" panose="02020603050405020304" pitchFamily="18" charset="0"/>
            </a:rPr>
          </a:br>
          <a:r>
            <a:rPr lang="ja-JP" sz="2000" dirty="0" smtClean="0">
              <a:solidFill>
                <a:schemeClr val="tx1"/>
              </a:solidFill>
              <a:latin typeface="Times New Roman" panose="02020603050405020304" pitchFamily="18" charset="0"/>
              <a:cs typeface="Times New Roman" panose="02020603050405020304" pitchFamily="18" charset="0"/>
            </a:rPr>
            <a:t>正当の原因なく</a:t>
          </a:r>
          <a:r>
            <a:rPr lang="ja-JP" altLang="en-US" sz="2000" dirty="0" smtClean="0">
              <a:solidFill>
                <a:schemeClr val="tx1"/>
              </a:solidFill>
              <a:latin typeface="Times New Roman" panose="02020603050405020304" pitchFamily="18" charset="0"/>
              <a:cs typeface="Times New Roman" panose="02020603050405020304" pitchFamily="18" charset="0"/>
            </a:rPr>
            <a:t>，</a:t>
          </a:r>
          <a:r>
            <a:rPr lang="ja-JP" sz="2000" dirty="0" smtClean="0">
              <a:solidFill>
                <a:schemeClr val="tx1"/>
              </a:solidFill>
              <a:latin typeface="Times New Roman" panose="02020603050405020304" pitchFamily="18" charset="0"/>
              <a:cs typeface="Times New Roman" panose="02020603050405020304" pitchFamily="18" charset="0"/>
            </a:rPr>
            <a:t>他人の損失</a:t>
          </a:r>
          <a:r>
            <a:rPr lang="ja-JP" altLang="en-US" sz="2000" dirty="0" smtClean="0">
              <a:solidFill>
                <a:schemeClr val="tx1"/>
              </a:solidFill>
              <a:latin typeface="Times New Roman" panose="02020603050405020304" pitchFamily="18" charset="0"/>
              <a:cs typeface="Times New Roman" panose="02020603050405020304" pitchFamily="18" charset="0"/>
            </a:rPr>
            <a:t>に</a:t>
          </a:r>
          <a:r>
            <a:rPr lang="ja-JP" sz="2000" dirty="0" smtClean="0">
              <a:solidFill>
                <a:schemeClr val="tx1"/>
              </a:solidFill>
              <a:latin typeface="Times New Roman" panose="02020603050405020304" pitchFamily="18" charset="0"/>
              <a:cs typeface="Times New Roman" panose="02020603050405020304" pitchFamily="18" charset="0"/>
            </a:rPr>
            <a:t>よって利得した者は，利得を</a:t>
          </a:r>
          <a:r>
            <a:rPr lang="ja-JP" altLang="en-US" sz="2000" dirty="0" smtClean="0">
              <a:solidFill>
                <a:schemeClr val="tx1"/>
              </a:solidFill>
              <a:latin typeface="Times New Roman" panose="02020603050405020304" pitchFamily="18" charset="0"/>
              <a:cs typeface="Times New Roman" panose="02020603050405020304" pitchFamily="18" charset="0"/>
            </a:rPr>
            <a:t>その他人に</a:t>
          </a:r>
          <a:r>
            <a:rPr lang="ja-JP" sz="2000" dirty="0" smtClean="0">
              <a:solidFill>
                <a:schemeClr val="tx1"/>
              </a:solidFill>
              <a:latin typeface="Times New Roman" panose="02020603050405020304" pitchFamily="18" charset="0"/>
              <a:cs typeface="Times New Roman" panose="02020603050405020304" pitchFamily="18" charset="0"/>
            </a:rPr>
            <a:t>返還しなければならない</a:t>
          </a:r>
          <a:r>
            <a:rPr lang="ja-JP" altLang="en-US" sz="2000" dirty="0" smtClean="0">
              <a:solidFill>
                <a:schemeClr val="tx1"/>
              </a:solidFill>
              <a:latin typeface="Times New Roman" panose="02020603050405020304" pitchFamily="18" charset="0"/>
              <a:cs typeface="Times New Roman" panose="02020603050405020304" pitchFamily="18" charset="0"/>
            </a:rPr>
            <a:t>。</a:t>
          </a:r>
          <a:endParaRPr kumimoji="1" lang="en-US" altLang="ja-JP" sz="3200" b="1" dirty="0" smtClean="0">
            <a:solidFill>
              <a:schemeClr val="tx1"/>
            </a:solidFill>
            <a:latin typeface="Times New Roman" panose="02020603050405020304" pitchFamily="18" charset="0"/>
            <a:cs typeface="Times New Roman" panose="02020603050405020304" pitchFamily="18" charset="0"/>
          </a:endParaRPr>
        </a:p>
      </dgm:t>
    </dgm:pt>
    <dgm:pt modelId="{36FAAF3D-E082-4C08-81DF-B6E678235EAB}" type="parTrans" cxnId="{4EC5AE06-33A6-4A2D-A4DA-F476CA62841E}">
      <dgm:prSet custT="1"/>
      <dgm:spPr/>
      <dgm:t>
        <a:bodyPr/>
        <a:lstStyle/>
        <a:p>
          <a:endParaRPr kumimoji="1" lang="ja-JP" altLang="en-US" sz="300">
            <a:solidFill>
              <a:schemeClr val="tx1"/>
            </a:solidFill>
            <a:latin typeface="Times New Roman" panose="02020603050405020304" pitchFamily="18" charset="0"/>
            <a:cs typeface="Times New Roman" panose="02020603050405020304" pitchFamily="18" charset="0"/>
          </a:endParaRPr>
        </a:p>
      </dgm:t>
    </dgm:pt>
    <dgm:pt modelId="{EB44249C-64A2-4376-A389-EF06DA1AC3DC}" type="sibTrans" cxnId="{4EC5AE06-33A6-4A2D-A4DA-F476CA62841E}">
      <dgm:prSet/>
      <dgm:spPr/>
      <dgm:t>
        <a:bodyPr/>
        <a:lstStyle/>
        <a:p>
          <a:endParaRPr kumimoji="1" lang="ja-JP" altLang="en-US" sz="1400">
            <a:solidFill>
              <a:schemeClr val="tx1"/>
            </a:solidFill>
            <a:latin typeface="Times New Roman" panose="02020603050405020304" pitchFamily="18" charset="0"/>
            <a:cs typeface="Times New Roman" panose="02020603050405020304" pitchFamily="18" charset="0"/>
          </a:endParaRPr>
        </a:p>
      </dgm:t>
    </dgm:pt>
    <dgm:pt modelId="{AC8AD773-D8C3-42CC-820D-DCCEAACF973A}" type="pres">
      <dgm:prSet presAssocID="{3A25B261-6DAA-489C-919E-FAE886C013A0}" presName="diagram" presStyleCnt="0">
        <dgm:presLayoutVars>
          <dgm:chPref val="1"/>
          <dgm:dir/>
          <dgm:animOne val="branch"/>
          <dgm:animLvl val="lvl"/>
          <dgm:resizeHandles val="exact"/>
        </dgm:presLayoutVars>
      </dgm:prSet>
      <dgm:spPr/>
      <dgm:t>
        <a:bodyPr/>
        <a:lstStyle/>
        <a:p>
          <a:endParaRPr kumimoji="1" lang="ja-JP" altLang="en-US"/>
        </a:p>
      </dgm:t>
    </dgm:pt>
    <dgm:pt modelId="{61F76B79-5D5F-43D8-B5C3-27102B3C6FF0}" type="pres">
      <dgm:prSet presAssocID="{7C9F936C-1AF4-42D4-8BA8-40B42E35ED59}" presName="root1" presStyleCnt="0"/>
      <dgm:spPr/>
    </dgm:pt>
    <dgm:pt modelId="{CC482EF8-CF17-4644-964D-559B3D9A5B20}" type="pres">
      <dgm:prSet presAssocID="{7C9F936C-1AF4-42D4-8BA8-40B42E35ED59}" presName="LevelOneTextNode" presStyleLbl="node0" presStyleIdx="0" presStyleCnt="1" custScaleX="43400" custScaleY="285311" custLinFactNeighborX="12552">
        <dgm:presLayoutVars>
          <dgm:chPref val="3"/>
        </dgm:presLayoutVars>
      </dgm:prSet>
      <dgm:spPr/>
      <dgm:t>
        <a:bodyPr/>
        <a:lstStyle/>
        <a:p>
          <a:endParaRPr kumimoji="1" lang="ja-JP" altLang="en-US"/>
        </a:p>
      </dgm:t>
    </dgm:pt>
    <dgm:pt modelId="{0113DEC6-E92E-4D1E-9148-CEDC0DCCDCD3}" type="pres">
      <dgm:prSet presAssocID="{7C9F936C-1AF4-42D4-8BA8-40B42E35ED59}" presName="level2hierChild" presStyleCnt="0"/>
      <dgm:spPr/>
    </dgm:pt>
    <dgm:pt modelId="{7A539969-3BDE-4801-B226-0B93554422CC}" type="pres">
      <dgm:prSet presAssocID="{94406FCA-8117-41D6-B80F-EE3DD9934EBE}" presName="conn2-1" presStyleLbl="parChTrans1D2" presStyleIdx="0" presStyleCnt="2"/>
      <dgm:spPr/>
      <dgm:t>
        <a:bodyPr/>
        <a:lstStyle/>
        <a:p>
          <a:endParaRPr kumimoji="1" lang="ja-JP" altLang="en-US"/>
        </a:p>
      </dgm:t>
    </dgm:pt>
    <dgm:pt modelId="{5C89ADFC-FCAF-4386-B6C8-3BC10D8836B3}" type="pres">
      <dgm:prSet presAssocID="{94406FCA-8117-41D6-B80F-EE3DD9934EBE}" presName="connTx" presStyleLbl="parChTrans1D2" presStyleIdx="0" presStyleCnt="2"/>
      <dgm:spPr/>
      <dgm:t>
        <a:bodyPr/>
        <a:lstStyle/>
        <a:p>
          <a:endParaRPr kumimoji="1" lang="ja-JP" altLang="en-US"/>
        </a:p>
      </dgm:t>
    </dgm:pt>
    <dgm:pt modelId="{2892D718-C3E5-4370-8DD5-5E8418217E77}" type="pres">
      <dgm:prSet presAssocID="{4222B2CA-B426-4AF3-8A78-729B93F4A88F}" presName="root2" presStyleCnt="0"/>
      <dgm:spPr/>
    </dgm:pt>
    <dgm:pt modelId="{98E96A61-C7BC-41F7-B57E-AE0D28F4D422}" type="pres">
      <dgm:prSet presAssocID="{4222B2CA-B426-4AF3-8A78-729B93F4A88F}" presName="LevelTwoTextNode" presStyleLbl="node2" presStyleIdx="0" presStyleCnt="2" custScaleX="88879" custScaleY="156504" custLinFactNeighborX="-2138">
        <dgm:presLayoutVars>
          <dgm:chPref val="3"/>
        </dgm:presLayoutVars>
      </dgm:prSet>
      <dgm:spPr/>
      <dgm:t>
        <a:bodyPr/>
        <a:lstStyle/>
        <a:p>
          <a:endParaRPr kumimoji="1" lang="ja-JP" altLang="en-US"/>
        </a:p>
      </dgm:t>
    </dgm:pt>
    <dgm:pt modelId="{F726AB27-FBBB-4397-BDA8-E58A76AE60F0}" type="pres">
      <dgm:prSet presAssocID="{4222B2CA-B426-4AF3-8A78-729B93F4A88F}" presName="level3hierChild" presStyleCnt="0"/>
      <dgm:spPr/>
    </dgm:pt>
    <dgm:pt modelId="{FD0BA82C-57BB-4760-89BC-AC9C1AB08755}" type="pres">
      <dgm:prSet presAssocID="{36FAAF3D-E082-4C08-81DF-B6E678235EAB}" presName="conn2-1" presStyleLbl="parChTrans1D3" presStyleIdx="0" presStyleCnt="4"/>
      <dgm:spPr/>
      <dgm:t>
        <a:bodyPr/>
        <a:lstStyle/>
        <a:p>
          <a:endParaRPr kumimoji="1" lang="ja-JP" altLang="en-US"/>
        </a:p>
      </dgm:t>
    </dgm:pt>
    <dgm:pt modelId="{F654C878-D4B6-4D47-B886-3EE76B18B6F0}" type="pres">
      <dgm:prSet presAssocID="{36FAAF3D-E082-4C08-81DF-B6E678235EAB}" presName="connTx" presStyleLbl="parChTrans1D3" presStyleIdx="0" presStyleCnt="4"/>
      <dgm:spPr/>
      <dgm:t>
        <a:bodyPr/>
        <a:lstStyle/>
        <a:p>
          <a:endParaRPr kumimoji="1" lang="ja-JP" altLang="en-US"/>
        </a:p>
      </dgm:t>
    </dgm:pt>
    <dgm:pt modelId="{A63B0B34-57AE-4FDE-A67F-3F35BA9FF4A5}" type="pres">
      <dgm:prSet presAssocID="{C9C0F824-F3B1-4817-8C8C-C862AE81B5F5}" presName="root2" presStyleCnt="0"/>
      <dgm:spPr/>
    </dgm:pt>
    <dgm:pt modelId="{F6D9FA10-A87D-4FD5-9EF8-DB08552FDB64}" type="pres">
      <dgm:prSet presAssocID="{C9C0F824-F3B1-4817-8C8C-C862AE81B5F5}" presName="LevelTwoTextNode" presStyleLbl="node3" presStyleIdx="0" presStyleCnt="4" custScaleX="421941" custScaleY="149665" custLinFactNeighborX="-9751">
        <dgm:presLayoutVars>
          <dgm:chPref val="3"/>
        </dgm:presLayoutVars>
      </dgm:prSet>
      <dgm:spPr/>
      <dgm:t>
        <a:bodyPr/>
        <a:lstStyle/>
        <a:p>
          <a:endParaRPr kumimoji="1" lang="ja-JP" altLang="en-US"/>
        </a:p>
      </dgm:t>
    </dgm:pt>
    <dgm:pt modelId="{F898DC12-92B9-4C70-969A-B42C1B837BAA}" type="pres">
      <dgm:prSet presAssocID="{C9C0F824-F3B1-4817-8C8C-C862AE81B5F5}" presName="level3hierChild" presStyleCnt="0"/>
      <dgm:spPr/>
    </dgm:pt>
    <dgm:pt modelId="{927C1941-A3E9-4E09-A45C-1B1D9A8E297B}" type="pres">
      <dgm:prSet presAssocID="{05B7C5FE-1625-47E8-A823-548F3BD6C56A}" presName="conn2-1" presStyleLbl="parChTrans1D2" presStyleIdx="1" presStyleCnt="2"/>
      <dgm:spPr/>
      <dgm:t>
        <a:bodyPr/>
        <a:lstStyle/>
        <a:p>
          <a:endParaRPr kumimoji="1" lang="ja-JP" altLang="en-US"/>
        </a:p>
      </dgm:t>
    </dgm:pt>
    <dgm:pt modelId="{94537CF6-063A-44C7-8C42-D40AA53B24FD}" type="pres">
      <dgm:prSet presAssocID="{05B7C5FE-1625-47E8-A823-548F3BD6C56A}" presName="connTx" presStyleLbl="parChTrans1D2" presStyleIdx="1" presStyleCnt="2"/>
      <dgm:spPr/>
      <dgm:t>
        <a:bodyPr/>
        <a:lstStyle/>
        <a:p>
          <a:endParaRPr kumimoji="1" lang="ja-JP" altLang="en-US"/>
        </a:p>
      </dgm:t>
    </dgm:pt>
    <dgm:pt modelId="{985EE4DB-F6CD-4E9B-A2E1-AB17A53A1668}" type="pres">
      <dgm:prSet presAssocID="{D5DC9115-3917-4376-BA62-3CD1A4EBA304}" presName="root2" presStyleCnt="0"/>
      <dgm:spPr/>
    </dgm:pt>
    <dgm:pt modelId="{BB23EEDF-2A4A-413E-B86A-01B343B08082}" type="pres">
      <dgm:prSet presAssocID="{D5DC9115-3917-4376-BA62-3CD1A4EBA304}" presName="LevelTwoTextNode" presStyleLbl="node2" presStyleIdx="1" presStyleCnt="2" custScaleX="87432" custScaleY="165483" custLinFactNeighborX="-2138" custLinFactNeighborY="29043">
        <dgm:presLayoutVars>
          <dgm:chPref val="3"/>
        </dgm:presLayoutVars>
      </dgm:prSet>
      <dgm:spPr/>
      <dgm:t>
        <a:bodyPr/>
        <a:lstStyle/>
        <a:p>
          <a:endParaRPr kumimoji="1" lang="ja-JP" altLang="en-US"/>
        </a:p>
      </dgm:t>
    </dgm:pt>
    <dgm:pt modelId="{2AE8CBF5-9501-48C6-B872-CB60663AD523}" type="pres">
      <dgm:prSet presAssocID="{D5DC9115-3917-4376-BA62-3CD1A4EBA304}" presName="level3hierChild" presStyleCnt="0"/>
      <dgm:spPr/>
    </dgm:pt>
    <dgm:pt modelId="{0FC2F27E-D68D-443B-8ADC-68520A0F6A3F}" type="pres">
      <dgm:prSet presAssocID="{9167F4AD-EADA-4ADA-AB0D-0FA90760E6F7}" presName="conn2-1" presStyleLbl="parChTrans1D3" presStyleIdx="1" presStyleCnt="4"/>
      <dgm:spPr/>
      <dgm:t>
        <a:bodyPr/>
        <a:lstStyle/>
        <a:p>
          <a:endParaRPr kumimoji="1" lang="ja-JP" altLang="en-US"/>
        </a:p>
      </dgm:t>
    </dgm:pt>
    <dgm:pt modelId="{87DAEBA9-FA6A-478B-8B45-AF8D0EB658D3}" type="pres">
      <dgm:prSet presAssocID="{9167F4AD-EADA-4ADA-AB0D-0FA90760E6F7}" presName="connTx" presStyleLbl="parChTrans1D3" presStyleIdx="1" presStyleCnt="4"/>
      <dgm:spPr/>
      <dgm:t>
        <a:bodyPr/>
        <a:lstStyle/>
        <a:p>
          <a:endParaRPr kumimoji="1" lang="ja-JP" altLang="en-US"/>
        </a:p>
      </dgm:t>
    </dgm:pt>
    <dgm:pt modelId="{FF91E25B-D6CA-4350-85AA-9630C7CD5175}" type="pres">
      <dgm:prSet presAssocID="{3F227BDB-39DD-4E4D-A13A-0B2DC61B5748}" presName="root2" presStyleCnt="0"/>
      <dgm:spPr/>
    </dgm:pt>
    <dgm:pt modelId="{7B705351-0A47-452B-AB4D-C44BF8BAFB8B}" type="pres">
      <dgm:prSet presAssocID="{3F227BDB-39DD-4E4D-A13A-0B2DC61B5748}" presName="LevelTwoTextNode" presStyleLbl="node3" presStyleIdx="1" presStyleCnt="4" custScaleX="90910" custLinFactNeighborX="-9448">
        <dgm:presLayoutVars>
          <dgm:chPref val="3"/>
        </dgm:presLayoutVars>
      </dgm:prSet>
      <dgm:spPr/>
      <dgm:t>
        <a:bodyPr/>
        <a:lstStyle/>
        <a:p>
          <a:endParaRPr kumimoji="1" lang="ja-JP" altLang="en-US"/>
        </a:p>
      </dgm:t>
    </dgm:pt>
    <dgm:pt modelId="{9B43DE43-13CE-4B91-9E82-B74B27043884}" type="pres">
      <dgm:prSet presAssocID="{3F227BDB-39DD-4E4D-A13A-0B2DC61B5748}" presName="level3hierChild" presStyleCnt="0"/>
      <dgm:spPr/>
    </dgm:pt>
    <dgm:pt modelId="{A6C0C3B8-3221-494E-A5F8-DEE361F98149}" type="pres">
      <dgm:prSet presAssocID="{4A468EFB-5D16-431C-B992-BC1DEA1C4A6A}" presName="conn2-1" presStyleLbl="parChTrans1D4" presStyleIdx="0" presStyleCnt="6"/>
      <dgm:spPr/>
      <dgm:t>
        <a:bodyPr/>
        <a:lstStyle/>
        <a:p>
          <a:endParaRPr kumimoji="1" lang="ja-JP" altLang="en-US"/>
        </a:p>
      </dgm:t>
    </dgm:pt>
    <dgm:pt modelId="{8CB9C624-DEB5-40D4-A428-274AB97564D3}" type="pres">
      <dgm:prSet presAssocID="{4A468EFB-5D16-431C-B992-BC1DEA1C4A6A}" presName="connTx" presStyleLbl="parChTrans1D4" presStyleIdx="0" presStyleCnt="6"/>
      <dgm:spPr/>
      <dgm:t>
        <a:bodyPr/>
        <a:lstStyle/>
        <a:p>
          <a:endParaRPr kumimoji="1" lang="ja-JP" altLang="en-US"/>
        </a:p>
      </dgm:t>
    </dgm:pt>
    <dgm:pt modelId="{C39EFC43-A91E-453B-B4AC-4E38C14AA4FD}" type="pres">
      <dgm:prSet presAssocID="{6CECEB31-791B-4358-BB89-D1E457475464}" presName="root2" presStyleCnt="0"/>
      <dgm:spPr/>
    </dgm:pt>
    <dgm:pt modelId="{543D5431-9641-4472-9A2E-16D1C4950388}" type="pres">
      <dgm:prSet presAssocID="{6CECEB31-791B-4358-BB89-D1E457475464}" presName="LevelTwoTextNode" presStyleLbl="node4" presStyleIdx="0" presStyleCnt="6" custScaleX="75132">
        <dgm:presLayoutVars>
          <dgm:chPref val="3"/>
        </dgm:presLayoutVars>
      </dgm:prSet>
      <dgm:spPr/>
      <dgm:t>
        <a:bodyPr/>
        <a:lstStyle/>
        <a:p>
          <a:endParaRPr kumimoji="1" lang="ja-JP" altLang="en-US"/>
        </a:p>
      </dgm:t>
    </dgm:pt>
    <dgm:pt modelId="{3B2B1BF4-BA0D-4CBE-B8B3-324A445BC3BC}" type="pres">
      <dgm:prSet presAssocID="{6CECEB31-791B-4358-BB89-D1E457475464}" presName="level3hierChild" presStyleCnt="0"/>
      <dgm:spPr/>
    </dgm:pt>
    <dgm:pt modelId="{0687074A-9276-4747-A7A4-E9535BBD7C33}" type="pres">
      <dgm:prSet presAssocID="{7E40875B-F29B-4D22-ACF0-28D9D54D6E9B}" presName="conn2-1" presStyleLbl="parChTrans1D4" presStyleIdx="1" presStyleCnt="6"/>
      <dgm:spPr/>
      <dgm:t>
        <a:bodyPr/>
        <a:lstStyle/>
        <a:p>
          <a:endParaRPr kumimoji="1" lang="ja-JP" altLang="en-US"/>
        </a:p>
      </dgm:t>
    </dgm:pt>
    <dgm:pt modelId="{4D1AC952-8F9B-4E4A-8D4F-B9535EA3D544}" type="pres">
      <dgm:prSet presAssocID="{7E40875B-F29B-4D22-ACF0-28D9D54D6E9B}" presName="connTx" presStyleLbl="parChTrans1D4" presStyleIdx="1" presStyleCnt="6"/>
      <dgm:spPr/>
      <dgm:t>
        <a:bodyPr/>
        <a:lstStyle/>
        <a:p>
          <a:endParaRPr kumimoji="1" lang="ja-JP" altLang="en-US"/>
        </a:p>
      </dgm:t>
    </dgm:pt>
    <dgm:pt modelId="{CF46F1E6-07AA-4001-AA50-0D7D73DCD15A}" type="pres">
      <dgm:prSet presAssocID="{65E41356-7BCA-4916-A972-0C9BE8738DF8}" presName="root2" presStyleCnt="0"/>
      <dgm:spPr/>
    </dgm:pt>
    <dgm:pt modelId="{2CD31AEE-9F35-470F-8821-51DD1A7A20E1}" type="pres">
      <dgm:prSet presAssocID="{65E41356-7BCA-4916-A972-0C9BE8738DF8}" presName="LevelTwoTextNode" presStyleLbl="node4" presStyleIdx="1" presStyleCnt="6" custScaleX="177156" custLinFactNeighborX="-13333">
        <dgm:presLayoutVars>
          <dgm:chPref val="3"/>
        </dgm:presLayoutVars>
      </dgm:prSet>
      <dgm:spPr/>
      <dgm:t>
        <a:bodyPr/>
        <a:lstStyle/>
        <a:p>
          <a:endParaRPr kumimoji="1" lang="ja-JP" altLang="en-US"/>
        </a:p>
      </dgm:t>
    </dgm:pt>
    <dgm:pt modelId="{12E35BA7-66B4-465E-8EEA-8DD10477E8FF}" type="pres">
      <dgm:prSet presAssocID="{65E41356-7BCA-4916-A972-0C9BE8738DF8}" presName="level3hierChild" presStyleCnt="0"/>
      <dgm:spPr/>
    </dgm:pt>
    <dgm:pt modelId="{2D29555D-5655-4B03-A3F2-CA3A2DC2957A}" type="pres">
      <dgm:prSet presAssocID="{358BCAE4-58CA-4CF5-89CA-F583A81290DF}" presName="conn2-1" presStyleLbl="parChTrans1D4" presStyleIdx="2" presStyleCnt="6"/>
      <dgm:spPr/>
      <dgm:t>
        <a:bodyPr/>
        <a:lstStyle/>
        <a:p>
          <a:endParaRPr kumimoji="1" lang="ja-JP" altLang="en-US"/>
        </a:p>
      </dgm:t>
    </dgm:pt>
    <dgm:pt modelId="{6E4C2780-6CD1-45D5-921D-A8AC570A66DE}" type="pres">
      <dgm:prSet presAssocID="{358BCAE4-58CA-4CF5-89CA-F583A81290DF}" presName="connTx" presStyleLbl="parChTrans1D4" presStyleIdx="2" presStyleCnt="6"/>
      <dgm:spPr/>
      <dgm:t>
        <a:bodyPr/>
        <a:lstStyle/>
        <a:p>
          <a:endParaRPr kumimoji="1" lang="ja-JP" altLang="en-US"/>
        </a:p>
      </dgm:t>
    </dgm:pt>
    <dgm:pt modelId="{AE2F4028-CD97-4765-8D7E-E2D8051B8EDE}" type="pres">
      <dgm:prSet presAssocID="{29CEF619-01D3-4E80-B1C7-6675693CDBE3}" presName="root2" presStyleCnt="0"/>
      <dgm:spPr/>
    </dgm:pt>
    <dgm:pt modelId="{7A3D4918-CFDE-4B5F-A602-2A7B8059520D}" type="pres">
      <dgm:prSet presAssocID="{29CEF619-01D3-4E80-B1C7-6675693CDBE3}" presName="LevelTwoTextNode" presStyleLbl="node4" presStyleIdx="2" presStyleCnt="6" custScaleX="75132">
        <dgm:presLayoutVars>
          <dgm:chPref val="3"/>
        </dgm:presLayoutVars>
      </dgm:prSet>
      <dgm:spPr/>
      <dgm:t>
        <a:bodyPr/>
        <a:lstStyle/>
        <a:p>
          <a:endParaRPr kumimoji="1" lang="ja-JP" altLang="en-US"/>
        </a:p>
      </dgm:t>
    </dgm:pt>
    <dgm:pt modelId="{3AA13643-87E9-4DAD-9BA1-8FD21775A9F3}" type="pres">
      <dgm:prSet presAssocID="{29CEF619-01D3-4E80-B1C7-6675693CDBE3}" presName="level3hierChild" presStyleCnt="0"/>
      <dgm:spPr/>
    </dgm:pt>
    <dgm:pt modelId="{CCC1810D-3AC0-47C5-9CFA-8964CF87C668}" type="pres">
      <dgm:prSet presAssocID="{C091C88D-06B2-4A5D-BA9F-B32106E917CD}" presName="conn2-1" presStyleLbl="parChTrans1D4" presStyleIdx="3" presStyleCnt="6"/>
      <dgm:spPr/>
      <dgm:t>
        <a:bodyPr/>
        <a:lstStyle/>
        <a:p>
          <a:endParaRPr kumimoji="1" lang="ja-JP" altLang="en-US"/>
        </a:p>
      </dgm:t>
    </dgm:pt>
    <dgm:pt modelId="{3D938464-01D3-4928-84AB-EF4C3222788C}" type="pres">
      <dgm:prSet presAssocID="{C091C88D-06B2-4A5D-BA9F-B32106E917CD}" presName="connTx" presStyleLbl="parChTrans1D4" presStyleIdx="3" presStyleCnt="6"/>
      <dgm:spPr/>
      <dgm:t>
        <a:bodyPr/>
        <a:lstStyle/>
        <a:p>
          <a:endParaRPr kumimoji="1" lang="ja-JP" altLang="en-US"/>
        </a:p>
      </dgm:t>
    </dgm:pt>
    <dgm:pt modelId="{0B02985E-650F-4871-B380-2A9E24A5FD2D}" type="pres">
      <dgm:prSet presAssocID="{0E7A9D70-66A4-41EC-BAC7-AE8E88720B14}" presName="root2" presStyleCnt="0"/>
      <dgm:spPr/>
    </dgm:pt>
    <dgm:pt modelId="{3CC36B07-CBF9-4B3A-950D-05884740A694}" type="pres">
      <dgm:prSet presAssocID="{0E7A9D70-66A4-41EC-BAC7-AE8E88720B14}" presName="LevelTwoTextNode" presStyleLbl="node4" presStyleIdx="3" presStyleCnt="6" custScaleX="177156" custLinFactNeighborX="-13333">
        <dgm:presLayoutVars>
          <dgm:chPref val="3"/>
        </dgm:presLayoutVars>
      </dgm:prSet>
      <dgm:spPr/>
      <dgm:t>
        <a:bodyPr/>
        <a:lstStyle/>
        <a:p>
          <a:endParaRPr kumimoji="1" lang="ja-JP" altLang="en-US"/>
        </a:p>
      </dgm:t>
    </dgm:pt>
    <dgm:pt modelId="{73EF8877-6B5F-414A-94D0-2D9EF3007D77}" type="pres">
      <dgm:prSet presAssocID="{0E7A9D70-66A4-41EC-BAC7-AE8E88720B14}" presName="level3hierChild" presStyleCnt="0"/>
      <dgm:spPr/>
    </dgm:pt>
    <dgm:pt modelId="{1B88ACD2-D70E-47C4-9CA2-B6228E669925}" type="pres">
      <dgm:prSet presAssocID="{2281349A-1E98-474B-A29C-78AD19C54BC5}" presName="conn2-1" presStyleLbl="parChTrans1D3" presStyleIdx="2" presStyleCnt="4"/>
      <dgm:spPr/>
      <dgm:t>
        <a:bodyPr/>
        <a:lstStyle/>
        <a:p>
          <a:endParaRPr kumimoji="1" lang="ja-JP" altLang="en-US"/>
        </a:p>
      </dgm:t>
    </dgm:pt>
    <dgm:pt modelId="{BA2533C1-D0DA-4A64-B492-5C88A446ED95}" type="pres">
      <dgm:prSet presAssocID="{2281349A-1E98-474B-A29C-78AD19C54BC5}" presName="connTx" presStyleLbl="parChTrans1D3" presStyleIdx="2" presStyleCnt="4"/>
      <dgm:spPr/>
      <dgm:t>
        <a:bodyPr/>
        <a:lstStyle/>
        <a:p>
          <a:endParaRPr kumimoji="1" lang="ja-JP" altLang="en-US"/>
        </a:p>
      </dgm:t>
    </dgm:pt>
    <dgm:pt modelId="{90778724-D4C4-4D21-BAE6-90F7264785F2}" type="pres">
      <dgm:prSet presAssocID="{D793D805-3A58-4D78-91DE-960D5DE28481}" presName="root2" presStyleCnt="0"/>
      <dgm:spPr/>
    </dgm:pt>
    <dgm:pt modelId="{79570D6D-92EE-4A60-BC0D-E17A71E29F4A}" type="pres">
      <dgm:prSet presAssocID="{D793D805-3A58-4D78-91DE-960D5DE28481}" presName="LevelTwoTextNode" presStyleLbl="node3" presStyleIdx="2" presStyleCnt="4" custScaleX="90910" custLinFactNeighborX="-9448">
        <dgm:presLayoutVars>
          <dgm:chPref val="3"/>
        </dgm:presLayoutVars>
      </dgm:prSet>
      <dgm:spPr/>
      <dgm:t>
        <a:bodyPr/>
        <a:lstStyle/>
        <a:p>
          <a:endParaRPr kumimoji="1" lang="ja-JP" altLang="en-US"/>
        </a:p>
      </dgm:t>
    </dgm:pt>
    <dgm:pt modelId="{CA5BA1D9-FFD7-4CE1-908C-8795552F7AE3}" type="pres">
      <dgm:prSet presAssocID="{D793D805-3A58-4D78-91DE-960D5DE28481}" presName="level3hierChild" presStyleCnt="0"/>
      <dgm:spPr/>
    </dgm:pt>
    <dgm:pt modelId="{8B091835-7555-4015-9272-12B568D3D149}" type="pres">
      <dgm:prSet presAssocID="{86C26C99-C172-4D93-8DA5-817AE88B3808}" presName="conn2-1" presStyleLbl="parChTrans1D4" presStyleIdx="4" presStyleCnt="6"/>
      <dgm:spPr/>
      <dgm:t>
        <a:bodyPr/>
        <a:lstStyle/>
        <a:p>
          <a:endParaRPr kumimoji="1" lang="ja-JP" altLang="en-US"/>
        </a:p>
      </dgm:t>
    </dgm:pt>
    <dgm:pt modelId="{13D6755A-896F-41E2-93A4-F4012BB85815}" type="pres">
      <dgm:prSet presAssocID="{86C26C99-C172-4D93-8DA5-817AE88B3808}" presName="connTx" presStyleLbl="parChTrans1D4" presStyleIdx="4" presStyleCnt="6"/>
      <dgm:spPr/>
      <dgm:t>
        <a:bodyPr/>
        <a:lstStyle/>
        <a:p>
          <a:endParaRPr kumimoji="1" lang="ja-JP" altLang="en-US"/>
        </a:p>
      </dgm:t>
    </dgm:pt>
    <dgm:pt modelId="{5110D9A9-49C9-4B45-8C0B-E8AF523A0F3B}" type="pres">
      <dgm:prSet presAssocID="{27312137-A41C-490A-AB35-DE998C9B1D5B}" presName="root2" presStyleCnt="0"/>
      <dgm:spPr/>
    </dgm:pt>
    <dgm:pt modelId="{AFF16F83-B407-4A13-8EC1-A6F8724B526B}" type="pres">
      <dgm:prSet presAssocID="{27312137-A41C-490A-AB35-DE998C9B1D5B}" presName="LevelTwoTextNode" presStyleLbl="node4" presStyleIdx="4" presStyleCnt="6" custScaleX="275673" custLinFactNeighborX="2467">
        <dgm:presLayoutVars>
          <dgm:chPref val="3"/>
        </dgm:presLayoutVars>
      </dgm:prSet>
      <dgm:spPr/>
      <dgm:t>
        <a:bodyPr/>
        <a:lstStyle/>
        <a:p>
          <a:endParaRPr kumimoji="1" lang="ja-JP" altLang="en-US"/>
        </a:p>
      </dgm:t>
    </dgm:pt>
    <dgm:pt modelId="{91B5A29A-DBDE-4114-BDC4-A2CAC7D9A1B5}" type="pres">
      <dgm:prSet presAssocID="{27312137-A41C-490A-AB35-DE998C9B1D5B}" presName="level3hierChild" presStyleCnt="0"/>
      <dgm:spPr/>
    </dgm:pt>
    <dgm:pt modelId="{D7956169-3892-4B93-9046-E4B6A73A2386}" type="pres">
      <dgm:prSet presAssocID="{872843DF-9089-4540-BB8A-567894762102}" presName="conn2-1" presStyleLbl="parChTrans1D3" presStyleIdx="3" presStyleCnt="4"/>
      <dgm:spPr/>
      <dgm:t>
        <a:bodyPr/>
        <a:lstStyle/>
        <a:p>
          <a:endParaRPr kumimoji="1" lang="ja-JP" altLang="en-US"/>
        </a:p>
      </dgm:t>
    </dgm:pt>
    <dgm:pt modelId="{86F95D80-EAE3-41D4-916A-D7B94C776467}" type="pres">
      <dgm:prSet presAssocID="{872843DF-9089-4540-BB8A-567894762102}" presName="connTx" presStyleLbl="parChTrans1D3" presStyleIdx="3" presStyleCnt="4"/>
      <dgm:spPr/>
      <dgm:t>
        <a:bodyPr/>
        <a:lstStyle/>
        <a:p>
          <a:endParaRPr kumimoji="1" lang="ja-JP" altLang="en-US"/>
        </a:p>
      </dgm:t>
    </dgm:pt>
    <dgm:pt modelId="{5639D924-3056-4988-9934-EBD7B3EFAB78}" type="pres">
      <dgm:prSet presAssocID="{DB27A623-7B16-47D0-8FF1-C0F82869464C}" presName="root2" presStyleCnt="0"/>
      <dgm:spPr/>
    </dgm:pt>
    <dgm:pt modelId="{84BDE385-0331-4E3C-AB51-1AFA4C30F6CC}" type="pres">
      <dgm:prSet presAssocID="{DB27A623-7B16-47D0-8FF1-C0F82869464C}" presName="LevelTwoTextNode" presStyleLbl="node3" presStyleIdx="3" presStyleCnt="4" custScaleX="90910" custLinFactNeighborX="-9448">
        <dgm:presLayoutVars>
          <dgm:chPref val="3"/>
        </dgm:presLayoutVars>
      </dgm:prSet>
      <dgm:spPr/>
      <dgm:t>
        <a:bodyPr/>
        <a:lstStyle/>
        <a:p>
          <a:endParaRPr kumimoji="1" lang="ja-JP" altLang="en-US"/>
        </a:p>
      </dgm:t>
    </dgm:pt>
    <dgm:pt modelId="{5FD113FA-78AB-4180-A85B-A8B5EE605AED}" type="pres">
      <dgm:prSet presAssocID="{DB27A623-7B16-47D0-8FF1-C0F82869464C}" presName="level3hierChild" presStyleCnt="0"/>
      <dgm:spPr/>
    </dgm:pt>
    <dgm:pt modelId="{047DA5EE-1945-47C0-864B-64F7B07EB718}" type="pres">
      <dgm:prSet presAssocID="{1F0E6180-505F-4742-8F12-6451F4B0252D}" presName="conn2-1" presStyleLbl="parChTrans1D4" presStyleIdx="5" presStyleCnt="6"/>
      <dgm:spPr/>
      <dgm:t>
        <a:bodyPr/>
        <a:lstStyle/>
        <a:p>
          <a:endParaRPr kumimoji="1" lang="ja-JP" altLang="en-US"/>
        </a:p>
      </dgm:t>
    </dgm:pt>
    <dgm:pt modelId="{15F58D25-2E79-45BD-90B2-84AAF5C67777}" type="pres">
      <dgm:prSet presAssocID="{1F0E6180-505F-4742-8F12-6451F4B0252D}" presName="connTx" presStyleLbl="parChTrans1D4" presStyleIdx="5" presStyleCnt="6"/>
      <dgm:spPr/>
      <dgm:t>
        <a:bodyPr/>
        <a:lstStyle/>
        <a:p>
          <a:endParaRPr kumimoji="1" lang="ja-JP" altLang="en-US"/>
        </a:p>
      </dgm:t>
    </dgm:pt>
    <dgm:pt modelId="{665D703A-5E53-425F-BDD9-53DD8AF87B58}" type="pres">
      <dgm:prSet presAssocID="{16D26027-4E12-478B-A922-E8A874EBA029}" presName="root2" presStyleCnt="0"/>
      <dgm:spPr/>
    </dgm:pt>
    <dgm:pt modelId="{6E2C1123-F8AC-4FFD-B85F-746CB13A0DE9}" type="pres">
      <dgm:prSet presAssocID="{16D26027-4E12-478B-A922-E8A874EBA029}" presName="LevelTwoTextNode" presStyleLbl="node4" presStyleIdx="5" presStyleCnt="6" custScaleX="277165" custLinFactNeighborX="2806">
        <dgm:presLayoutVars>
          <dgm:chPref val="3"/>
        </dgm:presLayoutVars>
      </dgm:prSet>
      <dgm:spPr/>
      <dgm:t>
        <a:bodyPr/>
        <a:lstStyle/>
        <a:p>
          <a:endParaRPr kumimoji="1" lang="ja-JP" altLang="en-US"/>
        </a:p>
      </dgm:t>
    </dgm:pt>
    <dgm:pt modelId="{C921FFCA-033F-40F3-85DA-175009E463EF}" type="pres">
      <dgm:prSet presAssocID="{16D26027-4E12-478B-A922-E8A874EBA029}" presName="level3hierChild" presStyleCnt="0"/>
      <dgm:spPr/>
    </dgm:pt>
  </dgm:ptLst>
  <dgm:cxnLst>
    <dgm:cxn modelId="{A55B8616-4ECC-4D3A-B9C1-94F21B62B534}" type="presOf" srcId="{3F227BDB-39DD-4E4D-A13A-0B2DC61B5748}" destId="{7B705351-0A47-452B-AB4D-C44BF8BAFB8B}" srcOrd="0" destOrd="0" presId="urn:microsoft.com/office/officeart/2005/8/layout/hierarchy2"/>
    <dgm:cxn modelId="{BED5A06B-5CE1-4B73-95F9-C08AAC2A4DC0}" type="presOf" srcId="{16D26027-4E12-478B-A922-E8A874EBA029}" destId="{6E2C1123-F8AC-4FFD-B85F-746CB13A0DE9}" srcOrd="0" destOrd="0" presId="urn:microsoft.com/office/officeart/2005/8/layout/hierarchy2"/>
    <dgm:cxn modelId="{FD011849-1ACC-46D4-8CDE-E25B40D867BF}" type="presOf" srcId="{27312137-A41C-490A-AB35-DE998C9B1D5B}" destId="{AFF16F83-B407-4A13-8EC1-A6F8724B526B}" srcOrd="0" destOrd="0" presId="urn:microsoft.com/office/officeart/2005/8/layout/hierarchy2"/>
    <dgm:cxn modelId="{37D07E1C-B477-449F-B286-A71CA13045AC}" type="presOf" srcId="{86C26C99-C172-4D93-8DA5-817AE88B3808}" destId="{8B091835-7555-4015-9272-12B568D3D149}" srcOrd="0" destOrd="0" presId="urn:microsoft.com/office/officeart/2005/8/layout/hierarchy2"/>
    <dgm:cxn modelId="{C67A236F-DA36-4F82-B5C4-9139D1E201A7}" type="presOf" srcId="{2281349A-1E98-474B-A29C-78AD19C54BC5}" destId="{1B88ACD2-D70E-47C4-9CA2-B6228E669925}" srcOrd="0" destOrd="0" presId="urn:microsoft.com/office/officeart/2005/8/layout/hierarchy2"/>
    <dgm:cxn modelId="{AB35D5D8-1FFA-4657-A535-B8184C2568F0}" srcId="{3A25B261-6DAA-489C-919E-FAE886C013A0}" destId="{7C9F936C-1AF4-42D4-8BA8-40B42E35ED59}" srcOrd="0" destOrd="0" parTransId="{DCBD86C9-193C-4325-A515-8C39B33DD50A}" sibTransId="{FC8DEC02-E52A-4430-A04E-C15999F5444A}"/>
    <dgm:cxn modelId="{7214AE29-F117-4D4A-B9D3-4431BC4B7DA1}" type="presOf" srcId="{4A468EFB-5D16-431C-B992-BC1DEA1C4A6A}" destId="{8CB9C624-DEB5-40D4-A428-274AB97564D3}" srcOrd="1" destOrd="0" presId="urn:microsoft.com/office/officeart/2005/8/layout/hierarchy2"/>
    <dgm:cxn modelId="{5DBAB120-9F1D-4AEC-87D3-A2D0083D2837}" type="presOf" srcId="{86C26C99-C172-4D93-8DA5-817AE88B3808}" destId="{13D6755A-896F-41E2-93A4-F4012BB85815}" srcOrd="1" destOrd="0" presId="urn:microsoft.com/office/officeart/2005/8/layout/hierarchy2"/>
    <dgm:cxn modelId="{33BAB28C-573D-4D73-85B8-DFDDC0608C31}" type="presOf" srcId="{9167F4AD-EADA-4ADA-AB0D-0FA90760E6F7}" destId="{87DAEBA9-FA6A-478B-8B45-AF8D0EB658D3}" srcOrd="1" destOrd="0" presId="urn:microsoft.com/office/officeart/2005/8/layout/hierarchy2"/>
    <dgm:cxn modelId="{30F08C7A-342E-49E7-ACCC-C28D1EEF4CC2}" type="presOf" srcId="{DB27A623-7B16-47D0-8FF1-C0F82869464C}" destId="{84BDE385-0331-4E3C-AB51-1AFA4C30F6CC}" srcOrd="0" destOrd="0" presId="urn:microsoft.com/office/officeart/2005/8/layout/hierarchy2"/>
    <dgm:cxn modelId="{4EC5AE06-33A6-4A2D-A4DA-F476CA62841E}" srcId="{4222B2CA-B426-4AF3-8A78-729B93F4A88F}" destId="{C9C0F824-F3B1-4817-8C8C-C862AE81B5F5}" srcOrd="0" destOrd="0" parTransId="{36FAAF3D-E082-4C08-81DF-B6E678235EAB}" sibTransId="{EB44249C-64A2-4376-A389-EF06DA1AC3DC}"/>
    <dgm:cxn modelId="{8A6E667F-1424-43B9-95C3-1775837412DD}" type="presOf" srcId="{94406FCA-8117-41D6-B80F-EE3DD9934EBE}" destId="{7A539969-3BDE-4801-B226-0B93554422CC}" srcOrd="0" destOrd="0" presId="urn:microsoft.com/office/officeart/2005/8/layout/hierarchy2"/>
    <dgm:cxn modelId="{C080F92D-3146-4989-B2EC-CA0E783474F6}" type="presOf" srcId="{7E40875B-F29B-4D22-ACF0-28D9D54D6E9B}" destId="{4D1AC952-8F9B-4E4A-8D4F-B9535EA3D544}" srcOrd="1" destOrd="0" presId="urn:microsoft.com/office/officeart/2005/8/layout/hierarchy2"/>
    <dgm:cxn modelId="{375DAD17-6606-4423-A48E-AFDFEC43E252}" type="presOf" srcId="{9167F4AD-EADA-4ADA-AB0D-0FA90760E6F7}" destId="{0FC2F27E-D68D-443B-8ADC-68520A0F6A3F}" srcOrd="0" destOrd="0" presId="urn:microsoft.com/office/officeart/2005/8/layout/hierarchy2"/>
    <dgm:cxn modelId="{88DCC18A-9029-48E4-9844-5751240CFFCE}" type="presOf" srcId="{358BCAE4-58CA-4CF5-89CA-F583A81290DF}" destId="{2D29555D-5655-4B03-A3F2-CA3A2DC2957A}" srcOrd="0" destOrd="0" presId="urn:microsoft.com/office/officeart/2005/8/layout/hierarchy2"/>
    <dgm:cxn modelId="{96908FC0-02BA-4908-8384-4063568593A7}" type="presOf" srcId="{05B7C5FE-1625-47E8-A823-548F3BD6C56A}" destId="{927C1941-A3E9-4E09-A45C-1B1D9A8E297B}" srcOrd="0" destOrd="0" presId="urn:microsoft.com/office/officeart/2005/8/layout/hierarchy2"/>
    <dgm:cxn modelId="{93120057-DB17-4915-A75C-017A738C52A5}" type="presOf" srcId="{C091C88D-06B2-4A5D-BA9F-B32106E917CD}" destId="{CCC1810D-3AC0-47C5-9CFA-8964CF87C668}" srcOrd="0" destOrd="0" presId="urn:microsoft.com/office/officeart/2005/8/layout/hierarchy2"/>
    <dgm:cxn modelId="{32487085-17B7-4FA5-9174-5D154B76CA02}" type="presOf" srcId="{872843DF-9089-4540-BB8A-567894762102}" destId="{D7956169-3892-4B93-9046-E4B6A73A2386}" srcOrd="0" destOrd="0" presId="urn:microsoft.com/office/officeart/2005/8/layout/hierarchy2"/>
    <dgm:cxn modelId="{D676DDD6-FA87-4FDC-A05C-C610C17239C8}" type="presOf" srcId="{6CECEB31-791B-4358-BB89-D1E457475464}" destId="{543D5431-9641-4472-9A2E-16D1C4950388}" srcOrd="0" destOrd="0" presId="urn:microsoft.com/office/officeart/2005/8/layout/hierarchy2"/>
    <dgm:cxn modelId="{7A947110-1DD5-4105-A38C-362B694C3027}" type="presOf" srcId="{D793D805-3A58-4D78-91DE-960D5DE28481}" destId="{79570D6D-92EE-4A60-BC0D-E17A71E29F4A}" srcOrd="0" destOrd="0" presId="urn:microsoft.com/office/officeart/2005/8/layout/hierarchy2"/>
    <dgm:cxn modelId="{1405986F-495D-4B07-BC3D-903B9339E4B5}" srcId="{3F227BDB-39DD-4E4D-A13A-0B2DC61B5748}" destId="{6CECEB31-791B-4358-BB89-D1E457475464}" srcOrd="0" destOrd="0" parTransId="{4A468EFB-5D16-431C-B992-BC1DEA1C4A6A}" sibTransId="{5391D929-DBDC-4F12-8B15-A94EC279CF53}"/>
    <dgm:cxn modelId="{32EDB029-7F24-4F9E-AA23-A94A6EFB036C}" type="presOf" srcId="{1F0E6180-505F-4742-8F12-6451F4B0252D}" destId="{15F58D25-2E79-45BD-90B2-84AAF5C67777}" srcOrd="1" destOrd="0" presId="urn:microsoft.com/office/officeart/2005/8/layout/hierarchy2"/>
    <dgm:cxn modelId="{10925928-3047-4701-9EE7-0E82C9A7CEF9}" type="presOf" srcId="{358BCAE4-58CA-4CF5-89CA-F583A81290DF}" destId="{6E4C2780-6CD1-45D5-921D-A8AC570A66DE}" srcOrd="1" destOrd="0" presId="urn:microsoft.com/office/officeart/2005/8/layout/hierarchy2"/>
    <dgm:cxn modelId="{B5B20EEE-CEF5-4D85-84A8-8B17C38D78CA}" type="presOf" srcId="{7C9F936C-1AF4-42D4-8BA8-40B42E35ED59}" destId="{CC482EF8-CF17-4644-964D-559B3D9A5B20}" srcOrd="0" destOrd="0" presId="urn:microsoft.com/office/officeart/2005/8/layout/hierarchy2"/>
    <dgm:cxn modelId="{3CB75FEA-AD3D-4E43-A247-DDBE084124A6}" srcId="{D5DC9115-3917-4376-BA62-3CD1A4EBA304}" destId="{3F227BDB-39DD-4E4D-A13A-0B2DC61B5748}" srcOrd="0" destOrd="0" parTransId="{9167F4AD-EADA-4ADA-AB0D-0FA90760E6F7}" sibTransId="{5A2961C5-9879-4EEB-A927-2FF265BBFAC5}"/>
    <dgm:cxn modelId="{4173AE57-C686-4F4C-9AF1-B93627AD6045}" type="presOf" srcId="{36FAAF3D-E082-4C08-81DF-B6E678235EAB}" destId="{F654C878-D4B6-4D47-B886-3EE76B18B6F0}" srcOrd="1" destOrd="0" presId="urn:microsoft.com/office/officeart/2005/8/layout/hierarchy2"/>
    <dgm:cxn modelId="{0DB1C34C-A4A3-4FF2-B6C3-153B449F5911}" srcId="{D5DC9115-3917-4376-BA62-3CD1A4EBA304}" destId="{D793D805-3A58-4D78-91DE-960D5DE28481}" srcOrd="1" destOrd="0" parTransId="{2281349A-1E98-474B-A29C-78AD19C54BC5}" sibTransId="{DAE4B41D-B126-4D66-BE8E-303FFAEC2DB4}"/>
    <dgm:cxn modelId="{B9FA206C-BF61-41D4-8800-5DB75BE5A8AD}" srcId="{D5DC9115-3917-4376-BA62-3CD1A4EBA304}" destId="{DB27A623-7B16-47D0-8FF1-C0F82869464C}" srcOrd="2" destOrd="0" parTransId="{872843DF-9089-4540-BB8A-567894762102}" sibTransId="{F254FC97-FE95-416B-86D2-7930535DE0CD}"/>
    <dgm:cxn modelId="{7DE1F11A-2CFC-4604-A962-739826E31737}" srcId="{7C9F936C-1AF4-42D4-8BA8-40B42E35ED59}" destId="{D5DC9115-3917-4376-BA62-3CD1A4EBA304}" srcOrd="1" destOrd="0" parTransId="{05B7C5FE-1625-47E8-A823-548F3BD6C56A}" sibTransId="{FFFABDB0-1AC5-40B3-95EC-6E8B08C1B706}"/>
    <dgm:cxn modelId="{FBF91B42-6509-45E1-BF7A-A7F12D4FE40F}" type="presOf" srcId="{36FAAF3D-E082-4C08-81DF-B6E678235EAB}" destId="{FD0BA82C-57BB-4760-89BC-AC9C1AB08755}" srcOrd="0" destOrd="0" presId="urn:microsoft.com/office/officeart/2005/8/layout/hierarchy2"/>
    <dgm:cxn modelId="{FCFB0083-AE6C-4C0A-8CE8-05BC95C5A57B}" srcId="{7C9F936C-1AF4-42D4-8BA8-40B42E35ED59}" destId="{4222B2CA-B426-4AF3-8A78-729B93F4A88F}" srcOrd="0" destOrd="0" parTransId="{94406FCA-8117-41D6-B80F-EE3DD9934EBE}" sibTransId="{DE7394B2-AE0E-4DF6-93A0-7D3033963DF5}"/>
    <dgm:cxn modelId="{D6A0AFBD-B6DC-478F-939F-91779658E715}" srcId="{3F227BDB-39DD-4E4D-A13A-0B2DC61B5748}" destId="{29CEF619-01D3-4E80-B1C7-6675693CDBE3}" srcOrd="1" destOrd="0" parTransId="{358BCAE4-58CA-4CF5-89CA-F583A81290DF}" sibTransId="{7B9D05C4-598F-41FC-8E55-895470A40344}"/>
    <dgm:cxn modelId="{8B670F5C-39AD-4775-815B-E4C9D933726C}" srcId="{6CECEB31-791B-4358-BB89-D1E457475464}" destId="{65E41356-7BCA-4916-A972-0C9BE8738DF8}" srcOrd="0" destOrd="0" parTransId="{7E40875B-F29B-4D22-ACF0-28D9D54D6E9B}" sibTransId="{E8D9EEF9-4B06-4515-8154-2DCEC8C9DB2B}"/>
    <dgm:cxn modelId="{B39AA2A9-5C71-4125-AAC8-F01A5292A4DF}" srcId="{DB27A623-7B16-47D0-8FF1-C0F82869464C}" destId="{16D26027-4E12-478B-A922-E8A874EBA029}" srcOrd="0" destOrd="0" parTransId="{1F0E6180-505F-4742-8F12-6451F4B0252D}" sibTransId="{F85D0341-95C5-4114-A68D-FDE238E45EBE}"/>
    <dgm:cxn modelId="{9DD855D9-948A-473F-8160-4A5E0B2B8FD5}" type="presOf" srcId="{65E41356-7BCA-4916-A972-0C9BE8738DF8}" destId="{2CD31AEE-9F35-470F-8821-51DD1A7A20E1}" srcOrd="0" destOrd="0" presId="urn:microsoft.com/office/officeart/2005/8/layout/hierarchy2"/>
    <dgm:cxn modelId="{188A73F1-84C6-4DE4-B439-E22F417AA766}" type="presOf" srcId="{0E7A9D70-66A4-41EC-BAC7-AE8E88720B14}" destId="{3CC36B07-CBF9-4B3A-950D-05884740A694}" srcOrd="0" destOrd="0" presId="urn:microsoft.com/office/officeart/2005/8/layout/hierarchy2"/>
    <dgm:cxn modelId="{A888CCDE-8062-498E-BEF6-A1860DF5A748}" type="presOf" srcId="{3A25B261-6DAA-489C-919E-FAE886C013A0}" destId="{AC8AD773-D8C3-42CC-820D-DCCEAACF973A}" srcOrd="0" destOrd="0" presId="urn:microsoft.com/office/officeart/2005/8/layout/hierarchy2"/>
    <dgm:cxn modelId="{CE91DE99-245D-4764-A337-DBD8B3CDD20E}" type="presOf" srcId="{4A468EFB-5D16-431C-B992-BC1DEA1C4A6A}" destId="{A6C0C3B8-3221-494E-A5F8-DEE361F98149}" srcOrd="0" destOrd="0" presId="urn:microsoft.com/office/officeart/2005/8/layout/hierarchy2"/>
    <dgm:cxn modelId="{439E27D7-92AF-47F4-A969-129A0FAD53F9}" srcId="{29CEF619-01D3-4E80-B1C7-6675693CDBE3}" destId="{0E7A9D70-66A4-41EC-BAC7-AE8E88720B14}" srcOrd="0" destOrd="0" parTransId="{C091C88D-06B2-4A5D-BA9F-B32106E917CD}" sibTransId="{00DF3438-40B4-4BDB-AA19-F5DF2E2547AB}"/>
    <dgm:cxn modelId="{CFCDE7F1-331D-426F-8D9B-76E016C1657B}" type="presOf" srcId="{1F0E6180-505F-4742-8F12-6451F4B0252D}" destId="{047DA5EE-1945-47C0-864B-64F7B07EB718}" srcOrd="0" destOrd="0" presId="urn:microsoft.com/office/officeart/2005/8/layout/hierarchy2"/>
    <dgm:cxn modelId="{753E17C6-3A39-4D62-AE21-9B9D820F1C8D}" type="presOf" srcId="{05B7C5FE-1625-47E8-A823-548F3BD6C56A}" destId="{94537CF6-063A-44C7-8C42-D40AA53B24FD}" srcOrd="1" destOrd="0" presId="urn:microsoft.com/office/officeart/2005/8/layout/hierarchy2"/>
    <dgm:cxn modelId="{7F89C37C-F779-4110-A05D-492738EAD5DA}" type="presOf" srcId="{2281349A-1E98-474B-A29C-78AD19C54BC5}" destId="{BA2533C1-D0DA-4A64-B492-5C88A446ED95}" srcOrd="1" destOrd="0" presId="urn:microsoft.com/office/officeart/2005/8/layout/hierarchy2"/>
    <dgm:cxn modelId="{C858D08B-E83F-4258-9C20-62E0D255D405}" type="presOf" srcId="{872843DF-9089-4540-BB8A-567894762102}" destId="{86F95D80-EAE3-41D4-916A-D7B94C776467}" srcOrd="1" destOrd="0" presId="urn:microsoft.com/office/officeart/2005/8/layout/hierarchy2"/>
    <dgm:cxn modelId="{12AB9337-01AD-4FF2-9EAC-CA1862C064CE}" type="presOf" srcId="{C091C88D-06B2-4A5D-BA9F-B32106E917CD}" destId="{3D938464-01D3-4928-84AB-EF4C3222788C}" srcOrd="1" destOrd="0" presId="urn:microsoft.com/office/officeart/2005/8/layout/hierarchy2"/>
    <dgm:cxn modelId="{7D23C97E-04EF-44EA-B8AD-DFB139A486D6}" type="presOf" srcId="{94406FCA-8117-41D6-B80F-EE3DD9934EBE}" destId="{5C89ADFC-FCAF-4386-B6C8-3BC10D8836B3}" srcOrd="1" destOrd="0" presId="urn:microsoft.com/office/officeart/2005/8/layout/hierarchy2"/>
    <dgm:cxn modelId="{2D6A907B-2954-4714-B3F0-187F8AC3D500}" srcId="{D793D805-3A58-4D78-91DE-960D5DE28481}" destId="{27312137-A41C-490A-AB35-DE998C9B1D5B}" srcOrd="0" destOrd="0" parTransId="{86C26C99-C172-4D93-8DA5-817AE88B3808}" sibTransId="{A9F811F5-C6E4-4631-94E2-439DAD1CB4A0}"/>
    <dgm:cxn modelId="{51ED1D95-178C-4A60-B700-A91C1AD02403}" type="presOf" srcId="{D5DC9115-3917-4376-BA62-3CD1A4EBA304}" destId="{BB23EEDF-2A4A-413E-B86A-01B343B08082}" srcOrd="0" destOrd="0" presId="urn:microsoft.com/office/officeart/2005/8/layout/hierarchy2"/>
    <dgm:cxn modelId="{38C56230-C552-4A2D-846D-FA988B14DF90}" type="presOf" srcId="{4222B2CA-B426-4AF3-8A78-729B93F4A88F}" destId="{98E96A61-C7BC-41F7-B57E-AE0D28F4D422}" srcOrd="0" destOrd="0" presId="urn:microsoft.com/office/officeart/2005/8/layout/hierarchy2"/>
    <dgm:cxn modelId="{97A96E22-339E-4ED8-A5D1-417A29F06E56}" type="presOf" srcId="{C9C0F824-F3B1-4817-8C8C-C862AE81B5F5}" destId="{F6D9FA10-A87D-4FD5-9EF8-DB08552FDB64}" srcOrd="0" destOrd="0" presId="urn:microsoft.com/office/officeart/2005/8/layout/hierarchy2"/>
    <dgm:cxn modelId="{EE7EEDE6-D671-4FF5-901F-C3E5FACF311D}" type="presOf" srcId="{29CEF619-01D3-4E80-B1C7-6675693CDBE3}" destId="{7A3D4918-CFDE-4B5F-A602-2A7B8059520D}" srcOrd="0" destOrd="0" presId="urn:microsoft.com/office/officeart/2005/8/layout/hierarchy2"/>
    <dgm:cxn modelId="{9EFE2061-BBB1-4967-9EF3-3DA467B2FF75}" type="presOf" srcId="{7E40875B-F29B-4D22-ACF0-28D9D54D6E9B}" destId="{0687074A-9276-4747-A7A4-E9535BBD7C33}" srcOrd="0" destOrd="0" presId="urn:microsoft.com/office/officeart/2005/8/layout/hierarchy2"/>
    <dgm:cxn modelId="{9BEBEA6C-EFBA-400F-B0BF-79E82DA20CC4}" type="presParOf" srcId="{AC8AD773-D8C3-42CC-820D-DCCEAACF973A}" destId="{61F76B79-5D5F-43D8-B5C3-27102B3C6FF0}" srcOrd="0" destOrd="0" presId="urn:microsoft.com/office/officeart/2005/8/layout/hierarchy2"/>
    <dgm:cxn modelId="{3395F462-168D-43B9-893A-55F9B1AA94A1}" type="presParOf" srcId="{61F76B79-5D5F-43D8-B5C3-27102B3C6FF0}" destId="{CC482EF8-CF17-4644-964D-559B3D9A5B20}" srcOrd="0" destOrd="0" presId="urn:microsoft.com/office/officeart/2005/8/layout/hierarchy2"/>
    <dgm:cxn modelId="{40AD6E5D-ECA2-421D-9D3E-5627125C56A6}" type="presParOf" srcId="{61F76B79-5D5F-43D8-B5C3-27102B3C6FF0}" destId="{0113DEC6-E92E-4D1E-9148-CEDC0DCCDCD3}" srcOrd="1" destOrd="0" presId="urn:microsoft.com/office/officeart/2005/8/layout/hierarchy2"/>
    <dgm:cxn modelId="{67418B24-5BB3-4CF4-8288-FDD14BB9C3CA}" type="presParOf" srcId="{0113DEC6-E92E-4D1E-9148-CEDC0DCCDCD3}" destId="{7A539969-3BDE-4801-B226-0B93554422CC}" srcOrd="0" destOrd="0" presId="urn:microsoft.com/office/officeart/2005/8/layout/hierarchy2"/>
    <dgm:cxn modelId="{426ACA87-3817-40C3-9A44-CBC61CFB5463}" type="presParOf" srcId="{7A539969-3BDE-4801-B226-0B93554422CC}" destId="{5C89ADFC-FCAF-4386-B6C8-3BC10D8836B3}" srcOrd="0" destOrd="0" presId="urn:microsoft.com/office/officeart/2005/8/layout/hierarchy2"/>
    <dgm:cxn modelId="{190D0444-6C79-4185-B36B-C261A6FE5A2E}" type="presParOf" srcId="{0113DEC6-E92E-4D1E-9148-CEDC0DCCDCD3}" destId="{2892D718-C3E5-4370-8DD5-5E8418217E77}" srcOrd="1" destOrd="0" presId="urn:microsoft.com/office/officeart/2005/8/layout/hierarchy2"/>
    <dgm:cxn modelId="{C5FBC015-C732-4F56-8810-01245F65778F}" type="presParOf" srcId="{2892D718-C3E5-4370-8DD5-5E8418217E77}" destId="{98E96A61-C7BC-41F7-B57E-AE0D28F4D422}" srcOrd="0" destOrd="0" presId="urn:microsoft.com/office/officeart/2005/8/layout/hierarchy2"/>
    <dgm:cxn modelId="{409586C7-6700-4B21-A057-46208088D72B}" type="presParOf" srcId="{2892D718-C3E5-4370-8DD5-5E8418217E77}" destId="{F726AB27-FBBB-4397-BDA8-E58A76AE60F0}" srcOrd="1" destOrd="0" presId="urn:microsoft.com/office/officeart/2005/8/layout/hierarchy2"/>
    <dgm:cxn modelId="{908328CF-8F67-4F61-BE95-BF8488B242E8}" type="presParOf" srcId="{F726AB27-FBBB-4397-BDA8-E58A76AE60F0}" destId="{FD0BA82C-57BB-4760-89BC-AC9C1AB08755}" srcOrd="0" destOrd="0" presId="urn:microsoft.com/office/officeart/2005/8/layout/hierarchy2"/>
    <dgm:cxn modelId="{CB60D0F1-64B0-4690-A690-CA7CCBEEE5FE}" type="presParOf" srcId="{FD0BA82C-57BB-4760-89BC-AC9C1AB08755}" destId="{F654C878-D4B6-4D47-B886-3EE76B18B6F0}" srcOrd="0" destOrd="0" presId="urn:microsoft.com/office/officeart/2005/8/layout/hierarchy2"/>
    <dgm:cxn modelId="{E9635677-0F84-4EBD-88B5-B773C80BB447}" type="presParOf" srcId="{F726AB27-FBBB-4397-BDA8-E58A76AE60F0}" destId="{A63B0B34-57AE-4FDE-A67F-3F35BA9FF4A5}" srcOrd="1" destOrd="0" presId="urn:microsoft.com/office/officeart/2005/8/layout/hierarchy2"/>
    <dgm:cxn modelId="{352D98DB-6B2B-4E5B-9302-D60F333A8D76}" type="presParOf" srcId="{A63B0B34-57AE-4FDE-A67F-3F35BA9FF4A5}" destId="{F6D9FA10-A87D-4FD5-9EF8-DB08552FDB64}" srcOrd="0" destOrd="0" presId="urn:microsoft.com/office/officeart/2005/8/layout/hierarchy2"/>
    <dgm:cxn modelId="{91A19E70-D6BA-454F-87D5-02272DDDE853}" type="presParOf" srcId="{A63B0B34-57AE-4FDE-A67F-3F35BA9FF4A5}" destId="{F898DC12-92B9-4C70-969A-B42C1B837BAA}" srcOrd="1" destOrd="0" presId="urn:microsoft.com/office/officeart/2005/8/layout/hierarchy2"/>
    <dgm:cxn modelId="{0815D7F4-B195-44DE-9ACD-32407E8D8B17}" type="presParOf" srcId="{0113DEC6-E92E-4D1E-9148-CEDC0DCCDCD3}" destId="{927C1941-A3E9-4E09-A45C-1B1D9A8E297B}" srcOrd="2" destOrd="0" presId="urn:microsoft.com/office/officeart/2005/8/layout/hierarchy2"/>
    <dgm:cxn modelId="{F0EBF1E2-8160-4F8E-8EE8-4FD80BC6ECA2}" type="presParOf" srcId="{927C1941-A3E9-4E09-A45C-1B1D9A8E297B}" destId="{94537CF6-063A-44C7-8C42-D40AA53B24FD}" srcOrd="0" destOrd="0" presId="urn:microsoft.com/office/officeart/2005/8/layout/hierarchy2"/>
    <dgm:cxn modelId="{CF297A43-72F4-401A-B402-28C571641C27}" type="presParOf" srcId="{0113DEC6-E92E-4D1E-9148-CEDC0DCCDCD3}" destId="{985EE4DB-F6CD-4E9B-A2E1-AB17A53A1668}" srcOrd="3" destOrd="0" presId="urn:microsoft.com/office/officeart/2005/8/layout/hierarchy2"/>
    <dgm:cxn modelId="{77B39BEC-2B14-4C05-805F-1147D8E33B59}" type="presParOf" srcId="{985EE4DB-F6CD-4E9B-A2E1-AB17A53A1668}" destId="{BB23EEDF-2A4A-413E-B86A-01B343B08082}" srcOrd="0" destOrd="0" presId="urn:microsoft.com/office/officeart/2005/8/layout/hierarchy2"/>
    <dgm:cxn modelId="{0554C66B-4132-48AF-AB7D-42C839E2EB38}" type="presParOf" srcId="{985EE4DB-F6CD-4E9B-A2E1-AB17A53A1668}" destId="{2AE8CBF5-9501-48C6-B872-CB60663AD523}" srcOrd="1" destOrd="0" presId="urn:microsoft.com/office/officeart/2005/8/layout/hierarchy2"/>
    <dgm:cxn modelId="{278B57FB-E341-41BD-9DF4-8B51655D3508}" type="presParOf" srcId="{2AE8CBF5-9501-48C6-B872-CB60663AD523}" destId="{0FC2F27E-D68D-443B-8ADC-68520A0F6A3F}" srcOrd="0" destOrd="0" presId="urn:microsoft.com/office/officeart/2005/8/layout/hierarchy2"/>
    <dgm:cxn modelId="{12F4620B-A345-418C-9E37-2A42AD5840DB}" type="presParOf" srcId="{0FC2F27E-D68D-443B-8ADC-68520A0F6A3F}" destId="{87DAEBA9-FA6A-478B-8B45-AF8D0EB658D3}" srcOrd="0" destOrd="0" presId="urn:microsoft.com/office/officeart/2005/8/layout/hierarchy2"/>
    <dgm:cxn modelId="{5FF492A6-12CA-4D3C-ACC1-AC7575245BAF}" type="presParOf" srcId="{2AE8CBF5-9501-48C6-B872-CB60663AD523}" destId="{FF91E25B-D6CA-4350-85AA-9630C7CD5175}" srcOrd="1" destOrd="0" presId="urn:microsoft.com/office/officeart/2005/8/layout/hierarchy2"/>
    <dgm:cxn modelId="{0D0B82F2-5990-4D41-BD5E-E2F188483344}" type="presParOf" srcId="{FF91E25B-D6CA-4350-85AA-9630C7CD5175}" destId="{7B705351-0A47-452B-AB4D-C44BF8BAFB8B}" srcOrd="0" destOrd="0" presId="urn:microsoft.com/office/officeart/2005/8/layout/hierarchy2"/>
    <dgm:cxn modelId="{371B68F0-4CCA-47AF-A4A4-6ED4DD1B295A}" type="presParOf" srcId="{FF91E25B-D6CA-4350-85AA-9630C7CD5175}" destId="{9B43DE43-13CE-4B91-9E82-B74B27043884}" srcOrd="1" destOrd="0" presId="urn:microsoft.com/office/officeart/2005/8/layout/hierarchy2"/>
    <dgm:cxn modelId="{3104D7A4-74EC-47C0-83F7-8A41D3DAE6DE}" type="presParOf" srcId="{9B43DE43-13CE-4B91-9E82-B74B27043884}" destId="{A6C0C3B8-3221-494E-A5F8-DEE361F98149}" srcOrd="0" destOrd="0" presId="urn:microsoft.com/office/officeart/2005/8/layout/hierarchy2"/>
    <dgm:cxn modelId="{FA63E2AE-961D-4203-A94B-AD219AE62583}" type="presParOf" srcId="{A6C0C3B8-3221-494E-A5F8-DEE361F98149}" destId="{8CB9C624-DEB5-40D4-A428-274AB97564D3}" srcOrd="0" destOrd="0" presId="urn:microsoft.com/office/officeart/2005/8/layout/hierarchy2"/>
    <dgm:cxn modelId="{96D66EC1-4FE7-452B-A2D2-1978982984F6}" type="presParOf" srcId="{9B43DE43-13CE-4B91-9E82-B74B27043884}" destId="{C39EFC43-A91E-453B-B4AC-4E38C14AA4FD}" srcOrd="1" destOrd="0" presId="urn:microsoft.com/office/officeart/2005/8/layout/hierarchy2"/>
    <dgm:cxn modelId="{3BA4B8A6-EDEA-4235-ADFB-EF0F0C0B19BA}" type="presParOf" srcId="{C39EFC43-A91E-453B-B4AC-4E38C14AA4FD}" destId="{543D5431-9641-4472-9A2E-16D1C4950388}" srcOrd="0" destOrd="0" presId="urn:microsoft.com/office/officeart/2005/8/layout/hierarchy2"/>
    <dgm:cxn modelId="{C89EF86C-9897-499C-8C17-6E021CF7004B}" type="presParOf" srcId="{C39EFC43-A91E-453B-B4AC-4E38C14AA4FD}" destId="{3B2B1BF4-BA0D-4CBE-B8B3-324A445BC3BC}" srcOrd="1" destOrd="0" presId="urn:microsoft.com/office/officeart/2005/8/layout/hierarchy2"/>
    <dgm:cxn modelId="{D5741BE7-6F79-4A10-9A35-CF4B5B7FE83F}" type="presParOf" srcId="{3B2B1BF4-BA0D-4CBE-B8B3-324A445BC3BC}" destId="{0687074A-9276-4747-A7A4-E9535BBD7C33}" srcOrd="0" destOrd="0" presId="urn:microsoft.com/office/officeart/2005/8/layout/hierarchy2"/>
    <dgm:cxn modelId="{511788F3-4C2A-49EC-BFCE-EA7A2B152EDC}" type="presParOf" srcId="{0687074A-9276-4747-A7A4-E9535BBD7C33}" destId="{4D1AC952-8F9B-4E4A-8D4F-B9535EA3D544}" srcOrd="0" destOrd="0" presId="urn:microsoft.com/office/officeart/2005/8/layout/hierarchy2"/>
    <dgm:cxn modelId="{A3D2299C-83E1-46F1-82F0-1E4357228FA3}" type="presParOf" srcId="{3B2B1BF4-BA0D-4CBE-B8B3-324A445BC3BC}" destId="{CF46F1E6-07AA-4001-AA50-0D7D73DCD15A}" srcOrd="1" destOrd="0" presId="urn:microsoft.com/office/officeart/2005/8/layout/hierarchy2"/>
    <dgm:cxn modelId="{0F35D88A-2429-4B08-8615-142363B2E1F9}" type="presParOf" srcId="{CF46F1E6-07AA-4001-AA50-0D7D73DCD15A}" destId="{2CD31AEE-9F35-470F-8821-51DD1A7A20E1}" srcOrd="0" destOrd="0" presId="urn:microsoft.com/office/officeart/2005/8/layout/hierarchy2"/>
    <dgm:cxn modelId="{CDC2E48F-E268-4E2E-87B8-3B096B9CF1A1}" type="presParOf" srcId="{CF46F1E6-07AA-4001-AA50-0D7D73DCD15A}" destId="{12E35BA7-66B4-465E-8EEA-8DD10477E8FF}" srcOrd="1" destOrd="0" presId="urn:microsoft.com/office/officeart/2005/8/layout/hierarchy2"/>
    <dgm:cxn modelId="{6413BAA7-5905-4F98-8C13-02D026C8E381}" type="presParOf" srcId="{9B43DE43-13CE-4B91-9E82-B74B27043884}" destId="{2D29555D-5655-4B03-A3F2-CA3A2DC2957A}" srcOrd="2" destOrd="0" presId="urn:microsoft.com/office/officeart/2005/8/layout/hierarchy2"/>
    <dgm:cxn modelId="{FCFBD6C7-463B-4924-9D4B-DC4C9660D26E}" type="presParOf" srcId="{2D29555D-5655-4B03-A3F2-CA3A2DC2957A}" destId="{6E4C2780-6CD1-45D5-921D-A8AC570A66DE}" srcOrd="0" destOrd="0" presId="urn:microsoft.com/office/officeart/2005/8/layout/hierarchy2"/>
    <dgm:cxn modelId="{90227825-FE32-42AB-82F5-239B95F8B758}" type="presParOf" srcId="{9B43DE43-13CE-4B91-9E82-B74B27043884}" destId="{AE2F4028-CD97-4765-8D7E-E2D8051B8EDE}" srcOrd="3" destOrd="0" presId="urn:microsoft.com/office/officeart/2005/8/layout/hierarchy2"/>
    <dgm:cxn modelId="{42513FF2-B748-4CBA-9F0A-1A14B9D91A00}" type="presParOf" srcId="{AE2F4028-CD97-4765-8D7E-E2D8051B8EDE}" destId="{7A3D4918-CFDE-4B5F-A602-2A7B8059520D}" srcOrd="0" destOrd="0" presId="urn:microsoft.com/office/officeart/2005/8/layout/hierarchy2"/>
    <dgm:cxn modelId="{B1666050-D740-462E-AE1D-B72938CF63DC}" type="presParOf" srcId="{AE2F4028-CD97-4765-8D7E-E2D8051B8EDE}" destId="{3AA13643-87E9-4DAD-9BA1-8FD21775A9F3}" srcOrd="1" destOrd="0" presId="urn:microsoft.com/office/officeart/2005/8/layout/hierarchy2"/>
    <dgm:cxn modelId="{7B74EC2A-95DD-4E29-A994-A7AFF49EFC9F}" type="presParOf" srcId="{3AA13643-87E9-4DAD-9BA1-8FD21775A9F3}" destId="{CCC1810D-3AC0-47C5-9CFA-8964CF87C668}" srcOrd="0" destOrd="0" presId="urn:microsoft.com/office/officeart/2005/8/layout/hierarchy2"/>
    <dgm:cxn modelId="{54FA043C-D28A-44CD-834C-19F584D8E1F4}" type="presParOf" srcId="{CCC1810D-3AC0-47C5-9CFA-8964CF87C668}" destId="{3D938464-01D3-4928-84AB-EF4C3222788C}" srcOrd="0" destOrd="0" presId="urn:microsoft.com/office/officeart/2005/8/layout/hierarchy2"/>
    <dgm:cxn modelId="{74573509-208E-493A-A3AE-21FF6E1C83B9}" type="presParOf" srcId="{3AA13643-87E9-4DAD-9BA1-8FD21775A9F3}" destId="{0B02985E-650F-4871-B380-2A9E24A5FD2D}" srcOrd="1" destOrd="0" presId="urn:microsoft.com/office/officeart/2005/8/layout/hierarchy2"/>
    <dgm:cxn modelId="{E9BBC26A-290D-4FDC-8666-1F90B088B93F}" type="presParOf" srcId="{0B02985E-650F-4871-B380-2A9E24A5FD2D}" destId="{3CC36B07-CBF9-4B3A-950D-05884740A694}" srcOrd="0" destOrd="0" presId="urn:microsoft.com/office/officeart/2005/8/layout/hierarchy2"/>
    <dgm:cxn modelId="{5B7C0816-52C5-4E2E-8706-426F7676CCF9}" type="presParOf" srcId="{0B02985E-650F-4871-B380-2A9E24A5FD2D}" destId="{73EF8877-6B5F-414A-94D0-2D9EF3007D77}" srcOrd="1" destOrd="0" presId="urn:microsoft.com/office/officeart/2005/8/layout/hierarchy2"/>
    <dgm:cxn modelId="{F3D57F6F-5CDA-4F4F-BD37-A7D006796063}" type="presParOf" srcId="{2AE8CBF5-9501-48C6-B872-CB60663AD523}" destId="{1B88ACD2-D70E-47C4-9CA2-B6228E669925}" srcOrd="2" destOrd="0" presId="urn:microsoft.com/office/officeart/2005/8/layout/hierarchy2"/>
    <dgm:cxn modelId="{2E2E0D82-3777-4C83-87BC-B6752C8FEA3B}" type="presParOf" srcId="{1B88ACD2-D70E-47C4-9CA2-B6228E669925}" destId="{BA2533C1-D0DA-4A64-B492-5C88A446ED95}" srcOrd="0" destOrd="0" presId="urn:microsoft.com/office/officeart/2005/8/layout/hierarchy2"/>
    <dgm:cxn modelId="{D1641CF7-0D97-4D17-B095-C9FED76CAA6C}" type="presParOf" srcId="{2AE8CBF5-9501-48C6-B872-CB60663AD523}" destId="{90778724-D4C4-4D21-BAE6-90F7264785F2}" srcOrd="3" destOrd="0" presId="urn:microsoft.com/office/officeart/2005/8/layout/hierarchy2"/>
    <dgm:cxn modelId="{388EC788-926B-4EF5-82EE-ED70B25055AB}" type="presParOf" srcId="{90778724-D4C4-4D21-BAE6-90F7264785F2}" destId="{79570D6D-92EE-4A60-BC0D-E17A71E29F4A}" srcOrd="0" destOrd="0" presId="urn:microsoft.com/office/officeart/2005/8/layout/hierarchy2"/>
    <dgm:cxn modelId="{262C6518-2174-42CE-9615-6BE81F3F73F9}" type="presParOf" srcId="{90778724-D4C4-4D21-BAE6-90F7264785F2}" destId="{CA5BA1D9-FFD7-4CE1-908C-8795552F7AE3}" srcOrd="1" destOrd="0" presId="urn:microsoft.com/office/officeart/2005/8/layout/hierarchy2"/>
    <dgm:cxn modelId="{CBBD6B10-C9C5-4B95-968B-D05F1765DEF5}" type="presParOf" srcId="{CA5BA1D9-FFD7-4CE1-908C-8795552F7AE3}" destId="{8B091835-7555-4015-9272-12B568D3D149}" srcOrd="0" destOrd="0" presId="urn:microsoft.com/office/officeart/2005/8/layout/hierarchy2"/>
    <dgm:cxn modelId="{E2704B5A-0CCD-47CF-8F05-7E3725ACC2EC}" type="presParOf" srcId="{8B091835-7555-4015-9272-12B568D3D149}" destId="{13D6755A-896F-41E2-93A4-F4012BB85815}" srcOrd="0" destOrd="0" presId="urn:microsoft.com/office/officeart/2005/8/layout/hierarchy2"/>
    <dgm:cxn modelId="{1A40AC79-9160-4E57-B1AC-011D94EB00C8}" type="presParOf" srcId="{CA5BA1D9-FFD7-4CE1-908C-8795552F7AE3}" destId="{5110D9A9-49C9-4B45-8C0B-E8AF523A0F3B}" srcOrd="1" destOrd="0" presId="urn:microsoft.com/office/officeart/2005/8/layout/hierarchy2"/>
    <dgm:cxn modelId="{4031759D-6274-41CA-83E2-E67066069140}" type="presParOf" srcId="{5110D9A9-49C9-4B45-8C0B-E8AF523A0F3B}" destId="{AFF16F83-B407-4A13-8EC1-A6F8724B526B}" srcOrd="0" destOrd="0" presId="urn:microsoft.com/office/officeart/2005/8/layout/hierarchy2"/>
    <dgm:cxn modelId="{9377BB4F-8983-42D5-93A7-133F08E98BD3}" type="presParOf" srcId="{5110D9A9-49C9-4B45-8C0B-E8AF523A0F3B}" destId="{91B5A29A-DBDE-4114-BDC4-A2CAC7D9A1B5}" srcOrd="1" destOrd="0" presId="urn:microsoft.com/office/officeart/2005/8/layout/hierarchy2"/>
    <dgm:cxn modelId="{C2285CA0-AC7A-4A33-B678-B18935087B62}" type="presParOf" srcId="{2AE8CBF5-9501-48C6-B872-CB60663AD523}" destId="{D7956169-3892-4B93-9046-E4B6A73A2386}" srcOrd="4" destOrd="0" presId="urn:microsoft.com/office/officeart/2005/8/layout/hierarchy2"/>
    <dgm:cxn modelId="{87C45533-8E62-4B03-A846-6FEC1B227924}" type="presParOf" srcId="{D7956169-3892-4B93-9046-E4B6A73A2386}" destId="{86F95D80-EAE3-41D4-916A-D7B94C776467}" srcOrd="0" destOrd="0" presId="urn:microsoft.com/office/officeart/2005/8/layout/hierarchy2"/>
    <dgm:cxn modelId="{077E51C1-EDFE-4CB3-9AC7-5EAE1E7AB158}" type="presParOf" srcId="{2AE8CBF5-9501-48C6-B872-CB60663AD523}" destId="{5639D924-3056-4988-9934-EBD7B3EFAB78}" srcOrd="5" destOrd="0" presId="urn:microsoft.com/office/officeart/2005/8/layout/hierarchy2"/>
    <dgm:cxn modelId="{C3544AE2-C525-4300-A9B8-B71559F75399}" type="presParOf" srcId="{5639D924-3056-4988-9934-EBD7B3EFAB78}" destId="{84BDE385-0331-4E3C-AB51-1AFA4C30F6CC}" srcOrd="0" destOrd="0" presId="urn:microsoft.com/office/officeart/2005/8/layout/hierarchy2"/>
    <dgm:cxn modelId="{CCB38C7C-6935-41D3-97D4-052580967343}" type="presParOf" srcId="{5639D924-3056-4988-9934-EBD7B3EFAB78}" destId="{5FD113FA-78AB-4180-A85B-A8B5EE605AED}" srcOrd="1" destOrd="0" presId="urn:microsoft.com/office/officeart/2005/8/layout/hierarchy2"/>
    <dgm:cxn modelId="{063303BD-AAC4-4049-846B-0937B0B9D07B}" type="presParOf" srcId="{5FD113FA-78AB-4180-A85B-A8B5EE605AED}" destId="{047DA5EE-1945-47C0-864B-64F7B07EB718}" srcOrd="0" destOrd="0" presId="urn:microsoft.com/office/officeart/2005/8/layout/hierarchy2"/>
    <dgm:cxn modelId="{A9A4E67E-EB5A-4682-82F5-A4DDE012855E}" type="presParOf" srcId="{047DA5EE-1945-47C0-864B-64F7B07EB718}" destId="{15F58D25-2E79-45BD-90B2-84AAF5C67777}" srcOrd="0" destOrd="0" presId="urn:microsoft.com/office/officeart/2005/8/layout/hierarchy2"/>
    <dgm:cxn modelId="{853E1A46-59D1-4C7A-92BA-57F79D004FBF}" type="presParOf" srcId="{5FD113FA-78AB-4180-A85B-A8B5EE605AED}" destId="{665D703A-5E53-425F-BDD9-53DD8AF87B58}" srcOrd="1" destOrd="0" presId="urn:microsoft.com/office/officeart/2005/8/layout/hierarchy2"/>
    <dgm:cxn modelId="{1453263D-ECC1-4A63-9D3F-25BE6CB08873}" type="presParOf" srcId="{665D703A-5E53-425F-BDD9-53DD8AF87B58}" destId="{6E2C1123-F8AC-4FFD-B85F-746CB13A0DE9}" srcOrd="0" destOrd="0" presId="urn:microsoft.com/office/officeart/2005/8/layout/hierarchy2"/>
    <dgm:cxn modelId="{0AAAC1C9-DAAA-44FE-8700-B8A7D8EE2DF7}" type="presParOf" srcId="{665D703A-5E53-425F-BDD9-53DD8AF87B58}" destId="{C921FFCA-033F-40F3-85DA-175009E463EF}"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3CF9336-ECD1-484F-BB78-3DC4F60DDF91}"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B1875C05-15E3-479B-8FFD-233AB011E4D3}">
      <dgm:prSet phldrT="[テキスト]" custT="1"/>
      <dgm:spPr>
        <a:solidFill>
          <a:schemeClr val="accent4">
            <a:lumMod val="20000"/>
            <a:lumOff val="80000"/>
          </a:schemeClr>
        </a:solidFill>
        <a:ln w="28575"/>
      </dgm:spPr>
      <dgm:t>
        <a:bodyPr/>
        <a:lstStyle/>
        <a:p>
          <a:r>
            <a:rPr kumimoji="1" lang="ja-JP" altLang="en-US" sz="2000" b="1" dirty="0" smtClean="0"/>
            <a:t>第</a:t>
          </a:r>
          <a:r>
            <a:rPr kumimoji="1" lang="en-US" altLang="ja-JP" sz="2000" b="1" dirty="0" smtClean="0"/>
            <a:t>5</a:t>
          </a:r>
          <a:r>
            <a:rPr kumimoji="1" lang="ja-JP" altLang="en-US" sz="2000" b="1" dirty="0" smtClean="0"/>
            <a:t>章</a:t>
          </a:r>
          <a:r>
            <a:rPr kumimoji="1" lang="en-US" altLang="ja-JP" sz="2000" b="1" dirty="0" smtClean="0"/>
            <a:t/>
          </a:r>
          <a:br>
            <a:rPr kumimoji="1" lang="en-US" altLang="ja-JP" sz="2000" b="1" dirty="0" smtClean="0"/>
          </a:br>
          <a:r>
            <a:rPr kumimoji="1" lang="en-US" altLang="ja-JP" sz="2000" b="1" dirty="0" smtClean="0"/>
            <a:t/>
          </a:r>
          <a:br>
            <a:rPr kumimoji="1" lang="en-US" altLang="ja-JP" sz="2000" b="1" dirty="0" smtClean="0"/>
          </a:br>
          <a:r>
            <a:rPr kumimoji="1" lang="ja-JP" altLang="en-US" sz="2000" b="1" dirty="0" smtClean="0"/>
            <a:t>不法行為</a:t>
          </a:r>
          <a:endParaRPr kumimoji="1" lang="ja-JP" altLang="en-US" sz="2000" b="1" dirty="0"/>
        </a:p>
      </dgm:t>
    </dgm:pt>
    <dgm:pt modelId="{13AEE143-9D10-4A35-9CD5-22C490D2A31B}" type="parTrans" cxnId="{314AE468-ED6D-4E54-BC8D-7B6B625136AD}">
      <dgm:prSet/>
      <dgm:spPr/>
      <dgm:t>
        <a:bodyPr/>
        <a:lstStyle/>
        <a:p>
          <a:endParaRPr kumimoji="1" lang="ja-JP" altLang="en-US" sz="1600" b="1"/>
        </a:p>
      </dgm:t>
    </dgm:pt>
    <dgm:pt modelId="{BDBFDA8E-21CA-4041-9B70-6223320B3234}" type="sibTrans" cxnId="{314AE468-ED6D-4E54-BC8D-7B6B625136AD}">
      <dgm:prSet/>
      <dgm:spPr/>
      <dgm:t>
        <a:bodyPr/>
        <a:lstStyle/>
        <a:p>
          <a:endParaRPr kumimoji="1" lang="ja-JP" altLang="en-US" sz="1600" b="1"/>
        </a:p>
      </dgm:t>
    </dgm:pt>
    <dgm:pt modelId="{7EEBB697-1F38-4414-8672-F8D47748EC57}">
      <dgm:prSet phldrT="[テキスト]" custT="1"/>
      <dgm:spPr>
        <a:solidFill>
          <a:schemeClr val="accent2">
            <a:lumMod val="20000"/>
            <a:lumOff val="80000"/>
          </a:schemeClr>
        </a:solidFill>
        <a:ln w="28575"/>
      </dgm:spPr>
      <dgm:t>
        <a:bodyPr/>
        <a:lstStyle/>
        <a:p>
          <a:r>
            <a:rPr kumimoji="1" lang="ja-JP" altLang="en-US" sz="2000" b="1" dirty="0" smtClean="0"/>
            <a:t>一般不法行為</a:t>
          </a:r>
          <a:endParaRPr kumimoji="1" lang="ja-JP" altLang="en-US" sz="2000" b="1" dirty="0"/>
        </a:p>
      </dgm:t>
    </dgm:pt>
    <dgm:pt modelId="{D8B831E0-CD1C-4D1F-AD5C-E9DE67E51E76}" type="parTrans" cxnId="{F0DD83FD-F427-4CA0-9057-B4AA6F80170E}">
      <dgm:prSet custT="1"/>
      <dgm:spPr/>
      <dgm:t>
        <a:bodyPr/>
        <a:lstStyle/>
        <a:p>
          <a:endParaRPr kumimoji="1" lang="ja-JP" altLang="en-US" sz="400" b="1"/>
        </a:p>
      </dgm:t>
    </dgm:pt>
    <dgm:pt modelId="{D8BB2B24-82E9-4BA6-BB96-1641FD546F27}" type="sibTrans" cxnId="{F0DD83FD-F427-4CA0-9057-B4AA6F80170E}">
      <dgm:prSet/>
      <dgm:spPr/>
      <dgm:t>
        <a:bodyPr/>
        <a:lstStyle/>
        <a:p>
          <a:endParaRPr kumimoji="1" lang="ja-JP" altLang="en-US" sz="1600" b="1"/>
        </a:p>
      </dgm:t>
    </dgm:pt>
    <dgm:pt modelId="{E734B926-EBD1-4AA5-98A6-13744BC47D20}">
      <dgm:prSet phldrT="[テキスト]" custT="1"/>
      <dgm:spPr>
        <a:solidFill>
          <a:schemeClr val="accent2">
            <a:lumMod val="20000"/>
            <a:lumOff val="80000"/>
          </a:schemeClr>
        </a:solidFill>
        <a:ln w="28575"/>
      </dgm:spPr>
      <dgm:t>
        <a:bodyPr/>
        <a:lstStyle/>
        <a:p>
          <a:r>
            <a:rPr kumimoji="1" lang="ja-JP" altLang="en-US" sz="2000" b="1" dirty="0" smtClean="0"/>
            <a:t>単独不法行為（</a:t>
          </a:r>
          <a:r>
            <a:rPr kumimoji="1" lang="en-US" altLang="ja-JP" sz="2000" b="1" dirty="0" smtClean="0"/>
            <a:t>709</a:t>
          </a:r>
          <a:r>
            <a:rPr kumimoji="1" lang="ja-JP" altLang="en-US" sz="2000" b="1" dirty="0" smtClean="0"/>
            <a:t>条）</a:t>
          </a:r>
          <a:endParaRPr kumimoji="1" lang="ja-JP" altLang="en-US" sz="2000" b="1" dirty="0"/>
        </a:p>
      </dgm:t>
    </dgm:pt>
    <dgm:pt modelId="{D0E9FE23-BE73-4858-BE35-C15EBD64EAFD}" type="parTrans" cxnId="{1A1D989B-0B86-421A-9ADA-89A0C5CB6FAD}">
      <dgm:prSet custT="1"/>
      <dgm:spPr/>
      <dgm:t>
        <a:bodyPr/>
        <a:lstStyle/>
        <a:p>
          <a:endParaRPr kumimoji="1" lang="ja-JP" altLang="en-US" sz="400" b="1"/>
        </a:p>
      </dgm:t>
    </dgm:pt>
    <dgm:pt modelId="{90B597A6-7C67-45B0-86EF-50AC3A3A416E}" type="sibTrans" cxnId="{1A1D989B-0B86-421A-9ADA-89A0C5CB6FAD}">
      <dgm:prSet/>
      <dgm:spPr/>
      <dgm:t>
        <a:bodyPr/>
        <a:lstStyle/>
        <a:p>
          <a:endParaRPr kumimoji="1" lang="ja-JP" altLang="en-US" sz="1600" b="1"/>
        </a:p>
      </dgm:t>
    </dgm:pt>
    <dgm:pt modelId="{7D9D1DDC-1499-493F-8A88-ABB93310D095}">
      <dgm:prSet phldrT="[テキスト]" custT="1"/>
      <dgm:spPr>
        <a:solidFill>
          <a:schemeClr val="accent2">
            <a:lumMod val="20000"/>
            <a:lumOff val="80000"/>
          </a:schemeClr>
        </a:solidFill>
        <a:ln w="28575"/>
      </dgm:spPr>
      <dgm:t>
        <a:bodyPr/>
        <a:lstStyle/>
        <a:p>
          <a:r>
            <a:rPr kumimoji="1" lang="ja-JP" altLang="en-US" sz="2000" b="1" dirty="0" smtClean="0"/>
            <a:t>共同不法行為（</a:t>
          </a:r>
          <a:r>
            <a:rPr kumimoji="1" lang="en-US" altLang="ja-JP" sz="2000" b="1" dirty="0" smtClean="0"/>
            <a:t>719</a:t>
          </a:r>
          <a:r>
            <a:rPr kumimoji="1" lang="ja-JP" altLang="en-US" sz="2000" b="1" dirty="0" smtClean="0"/>
            <a:t>条）</a:t>
          </a:r>
          <a:endParaRPr kumimoji="1" lang="ja-JP" altLang="en-US" sz="2000" b="1" dirty="0"/>
        </a:p>
      </dgm:t>
    </dgm:pt>
    <dgm:pt modelId="{3470E62C-CA2D-4173-A8A9-D4E67420D1FD}" type="parTrans" cxnId="{6B61A306-2C8D-4BBE-8851-F3053037D538}">
      <dgm:prSet custT="1"/>
      <dgm:spPr/>
      <dgm:t>
        <a:bodyPr/>
        <a:lstStyle/>
        <a:p>
          <a:endParaRPr kumimoji="1" lang="ja-JP" altLang="en-US" sz="400" b="1"/>
        </a:p>
      </dgm:t>
    </dgm:pt>
    <dgm:pt modelId="{63205E3E-3FF0-4C65-93C8-838B6767B0EB}" type="sibTrans" cxnId="{6B61A306-2C8D-4BBE-8851-F3053037D538}">
      <dgm:prSet/>
      <dgm:spPr/>
      <dgm:t>
        <a:bodyPr/>
        <a:lstStyle/>
        <a:p>
          <a:endParaRPr kumimoji="1" lang="ja-JP" altLang="en-US" sz="1600" b="1"/>
        </a:p>
      </dgm:t>
    </dgm:pt>
    <dgm:pt modelId="{6D1DA1C2-227A-461C-BE40-F736F78E7170}">
      <dgm:prSet phldrT="[テキスト]" custT="1"/>
      <dgm:spPr>
        <a:solidFill>
          <a:schemeClr val="accent1">
            <a:lumMod val="20000"/>
            <a:lumOff val="80000"/>
          </a:schemeClr>
        </a:solidFill>
        <a:ln w="28575"/>
      </dgm:spPr>
      <dgm:t>
        <a:bodyPr/>
        <a:lstStyle/>
        <a:p>
          <a:r>
            <a:rPr kumimoji="1" lang="ja-JP" altLang="en-US" sz="2000" b="1" dirty="0" smtClean="0"/>
            <a:t>特別不法行為</a:t>
          </a:r>
          <a:endParaRPr kumimoji="1" lang="ja-JP" altLang="en-US" sz="2000" b="1" dirty="0"/>
        </a:p>
      </dgm:t>
    </dgm:pt>
    <dgm:pt modelId="{E9B24526-DA90-48A0-8965-E705D555BB63}" type="parTrans" cxnId="{500E3961-14C7-42E3-ABB5-FB5363DFFA40}">
      <dgm:prSet custT="1"/>
      <dgm:spPr/>
      <dgm:t>
        <a:bodyPr/>
        <a:lstStyle/>
        <a:p>
          <a:endParaRPr kumimoji="1" lang="ja-JP" altLang="en-US" sz="400" b="1"/>
        </a:p>
      </dgm:t>
    </dgm:pt>
    <dgm:pt modelId="{7434956C-D67F-463D-8E8F-EDB759259197}" type="sibTrans" cxnId="{500E3961-14C7-42E3-ABB5-FB5363DFFA40}">
      <dgm:prSet/>
      <dgm:spPr/>
      <dgm:t>
        <a:bodyPr/>
        <a:lstStyle/>
        <a:p>
          <a:endParaRPr kumimoji="1" lang="ja-JP" altLang="en-US" sz="1600" b="1"/>
        </a:p>
      </dgm:t>
    </dgm:pt>
    <dgm:pt modelId="{E1F9C059-B368-4782-A9F1-A0FE914B816C}">
      <dgm:prSet phldrT="[テキスト]" custT="1"/>
      <dgm:spPr>
        <a:solidFill>
          <a:schemeClr val="accent1">
            <a:lumMod val="20000"/>
            <a:lumOff val="80000"/>
          </a:schemeClr>
        </a:solidFill>
        <a:ln w="28575"/>
      </dgm:spPr>
      <dgm:t>
        <a:bodyPr/>
        <a:lstStyle/>
        <a:p>
          <a:r>
            <a:rPr kumimoji="1" lang="ja-JP" altLang="en-US" sz="2000" b="1" dirty="0" smtClean="0"/>
            <a:t>監督者責任（</a:t>
          </a:r>
          <a:r>
            <a:rPr kumimoji="1" lang="en-US" altLang="ja-JP" sz="2000" b="1" dirty="0" smtClean="0"/>
            <a:t>714</a:t>
          </a:r>
          <a:r>
            <a:rPr kumimoji="1" lang="ja-JP" altLang="en-US" sz="2000" b="1" dirty="0" smtClean="0"/>
            <a:t>条）</a:t>
          </a:r>
          <a:endParaRPr kumimoji="1" lang="ja-JP" altLang="en-US" sz="2000" b="1" dirty="0"/>
        </a:p>
      </dgm:t>
    </dgm:pt>
    <dgm:pt modelId="{1438C809-ED2B-4EDA-A13D-E3C61001A570}" type="parTrans" cxnId="{FD5B2907-42A9-4C50-9FDB-2D80361E078C}">
      <dgm:prSet custT="1"/>
      <dgm:spPr/>
      <dgm:t>
        <a:bodyPr/>
        <a:lstStyle/>
        <a:p>
          <a:endParaRPr kumimoji="1" lang="ja-JP" altLang="en-US" sz="600" b="1"/>
        </a:p>
      </dgm:t>
    </dgm:pt>
    <dgm:pt modelId="{A1FF1D2B-6033-492F-BB11-0D6CC6A9B934}" type="sibTrans" cxnId="{FD5B2907-42A9-4C50-9FDB-2D80361E078C}">
      <dgm:prSet/>
      <dgm:spPr/>
      <dgm:t>
        <a:bodyPr/>
        <a:lstStyle/>
        <a:p>
          <a:endParaRPr kumimoji="1" lang="ja-JP" altLang="en-US" sz="1600" b="1"/>
        </a:p>
      </dgm:t>
    </dgm:pt>
    <dgm:pt modelId="{EC6B8848-AA64-462D-814D-B7AD47263724}">
      <dgm:prSet phldrT="[テキスト]" custT="1"/>
      <dgm:spPr>
        <a:solidFill>
          <a:schemeClr val="accent1">
            <a:lumMod val="20000"/>
            <a:lumOff val="80000"/>
          </a:schemeClr>
        </a:solidFill>
        <a:ln w="28575"/>
      </dgm:spPr>
      <dgm:t>
        <a:bodyPr/>
        <a:lstStyle/>
        <a:p>
          <a:r>
            <a:rPr kumimoji="1" lang="ja-JP" altLang="en-US" sz="2000" b="1" dirty="0" smtClean="0"/>
            <a:t>使用者責任（</a:t>
          </a:r>
          <a:r>
            <a:rPr kumimoji="1" lang="en-US" altLang="ja-JP" sz="2000" b="1" dirty="0" smtClean="0"/>
            <a:t>715</a:t>
          </a:r>
          <a:r>
            <a:rPr kumimoji="1" lang="ja-JP" altLang="en-US" sz="2000" b="1" dirty="0" smtClean="0"/>
            <a:t>条）</a:t>
          </a:r>
          <a:endParaRPr kumimoji="1" lang="ja-JP" altLang="en-US" sz="2000" b="1" dirty="0"/>
        </a:p>
      </dgm:t>
    </dgm:pt>
    <dgm:pt modelId="{18566FEA-B75B-490E-918F-98AEBE8F2FDC}" type="parTrans" cxnId="{2BE4D942-5F86-40AC-B972-930691B4DE6F}">
      <dgm:prSet custT="1"/>
      <dgm:spPr/>
      <dgm:t>
        <a:bodyPr/>
        <a:lstStyle/>
        <a:p>
          <a:endParaRPr kumimoji="1" lang="ja-JP" altLang="en-US" sz="400" b="1"/>
        </a:p>
      </dgm:t>
    </dgm:pt>
    <dgm:pt modelId="{3F35F25A-51CD-4026-B14E-1783CB3371E4}" type="sibTrans" cxnId="{2BE4D942-5F86-40AC-B972-930691B4DE6F}">
      <dgm:prSet/>
      <dgm:spPr/>
      <dgm:t>
        <a:bodyPr/>
        <a:lstStyle/>
        <a:p>
          <a:endParaRPr kumimoji="1" lang="ja-JP" altLang="en-US" sz="1600" b="1"/>
        </a:p>
      </dgm:t>
    </dgm:pt>
    <dgm:pt modelId="{89469CA2-A472-471D-AFF5-850490B0336B}">
      <dgm:prSet phldrT="[テキスト]" custT="1"/>
      <dgm:spPr>
        <a:solidFill>
          <a:schemeClr val="accent1">
            <a:lumMod val="20000"/>
            <a:lumOff val="80000"/>
          </a:schemeClr>
        </a:solidFill>
        <a:ln w="28575"/>
      </dgm:spPr>
      <dgm:t>
        <a:bodyPr/>
        <a:lstStyle/>
        <a:p>
          <a:r>
            <a:rPr kumimoji="1" lang="ja-JP" altLang="en-US" sz="2000" b="1" dirty="0" smtClean="0"/>
            <a:t>注文者責任（</a:t>
          </a:r>
          <a:r>
            <a:rPr kumimoji="1" lang="en-US" altLang="ja-JP" sz="2000" b="1" dirty="0" smtClean="0"/>
            <a:t>716</a:t>
          </a:r>
          <a:r>
            <a:rPr kumimoji="1" lang="ja-JP" altLang="en-US" sz="2000" b="1" dirty="0" smtClean="0"/>
            <a:t>条）</a:t>
          </a:r>
          <a:endParaRPr kumimoji="1" lang="ja-JP" altLang="en-US" sz="2000" b="1" dirty="0"/>
        </a:p>
      </dgm:t>
    </dgm:pt>
    <dgm:pt modelId="{52B7F95B-4E1D-4B26-8635-33521128C6D5}" type="parTrans" cxnId="{BA891391-BEAB-49A9-8EA8-2FE153588112}">
      <dgm:prSet custT="1"/>
      <dgm:spPr/>
      <dgm:t>
        <a:bodyPr/>
        <a:lstStyle/>
        <a:p>
          <a:endParaRPr kumimoji="1" lang="ja-JP" altLang="en-US" sz="400" b="1"/>
        </a:p>
      </dgm:t>
    </dgm:pt>
    <dgm:pt modelId="{0269F072-BFE1-4F3B-9963-125976F1E91F}" type="sibTrans" cxnId="{BA891391-BEAB-49A9-8EA8-2FE153588112}">
      <dgm:prSet/>
      <dgm:spPr/>
      <dgm:t>
        <a:bodyPr/>
        <a:lstStyle/>
        <a:p>
          <a:endParaRPr kumimoji="1" lang="ja-JP" altLang="en-US" sz="1600" b="1"/>
        </a:p>
      </dgm:t>
    </dgm:pt>
    <dgm:pt modelId="{6AB68F8E-2BB1-4BFC-986F-5CA6721826FC}">
      <dgm:prSet phldrT="[テキスト]" custT="1"/>
      <dgm:spPr>
        <a:solidFill>
          <a:schemeClr val="accent1">
            <a:lumMod val="20000"/>
            <a:lumOff val="80000"/>
          </a:schemeClr>
        </a:solidFill>
        <a:ln w="28575"/>
      </dgm:spPr>
      <dgm:t>
        <a:bodyPr/>
        <a:lstStyle/>
        <a:p>
          <a:r>
            <a:rPr kumimoji="1" lang="ja-JP" altLang="en-US" sz="2000" b="1" dirty="0" smtClean="0"/>
            <a:t>土地工作物責任（</a:t>
          </a:r>
          <a:r>
            <a:rPr kumimoji="1" lang="en-US" altLang="ja-JP" sz="2000" b="1" dirty="0" smtClean="0"/>
            <a:t>717</a:t>
          </a:r>
          <a:r>
            <a:rPr kumimoji="1" lang="ja-JP" altLang="en-US" sz="2000" b="1" dirty="0" smtClean="0"/>
            <a:t>条）</a:t>
          </a:r>
          <a:endParaRPr kumimoji="1" lang="ja-JP" altLang="en-US" sz="2000" b="1" dirty="0"/>
        </a:p>
      </dgm:t>
    </dgm:pt>
    <dgm:pt modelId="{10E5F167-2EEC-4668-88AE-BAD036F53DE5}" type="parTrans" cxnId="{48D49FC9-37C6-493B-AD48-15B000C2463A}">
      <dgm:prSet custT="1"/>
      <dgm:spPr/>
      <dgm:t>
        <a:bodyPr/>
        <a:lstStyle/>
        <a:p>
          <a:endParaRPr kumimoji="1" lang="ja-JP" altLang="en-US" sz="400" b="1"/>
        </a:p>
      </dgm:t>
    </dgm:pt>
    <dgm:pt modelId="{7C581D82-238C-482F-8514-3119EBCD0098}" type="sibTrans" cxnId="{48D49FC9-37C6-493B-AD48-15B000C2463A}">
      <dgm:prSet/>
      <dgm:spPr/>
      <dgm:t>
        <a:bodyPr/>
        <a:lstStyle/>
        <a:p>
          <a:endParaRPr kumimoji="1" lang="ja-JP" altLang="en-US" sz="1600" b="1"/>
        </a:p>
      </dgm:t>
    </dgm:pt>
    <dgm:pt modelId="{57EA9526-66DF-4279-8DBD-85B52FCA7C5E}">
      <dgm:prSet phldrT="[テキスト]" custT="1"/>
      <dgm:spPr>
        <a:solidFill>
          <a:schemeClr val="accent1">
            <a:lumMod val="20000"/>
            <a:lumOff val="80000"/>
          </a:schemeClr>
        </a:solidFill>
      </dgm:spPr>
      <dgm:t>
        <a:bodyPr/>
        <a:lstStyle/>
        <a:p>
          <a:r>
            <a:rPr kumimoji="1" lang="ja-JP" altLang="en-US" sz="2000" b="1" dirty="0" smtClean="0"/>
            <a:t>動物占有者責任（</a:t>
          </a:r>
          <a:r>
            <a:rPr kumimoji="1" lang="en-US" altLang="ja-JP" sz="2000" b="1" dirty="0" smtClean="0"/>
            <a:t>718</a:t>
          </a:r>
          <a:r>
            <a:rPr kumimoji="1" lang="ja-JP" altLang="en-US" sz="2000" b="1" dirty="0" smtClean="0"/>
            <a:t>条）</a:t>
          </a:r>
          <a:endParaRPr kumimoji="1" lang="ja-JP" altLang="en-US" sz="2000" b="1" dirty="0"/>
        </a:p>
      </dgm:t>
    </dgm:pt>
    <dgm:pt modelId="{BE8B7533-4B0A-4A37-819C-72DC77C21CF5}" type="parTrans" cxnId="{8122955A-64C4-4D6B-AC0E-D55CA8BD7913}">
      <dgm:prSet custT="1"/>
      <dgm:spPr/>
      <dgm:t>
        <a:bodyPr/>
        <a:lstStyle/>
        <a:p>
          <a:endParaRPr kumimoji="1" lang="ja-JP" altLang="en-US" sz="400" b="1"/>
        </a:p>
      </dgm:t>
    </dgm:pt>
    <dgm:pt modelId="{3BDD3D34-243C-4656-A004-25463D4C7AF1}" type="sibTrans" cxnId="{8122955A-64C4-4D6B-AC0E-D55CA8BD7913}">
      <dgm:prSet/>
      <dgm:spPr/>
      <dgm:t>
        <a:bodyPr/>
        <a:lstStyle/>
        <a:p>
          <a:endParaRPr kumimoji="1" lang="ja-JP" altLang="en-US" sz="1600" b="1"/>
        </a:p>
      </dgm:t>
    </dgm:pt>
    <dgm:pt modelId="{5C4D9C85-21B1-471F-A22C-E3EEA1FB8851}">
      <dgm:prSet phldrT="[テキスト]" custT="1"/>
      <dgm:spPr>
        <a:solidFill>
          <a:schemeClr val="accent1">
            <a:lumMod val="20000"/>
            <a:lumOff val="80000"/>
          </a:schemeClr>
        </a:solidFill>
        <a:ln w="28575"/>
      </dgm:spPr>
      <dgm:t>
        <a:bodyPr/>
        <a:lstStyle/>
        <a:p>
          <a:r>
            <a:rPr kumimoji="1" lang="ja-JP" altLang="en-US" sz="2000" b="1" dirty="0" smtClean="0"/>
            <a:t>名誉毀損（</a:t>
          </a:r>
          <a:r>
            <a:rPr kumimoji="1" lang="en-US" altLang="ja-JP" sz="2000" b="1" dirty="0" smtClean="0"/>
            <a:t>723</a:t>
          </a:r>
          <a:r>
            <a:rPr kumimoji="1" lang="ja-JP" altLang="en-US" sz="2000" b="1" dirty="0" smtClean="0"/>
            <a:t>条）</a:t>
          </a:r>
          <a:endParaRPr kumimoji="1" lang="ja-JP" altLang="en-US" sz="2000" b="1" dirty="0"/>
        </a:p>
      </dgm:t>
    </dgm:pt>
    <dgm:pt modelId="{973366F4-4604-4C9B-B38D-6BCF68755AC3}" type="parTrans" cxnId="{DB9BAF22-3956-4A6E-ABFA-A79616BB2398}">
      <dgm:prSet custT="1"/>
      <dgm:spPr/>
      <dgm:t>
        <a:bodyPr/>
        <a:lstStyle/>
        <a:p>
          <a:endParaRPr kumimoji="1" lang="ja-JP" altLang="en-US" sz="600" b="1"/>
        </a:p>
      </dgm:t>
    </dgm:pt>
    <dgm:pt modelId="{54F0426B-D03D-41AE-8114-ABB18A9B4D49}" type="sibTrans" cxnId="{DB9BAF22-3956-4A6E-ABFA-A79616BB2398}">
      <dgm:prSet/>
      <dgm:spPr/>
      <dgm:t>
        <a:bodyPr/>
        <a:lstStyle/>
        <a:p>
          <a:endParaRPr kumimoji="1" lang="ja-JP" altLang="en-US" sz="1600" b="1"/>
        </a:p>
      </dgm:t>
    </dgm:pt>
    <dgm:pt modelId="{C51E68A8-A3E6-4737-8034-1FFCD306E84F}" type="pres">
      <dgm:prSet presAssocID="{33CF9336-ECD1-484F-BB78-3DC4F60DDF91}" presName="diagram" presStyleCnt="0">
        <dgm:presLayoutVars>
          <dgm:chPref val="1"/>
          <dgm:dir/>
          <dgm:animOne val="branch"/>
          <dgm:animLvl val="lvl"/>
          <dgm:resizeHandles val="exact"/>
        </dgm:presLayoutVars>
      </dgm:prSet>
      <dgm:spPr/>
      <dgm:t>
        <a:bodyPr/>
        <a:lstStyle/>
        <a:p>
          <a:endParaRPr kumimoji="1" lang="ja-JP" altLang="en-US"/>
        </a:p>
      </dgm:t>
    </dgm:pt>
    <dgm:pt modelId="{70249FEC-436B-46E2-BF18-B048434F9F63}" type="pres">
      <dgm:prSet presAssocID="{B1875C05-15E3-479B-8FFD-233AB011E4D3}" presName="root1" presStyleCnt="0"/>
      <dgm:spPr/>
    </dgm:pt>
    <dgm:pt modelId="{49C843C0-DF0B-4076-ACAD-B68794D0AAB1}" type="pres">
      <dgm:prSet presAssocID="{B1875C05-15E3-479B-8FFD-233AB011E4D3}" presName="LevelOneTextNode" presStyleLbl="node0" presStyleIdx="0" presStyleCnt="1" custScaleX="133100" custScaleY="235795" custLinFactY="5930" custLinFactNeighborX="-31703" custLinFactNeighborY="100000">
        <dgm:presLayoutVars>
          <dgm:chPref val="3"/>
        </dgm:presLayoutVars>
      </dgm:prSet>
      <dgm:spPr/>
      <dgm:t>
        <a:bodyPr/>
        <a:lstStyle/>
        <a:p>
          <a:endParaRPr kumimoji="1" lang="ja-JP" altLang="en-US"/>
        </a:p>
      </dgm:t>
    </dgm:pt>
    <dgm:pt modelId="{82C12EB0-ACB1-48B6-A303-2DB347A8415E}" type="pres">
      <dgm:prSet presAssocID="{B1875C05-15E3-479B-8FFD-233AB011E4D3}" presName="level2hierChild" presStyleCnt="0"/>
      <dgm:spPr/>
    </dgm:pt>
    <dgm:pt modelId="{9C404F4A-3471-4BF2-B20F-8BD1ABA9C178}" type="pres">
      <dgm:prSet presAssocID="{D8B831E0-CD1C-4D1F-AD5C-E9DE67E51E76}" presName="conn2-1" presStyleLbl="parChTrans1D2" presStyleIdx="0" presStyleCnt="2"/>
      <dgm:spPr/>
      <dgm:t>
        <a:bodyPr/>
        <a:lstStyle/>
        <a:p>
          <a:endParaRPr kumimoji="1" lang="ja-JP" altLang="en-US"/>
        </a:p>
      </dgm:t>
    </dgm:pt>
    <dgm:pt modelId="{04D3AC0C-74C6-4FFE-851E-650A8456B800}" type="pres">
      <dgm:prSet presAssocID="{D8B831E0-CD1C-4D1F-AD5C-E9DE67E51E76}" presName="connTx" presStyleLbl="parChTrans1D2" presStyleIdx="0" presStyleCnt="2"/>
      <dgm:spPr/>
      <dgm:t>
        <a:bodyPr/>
        <a:lstStyle/>
        <a:p>
          <a:endParaRPr kumimoji="1" lang="ja-JP" altLang="en-US"/>
        </a:p>
      </dgm:t>
    </dgm:pt>
    <dgm:pt modelId="{A9E04B29-59A0-4A06-B3C6-B238BFFBCE80}" type="pres">
      <dgm:prSet presAssocID="{7EEBB697-1F38-4414-8672-F8D47748EC57}" presName="root2" presStyleCnt="0"/>
      <dgm:spPr/>
    </dgm:pt>
    <dgm:pt modelId="{1C0AFF65-1985-4467-AB62-FBC96A600849}" type="pres">
      <dgm:prSet presAssocID="{7EEBB697-1F38-4414-8672-F8D47748EC57}" presName="LevelTwoTextNode" presStyleLbl="node2" presStyleIdx="0" presStyleCnt="2" custScaleX="161051" custLinFactNeighborX="-12045">
        <dgm:presLayoutVars>
          <dgm:chPref val="3"/>
        </dgm:presLayoutVars>
      </dgm:prSet>
      <dgm:spPr/>
      <dgm:t>
        <a:bodyPr/>
        <a:lstStyle/>
        <a:p>
          <a:endParaRPr kumimoji="1" lang="ja-JP" altLang="en-US"/>
        </a:p>
      </dgm:t>
    </dgm:pt>
    <dgm:pt modelId="{7C1EDE03-346F-4401-BCA8-85B9B1A78E6D}" type="pres">
      <dgm:prSet presAssocID="{7EEBB697-1F38-4414-8672-F8D47748EC57}" presName="level3hierChild" presStyleCnt="0"/>
      <dgm:spPr/>
    </dgm:pt>
    <dgm:pt modelId="{FCCBE779-125C-4CCA-81D2-8520F4533AB5}" type="pres">
      <dgm:prSet presAssocID="{D0E9FE23-BE73-4858-BE35-C15EBD64EAFD}" presName="conn2-1" presStyleLbl="parChTrans1D3" presStyleIdx="0" presStyleCnt="8"/>
      <dgm:spPr/>
      <dgm:t>
        <a:bodyPr/>
        <a:lstStyle/>
        <a:p>
          <a:endParaRPr kumimoji="1" lang="ja-JP" altLang="en-US"/>
        </a:p>
      </dgm:t>
    </dgm:pt>
    <dgm:pt modelId="{06284E9C-6938-4C16-99D1-B72CAC786805}" type="pres">
      <dgm:prSet presAssocID="{D0E9FE23-BE73-4858-BE35-C15EBD64EAFD}" presName="connTx" presStyleLbl="parChTrans1D3" presStyleIdx="0" presStyleCnt="8"/>
      <dgm:spPr/>
      <dgm:t>
        <a:bodyPr/>
        <a:lstStyle/>
        <a:p>
          <a:endParaRPr kumimoji="1" lang="ja-JP" altLang="en-US"/>
        </a:p>
      </dgm:t>
    </dgm:pt>
    <dgm:pt modelId="{3BA0764F-C190-4053-883D-610589781867}" type="pres">
      <dgm:prSet presAssocID="{E734B926-EBD1-4AA5-98A6-13744BC47D20}" presName="root2" presStyleCnt="0"/>
      <dgm:spPr/>
    </dgm:pt>
    <dgm:pt modelId="{282BFF50-3098-44FA-A334-F52CEF75BA6D}" type="pres">
      <dgm:prSet presAssocID="{E734B926-EBD1-4AA5-98A6-13744BC47D20}" presName="LevelTwoTextNode" presStyleLbl="node3" presStyleIdx="0" presStyleCnt="8" custScaleX="313842" custLinFactNeighborX="41195">
        <dgm:presLayoutVars>
          <dgm:chPref val="3"/>
        </dgm:presLayoutVars>
      </dgm:prSet>
      <dgm:spPr/>
      <dgm:t>
        <a:bodyPr/>
        <a:lstStyle/>
        <a:p>
          <a:endParaRPr kumimoji="1" lang="ja-JP" altLang="en-US"/>
        </a:p>
      </dgm:t>
    </dgm:pt>
    <dgm:pt modelId="{7D4F0EB9-07A8-428C-B418-3A41A7CA2D37}" type="pres">
      <dgm:prSet presAssocID="{E734B926-EBD1-4AA5-98A6-13744BC47D20}" presName="level3hierChild" presStyleCnt="0"/>
      <dgm:spPr/>
    </dgm:pt>
    <dgm:pt modelId="{BDD63372-78CC-4B31-81F8-EE38AFF6EBCF}" type="pres">
      <dgm:prSet presAssocID="{3470E62C-CA2D-4173-A8A9-D4E67420D1FD}" presName="conn2-1" presStyleLbl="parChTrans1D3" presStyleIdx="1" presStyleCnt="8"/>
      <dgm:spPr/>
      <dgm:t>
        <a:bodyPr/>
        <a:lstStyle/>
        <a:p>
          <a:endParaRPr kumimoji="1" lang="ja-JP" altLang="en-US"/>
        </a:p>
      </dgm:t>
    </dgm:pt>
    <dgm:pt modelId="{97BFBEDE-F2B4-4D20-BBFF-8A9DBD7A0DD2}" type="pres">
      <dgm:prSet presAssocID="{3470E62C-CA2D-4173-A8A9-D4E67420D1FD}" presName="connTx" presStyleLbl="parChTrans1D3" presStyleIdx="1" presStyleCnt="8"/>
      <dgm:spPr/>
      <dgm:t>
        <a:bodyPr/>
        <a:lstStyle/>
        <a:p>
          <a:endParaRPr kumimoji="1" lang="ja-JP" altLang="en-US"/>
        </a:p>
      </dgm:t>
    </dgm:pt>
    <dgm:pt modelId="{6AA36164-6E22-47C2-ADFE-D6FE987067CA}" type="pres">
      <dgm:prSet presAssocID="{7D9D1DDC-1499-493F-8A88-ABB93310D095}" presName="root2" presStyleCnt="0"/>
      <dgm:spPr/>
    </dgm:pt>
    <dgm:pt modelId="{B25C7C82-CC00-47ED-A282-367E87BCF265}" type="pres">
      <dgm:prSet presAssocID="{7D9D1DDC-1499-493F-8A88-ABB93310D095}" presName="LevelTwoTextNode" presStyleLbl="node3" presStyleIdx="1" presStyleCnt="8" custScaleX="313842" custLinFactNeighborX="41195">
        <dgm:presLayoutVars>
          <dgm:chPref val="3"/>
        </dgm:presLayoutVars>
      </dgm:prSet>
      <dgm:spPr/>
      <dgm:t>
        <a:bodyPr/>
        <a:lstStyle/>
        <a:p>
          <a:endParaRPr kumimoji="1" lang="ja-JP" altLang="en-US"/>
        </a:p>
      </dgm:t>
    </dgm:pt>
    <dgm:pt modelId="{4C473199-8939-4657-AE69-A0FF0E8AD1C7}" type="pres">
      <dgm:prSet presAssocID="{7D9D1DDC-1499-493F-8A88-ABB93310D095}" presName="level3hierChild" presStyleCnt="0"/>
      <dgm:spPr/>
    </dgm:pt>
    <dgm:pt modelId="{7B1F0A38-6244-41FB-9E33-198943C3A415}" type="pres">
      <dgm:prSet presAssocID="{E9B24526-DA90-48A0-8965-E705D555BB63}" presName="conn2-1" presStyleLbl="parChTrans1D2" presStyleIdx="1" presStyleCnt="2"/>
      <dgm:spPr/>
      <dgm:t>
        <a:bodyPr/>
        <a:lstStyle/>
        <a:p>
          <a:endParaRPr kumimoji="1" lang="ja-JP" altLang="en-US"/>
        </a:p>
      </dgm:t>
    </dgm:pt>
    <dgm:pt modelId="{3462C549-DB87-4B78-93A0-06AA58CB3A37}" type="pres">
      <dgm:prSet presAssocID="{E9B24526-DA90-48A0-8965-E705D555BB63}" presName="connTx" presStyleLbl="parChTrans1D2" presStyleIdx="1" presStyleCnt="2"/>
      <dgm:spPr/>
      <dgm:t>
        <a:bodyPr/>
        <a:lstStyle/>
        <a:p>
          <a:endParaRPr kumimoji="1" lang="ja-JP" altLang="en-US"/>
        </a:p>
      </dgm:t>
    </dgm:pt>
    <dgm:pt modelId="{A14FDF47-DA11-4341-AA40-16F5364741B6}" type="pres">
      <dgm:prSet presAssocID="{6D1DA1C2-227A-461C-BE40-F736F78E7170}" presName="root2" presStyleCnt="0"/>
      <dgm:spPr/>
    </dgm:pt>
    <dgm:pt modelId="{B741E240-2917-48AA-906C-55C9E238ED74}" type="pres">
      <dgm:prSet presAssocID="{6D1DA1C2-227A-461C-BE40-F736F78E7170}" presName="LevelTwoTextNode" presStyleLbl="node2" presStyleIdx="1" presStyleCnt="2" custScaleX="161051" custLinFactNeighborX="-12045">
        <dgm:presLayoutVars>
          <dgm:chPref val="3"/>
        </dgm:presLayoutVars>
      </dgm:prSet>
      <dgm:spPr/>
      <dgm:t>
        <a:bodyPr/>
        <a:lstStyle/>
        <a:p>
          <a:endParaRPr kumimoji="1" lang="ja-JP" altLang="en-US"/>
        </a:p>
      </dgm:t>
    </dgm:pt>
    <dgm:pt modelId="{AF26C42A-E1D3-43C8-B783-F5B26811B725}" type="pres">
      <dgm:prSet presAssocID="{6D1DA1C2-227A-461C-BE40-F736F78E7170}" presName="level3hierChild" presStyleCnt="0"/>
      <dgm:spPr/>
    </dgm:pt>
    <dgm:pt modelId="{7D95FDC6-6551-429A-A8B6-E9C25A01DC4B}" type="pres">
      <dgm:prSet presAssocID="{1438C809-ED2B-4EDA-A13D-E3C61001A570}" presName="conn2-1" presStyleLbl="parChTrans1D3" presStyleIdx="2" presStyleCnt="8"/>
      <dgm:spPr/>
      <dgm:t>
        <a:bodyPr/>
        <a:lstStyle/>
        <a:p>
          <a:endParaRPr kumimoji="1" lang="ja-JP" altLang="en-US"/>
        </a:p>
      </dgm:t>
    </dgm:pt>
    <dgm:pt modelId="{8E62E24E-0984-42FD-AB49-A1182B87BFB2}" type="pres">
      <dgm:prSet presAssocID="{1438C809-ED2B-4EDA-A13D-E3C61001A570}" presName="connTx" presStyleLbl="parChTrans1D3" presStyleIdx="2" presStyleCnt="8"/>
      <dgm:spPr/>
      <dgm:t>
        <a:bodyPr/>
        <a:lstStyle/>
        <a:p>
          <a:endParaRPr kumimoji="1" lang="ja-JP" altLang="en-US"/>
        </a:p>
      </dgm:t>
    </dgm:pt>
    <dgm:pt modelId="{3CC60908-4C87-42C8-B569-91D071EDF80F}" type="pres">
      <dgm:prSet presAssocID="{E1F9C059-B368-4782-A9F1-A0FE914B816C}" presName="root2" presStyleCnt="0"/>
      <dgm:spPr/>
    </dgm:pt>
    <dgm:pt modelId="{02557B99-6165-4EDB-8DDA-CECFB6883F7D}" type="pres">
      <dgm:prSet presAssocID="{E1F9C059-B368-4782-A9F1-A0FE914B816C}" presName="LevelTwoTextNode" presStyleLbl="node3" presStyleIdx="2" presStyleCnt="8" custScaleX="313842" custLinFactNeighborX="41195">
        <dgm:presLayoutVars>
          <dgm:chPref val="3"/>
        </dgm:presLayoutVars>
      </dgm:prSet>
      <dgm:spPr/>
      <dgm:t>
        <a:bodyPr/>
        <a:lstStyle/>
        <a:p>
          <a:endParaRPr kumimoji="1" lang="ja-JP" altLang="en-US"/>
        </a:p>
      </dgm:t>
    </dgm:pt>
    <dgm:pt modelId="{BFB1C11A-F5D7-4FFB-A0DB-654698DC6E6C}" type="pres">
      <dgm:prSet presAssocID="{E1F9C059-B368-4782-A9F1-A0FE914B816C}" presName="level3hierChild" presStyleCnt="0"/>
      <dgm:spPr/>
    </dgm:pt>
    <dgm:pt modelId="{F7ECBFFC-30B0-4DBC-A045-AA33218451DE}" type="pres">
      <dgm:prSet presAssocID="{18566FEA-B75B-490E-918F-98AEBE8F2FDC}" presName="conn2-1" presStyleLbl="parChTrans1D3" presStyleIdx="3" presStyleCnt="8"/>
      <dgm:spPr/>
      <dgm:t>
        <a:bodyPr/>
        <a:lstStyle/>
        <a:p>
          <a:endParaRPr kumimoji="1" lang="ja-JP" altLang="en-US"/>
        </a:p>
      </dgm:t>
    </dgm:pt>
    <dgm:pt modelId="{90BA7C4B-039A-4BEB-B13C-63A7E706552A}" type="pres">
      <dgm:prSet presAssocID="{18566FEA-B75B-490E-918F-98AEBE8F2FDC}" presName="connTx" presStyleLbl="parChTrans1D3" presStyleIdx="3" presStyleCnt="8"/>
      <dgm:spPr/>
      <dgm:t>
        <a:bodyPr/>
        <a:lstStyle/>
        <a:p>
          <a:endParaRPr kumimoji="1" lang="ja-JP" altLang="en-US"/>
        </a:p>
      </dgm:t>
    </dgm:pt>
    <dgm:pt modelId="{5E00ADDC-CAE5-4F45-8C50-D5D541150436}" type="pres">
      <dgm:prSet presAssocID="{EC6B8848-AA64-462D-814D-B7AD47263724}" presName="root2" presStyleCnt="0"/>
      <dgm:spPr/>
    </dgm:pt>
    <dgm:pt modelId="{03F0C473-24B2-4FB9-87C7-BCD758B66B92}" type="pres">
      <dgm:prSet presAssocID="{EC6B8848-AA64-462D-814D-B7AD47263724}" presName="LevelTwoTextNode" presStyleLbl="node3" presStyleIdx="3" presStyleCnt="8" custScaleX="313842" custLinFactNeighborX="41195">
        <dgm:presLayoutVars>
          <dgm:chPref val="3"/>
        </dgm:presLayoutVars>
      </dgm:prSet>
      <dgm:spPr/>
      <dgm:t>
        <a:bodyPr/>
        <a:lstStyle/>
        <a:p>
          <a:endParaRPr kumimoji="1" lang="ja-JP" altLang="en-US"/>
        </a:p>
      </dgm:t>
    </dgm:pt>
    <dgm:pt modelId="{4B9B3C29-63A0-4029-8C52-065F01CAEB2B}" type="pres">
      <dgm:prSet presAssocID="{EC6B8848-AA64-462D-814D-B7AD47263724}" presName="level3hierChild" presStyleCnt="0"/>
      <dgm:spPr/>
    </dgm:pt>
    <dgm:pt modelId="{806BC84B-3440-4FEF-8F0C-01554859E9FD}" type="pres">
      <dgm:prSet presAssocID="{52B7F95B-4E1D-4B26-8635-33521128C6D5}" presName="conn2-1" presStyleLbl="parChTrans1D3" presStyleIdx="4" presStyleCnt="8"/>
      <dgm:spPr/>
      <dgm:t>
        <a:bodyPr/>
        <a:lstStyle/>
        <a:p>
          <a:endParaRPr kumimoji="1" lang="ja-JP" altLang="en-US"/>
        </a:p>
      </dgm:t>
    </dgm:pt>
    <dgm:pt modelId="{A1D3E2F3-41C7-4235-9C15-FC1FD7457C0B}" type="pres">
      <dgm:prSet presAssocID="{52B7F95B-4E1D-4B26-8635-33521128C6D5}" presName="connTx" presStyleLbl="parChTrans1D3" presStyleIdx="4" presStyleCnt="8"/>
      <dgm:spPr/>
      <dgm:t>
        <a:bodyPr/>
        <a:lstStyle/>
        <a:p>
          <a:endParaRPr kumimoji="1" lang="ja-JP" altLang="en-US"/>
        </a:p>
      </dgm:t>
    </dgm:pt>
    <dgm:pt modelId="{07B20AE0-A013-49EC-8D5A-371DB2350700}" type="pres">
      <dgm:prSet presAssocID="{89469CA2-A472-471D-AFF5-850490B0336B}" presName="root2" presStyleCnt="0"/>
      <dgm:spPr/>
    </dgm:pt>
    <dgm:pt modelId="{E4E3029C-EA1E-480A-B236-7DC5EC75A89E}" type="pres">
      <dgm:prSet presAssocID="{89469CA2-A472-471D-AFF5-850490B0336B}" presName="LevelTwoTextNode" presStyleLbl="node3" presStyleIdx="4" presStyleCnt="8" custScaleX="313842" custLinFactNeighborX="41195">
        <dgm:presLayoutVars>
          <dgm:chPref val="3"/>
        </dgm:presLayoutVars>
      </dgm:prSet>
      <dgm:spPr/>
      <dgm:t>
        <a:bodyPr/>
        <a:lstStyle/>
        <a:p>
          <a:endParaRPr kumimoji="1" lang="ja-JP" altLang="en-US"/>
        </a:p>
      </dgm:t>
    </dgm:pt>
    <dgm:pt modelId="{9446792C-2A3A-4315-966B-C3FE8C0E050E}" type="pres">
      <dgm:prSet presAssocID="{89469CA2-A472-471D-AFF5-850490B0336B}" presName="level3hierChild" presStyleCnt="0"/>
      <dgm:spPr/>
    </dgm:pt>
    <dgm:pt modelId="{ECC578BB-236F-4F46-8D53-2B8533684EC6}" type="pres">
      <dgm:prSet presAssocID="{10E5F167-2EEC-4668-88AE-BAD036F53DE5}" presName="conn2-1" presStyleLbl="parChTrans1D3" presStyleIdx="5" presStyleCnt="8"/>
      <dgm:spPr/>
      <dgm:t>
        <a:bodyPr/>
        <a:lstStyle/>
        <a:p>
          <a:endParaRPr kumimoji="1" lang="ja-JP" altLang="en-US"/>
        </a:p>
      </dgm:t>
    </dgm:pt>
    <dgm:pt modelId="{BA53D7E5-591A-433C-816B-726EA0A29B9B}" type="pres">
      <dgm:prSet presAssocID="{10E5F167-2EEC-4668-88AE-BAD036F53DE5}" presName="connTx" presStyleLbl="parChTrans1D3" presStyleIdx="5" presStyleCnt="8"/>
      <dgm:spPr/>
      <dgm:t>
        <a:bodyPr/>
        <a:lstStyle/>
        <a:p>
          <a:endParaRPr kumimoji="1" lang="ja-JP" altLang="en-US"/>
        </a:p>
      </dgm:t>
    </dgm:pt>
    <dgm:pt modelId="{8801093D-A675-4C3A-B64B-C6274DF2C582}" type="pres">
      <dgm:prSet presAssocID="{6AB68F8E-2BB1-4BFC-986F-5CA6721826FC}" presName="root2" presStyleCnt="0"/>
      <dgm:spPr/>
    </dgm:pt>
    <dgm:pt modelId="{CC23AEF9-369D-4AB4-8D22-27A00CBFFF4F}" type="pres">
      <dgm:prSet presAssocID="{6AB68F8E-2BB1-4BFC-986F-5CA6721826FC}" presName="LevelTwoTextNode" presStyleLbl="node3" presStyleIdx="5" presStyleCnt="8" custScaleX="313842" custLinFactNeighborX="41195">
        <dgm:presLayoutVars>
          <dgm:chPref val="3"/>
        </dgm:presLayoutVars>
      </dgm:prSet>
      <dgm:spPr/>
      <dgm:t>
        <a:bodyPr/>
        <a:lstStyle/>
        <a:p>
          <a:endParaRPr kumimoji="1" lang="ja-JP" altLang="en-US"/>
        </a:p>
      </dgm:t>
    </dgm:pt>
    <dgm:pt modelId="{03C1D1FB-55BA-4F73-969D-D806C12866E1}" type="pres">
      <dgm:prSet presAssocID="{6AB68F8E-2BB1-4BFC-986F-5CA6721826FC}" presName="level3hierChild" presStyleCnt="0"/>
      <dgm:spPr/>
    </dgm:pt>
    <dgm:pt modelId="{C940FACE-CFA5-458C-A7CF-252B15A67D45}" type="pres">
      <dgm:prSet presAssocID="{BE8B7533-4B0A-4A37-819C-72DC77C21CF5}" presName="conn2-1" presStyleLbl="parChTrans1D3" presStyleIdx="6" presStyleCnt="8"/>
      <dgm:spPr/>
      <dgm:t>
        <a:bodyPr/>
        <a:lstStyle/>
        <a:p>
          <a:endParaRPr kumimoji="1" lang="ja-JP" altLang="en-US"/>
        </a:p>
      </dgm:t>
    </dgm:pt>
    <dgm:pt modelId="{BC4B2FE2-DE8A-4924-97F2-CD47F9EFFF87}" type="pres">
      <dgm:prSet presAssocID="{BE8B7533-4B0A-4A37-819C-72DC77C21CF5}" presName="connTx" presStyleLbl="parChTrans1D3" presStyleIdx="6" presStyleCnt="8"/>
      <dgm:spPr/>
      <dgm:t>
        <a:bodyPr/>
        <a:lstStyle/>
        <a:p>
          <a:endParaRPr kumimoji="1" lang="ja-JP" altLang="en-US"/>
        </a:p>
      </dgm:t>
    </dgm:pt>
    <dgm:pt modelId="{0A724AD5-89BB-403A-8455-B2E47ABE386A}" type="pres">
      <dgm:prSet presAssocID="{57EA9526-66DF-4279-8DBD-85B52FCA7C5E}" presName="root2" presStyleCnt="0"/>
      <dgm:spPr/>
    </dgm:pt>
    <dgm:pt modelId="{9A2441C8-8974-4AD5-BE35-9DE1D345F5DE}" type="pres">
      <dgm:prSet presAssocID="{57EA9526-66DF-4279-8DBD-85B52FCA7C5E}" presName="LevelTwoTextNode" presStyleLbl="node3" presStyleIdx="6" presStyleCnt="8" custScaleX="313842" custLinFactNeighborX="41195">
        <dgm:presLayoutVars>
          <dgm:chPref val="3"/>
        </dgm:presLayoutVars>
      </dgm:prSet>
      <dgm:spPr/>
      <dgm:t>
        <a:bodyPr/>
        <a:lstStyle/>
        <a:p>
          <a:endParaRPr kumimoji="1" lang="ja-JP" altLang="en-US"/>
        </a:p>
      </dgm:t>
    </dgm:pt>
    <dgm:pt modelId="{61DC16BC-2459-40E2-A9B9-0AA8F10E4975}" type="pres">
      <dgm:prSet presAssocID="{57EA9526-66DF-4279-8DBD-85B52FCA7C5E}" presName="level3hierChild" presStyleCnt="0"/>
      <dgm:spPr/>
    </dgm:pt>
    <dgm:pt modelId="{7A80F988-07D9-4EFD-A9F6-7BC6DCCC3E7C}" type="pres">
      <dgm:prSet presAssocID="{973366F4-4604-4C9B-B38D-6BCF68755AC3}" presName="conn2-1" presStyleLbl="parChTrans1D3" presStyleIdx="7" presStyleCnt="8"/>
      <dgm:spPr/>
      <dgm:t>
        <a:bodyPr/>
        <a:lstStyle/>
        <a:p>
          <a:endParaRPr kumimoji="1" lang="ja-JP" altLang="en-US"/>
        </a:p>
      </dgm:t>
    </dgm:pt>
    <dgm:pt modelId="{F2A0BE44-62CF-42DE-A3D1-5C01CCA342EC}" type="pres">
      <dgm:prSet presAssocID="{973366F4-4604-4C9B-B38D-6BCF68755AC3}" presName="connTx" presStyleLbl="parChTrans1D3" presStyleIdx="7" presStyleCnt="8"/>
      <dgm:spPr/>
      <dgm:t>
        <a:bodyPr/>
        <a:lstStyle/>
        <a:p>
          <a:endParaRPr kumimoji="1" lang="ja-JP" altLang="en-US"/>
        </a:p>
      </dgm:t>
    </dgm:pt>
    <dgm:pt modelId="{E48482F7-81AF-4A93-BB8C-E9D086A0B643}" type="pres">
      <dgm:prSet presAssocID="{5C4D9C85-21B1-471F-A22C-E3EEA1FB8851}" presName="root2" presStyleCnt="0"/>
      <dgm:spPr/>
    </dgm:pt>
    <dgm:pt modelId="{5D96D950-B513-4386-9B82-07A4C013E52C}" type="pres">
      <dgm:prSet presAssocID="{5C4D9C85-21B1-471F-A22C-E3EEA1FB8851}" presName="LevelTwoTextNode" presStyleLbl="node3" presStyleIdx="7" presStyleCnt="8" custScaleX="313842" custLinFactNeighborX="41195">
        <dgm:presLayoutVars>
          <dgm:chPref val="3"/>
        </dgm:presLayoutVars>
      </dgm:prSet>
      <dgm:spPr/>
      <dgm:t>
        <a:bodyPr/>
        <a:lstStyle/>
        <a:p>
          <a:endParaRPr kumimoji="1" lang="ja-JP" altLang="en-US"/>
        </a:p>
      </dgm:t>
    </dgm:pt>
    <dgm:pt modelId="{9C843F77-1D54-4720-9122-26E370161DFB}" type="pres">
      <dgm:prSet presAssocID="{5C4D9C85-21B1-471F-A22C-E3EEA1FB8851}" presName="level3hierChild" presStyleCnt="0"/>
      <dgm:spPr/>
    </dgm:pt>
  </dgm:ptLst>
  <dgm:cxnLst>
    <dgm:cxn modelId="{27F1D216-D793-421C-B1F4-8EDEA2CCE686}" type="presOf" srcId="{89469CA2-A472-471D-AFF5-850490B0336B}" destId="{E4E3029C-EA1E-480A-B236-7DC5EC75A89E}" srcOrd="0" destOrd="0" presId="urn:microsoft.com/office/officeart/2005/8/layout/hierarchy2"/>
    <dgm:cxn modelId="{48D49FC9-37C6-493B-AD48-15B000C2463A}" srcId="{6D1DA1C2-227A-461C-BE40-F736F78E7170}" destId="{6AB68F8E-2BB1-4BFC-986F-5CA6721826FC}" srcOrd="3" destOrd="0" parTransId="{10E5F167-2EEC-4668-88AE-BAD036F53DE5}" sibTransId="{7C581D82-238C-482F-8514-3119EBCD0098}"/>
    <dgm:cxn modelId="{AE354367-F6C3-42E2-8806-5B87C89750CB}" type="presOf" srcId="{1438C809-ED2B-4EDA-A13D-E3C61001A570}" destId="{8E62E24E-0984-42FD-AB49-A1182B87BFB2}" srcOrd="1" destOrd="0" presId="urn:microsoft.com/office/officeart/2005/8/layout/hierarchy2"/>
    <dgm:cxn modelId="{7694A4E8-D637-4380-BA6D-0150156CB319}" type="presOf" srcId="{52B7F95B-4E1D-4B26-8635-33521128C6D5}" destId="{806BC84B-3440-4FEF-8F0C-01554859E9FD}" srcOrd="0" destOrd="0" presId="urn:microsoft.com/office/officeart/2005/8/layout/hierarchy2"/>
    <dgm:cxn modelId="{FD5B2907-42A9-4C50-9FDB-2D80361E078C}" srcId="{6D1DA1C2-227A-461C-BE40-F736F78E7170}" destId="{E1F9C059-B368-4782-A9F1-A0FE914B816C}" srcOrd="0" destOrd="0" parTransId="{1438C809-ED2B-4EDA-A13D-E3C61001A570}" sibTransId="{A1FF1D2B-6033-492F-BB11-0D6CC6A9B934}"/>
    <dgm:cxn modelId="{58C6B221-F8ED-4283-80D8-70F4D8C6D59E}" type="presOf" srcId="{7D9D1DDC-1499-493F-8A88-ABB93310D095}" destId="{B25C7C82-CC00-47ED-A282-367E87BCF265}" srcOrd="0" destOrd="0" presId="urn:microsoft.com/office/officeart/2005/8/layout/hierarchy2"/>
    <dgm:cxn modelId="{1A1D989B-0B86-421A-9ADA-89A0C5CB6FAD}" srcId="{7EEBB697-1F38-4414-8672-F8D47748EC57}" destId="{E734B926-EBD1-4AA5-98A6-13744BC47D20}" srcOrd="0" destOrd="0" parTransId="{D0E9FE23-BE73-4858-BE35-C15EBD64EAFD}" sibTransId="{90B597A6-7C67-45B0-86EF-50AC3A3A416E}"/>
    <dgm:cxn modelId="{5CDBB223-1F13-430F-9487-31EECDE68316}" type="presOf" srcId="{BE8B7533-4B0A-4A37-819C-72DC77C21CF5}" destId="{C940FACE-CFA5-458C-A7CF-252B15A67D45}" srcOrd="0" destOrd="0" presId="urn:microsoft.com/office/officeart/2005/8/layout/hierarchy2"/>
    <dgm:cxn modelId="{8D3CA11F-CA67-47DC-99B9-EA9BF4A0A870}" type="presOf" srcId="{6D1DA1C2-227A-461C-BE40-F736F78E7170}" destId="{B741E240-2917-48AA-906C-55C9E238ED74}" srcOrd="0" destOrd="0" presId="urn:microsoft.com/office/officeart/2005/8/layout/hierarchy2"/>
    <dgm:cxn modelId="{59B563CB-3501-4C09-B315-F28565C9F061}" type="presOf" srcId="{10E5F167-2EEC-4668-88AE-BAD036F53DE5}" destId="{BA53D7E5-591A-433C-816B-726EA0A29B9B}" srcOrd="1" destOrd="0" presId="urn:microsoft.com/office/officeart/2005/8/layout/hierarchy2"/>
    <dgm:cxn modelId="{8122955A-64C4-4D6B-AC0E-D55CA8BD7913}" srcId="{6D1DA1C2-227A-461C-BE40-F736F78E7170}" destId="{57EA9526-66DF-4279-8DBD-85B52FCA7C5E}" srcOrd="4" destOrd="0" parTransId="{BE8B7533-4B0A-4A37-819C-72DC77C21CF5}" sibTransId="{3BDD3D34-243C-4656-A004-25463D4C7AF1}"/>
    <dgm:cxn modelId="{83314FEA-A386-447B-BE7B-2C9D28B1AFD3}" type="presOf" srcId="{973366F4-4604-4C9B-B38D-6BCF68755AC3}" destId="{F2A0BE44-62CF-42DE-A3D1-5C01CCA342EC}" srcOrd="1" destOrd="0" presId="urn:microsoft.com/office/officeart/2005/8/layout/hierarchy2"/>
    <dgm:cxn modelId="{22EB9974-880C-490F-B784-7E7433835A77}" type="presOf" srcId="{E9B24526-DA90-48A0-8965-E705D555BB63}" destId="{3462C549-DB87-4B78-93A0-06AA58CB3A37}" srcOrd="1" destOrd="0" presId="urn:microsoft.com/office/officeart/2005/8/layout/hierarchy2"/>
    <dgm:cxn modelId="{4C8D944B-0C5A-4CFA-A735-81545776B349}" type="presOf" srcId="{D0E9FE23-BE73-4858-BE35-C15EBD64EAFD}" destId="{06284E9C-6938-4C16-99D1-B72CAC786805}" srcOrd="1" destOrd="0" presId="urn:microsoft.com/office/officeart/2005/8/layout/hierarchy2"/>
    <dgm:cxn modelId="{6B61A306-2C8D-4BBE-8851-F3053037D538}" srcId="{7EEBB697-1F38-4414-8672-F8D47748EC57}" destId="{7D9D1DDC-1499-493F-8A88-ABB93310D095}" srcOrd="1" destOrd="0" parTransId="{3470E62C-CA2D-4173-A8A9-D4E67420D1FD}" sibTransId="{63205E3E-3FF0-4C65-93C8-838B6767B0EB}"/>
    <dgm:cxn modelId="{F0DD83FD-F427-4CA0-9057-B4AA6F80170E}" srcId="{B1875C05-15E3-479B-8FFD-233AB011E4D3}" destId="{7EEBB697-1F38-4414-8672-F8D47748EC57}" srcOrd="0" destOrd="0" parTransId="{D8B831E0-CD1C-4D1F-AD5C-E9DE67E51E76}" sibTransId="{D8BB2B24-82E9-4BA6-BB96-1641FD546F27}"/>
    <dgm:cxn modelId="{CAAC862B-2BE7-41A0-B102-0DF2F739A7C0}" type="presOf" srcId="{E9B24526-DA90-48A0-8965-E705D555BB63}" destId="{7B1F0A38-6244-41FB-9E33-198943C3A415}" srcOrd="0" destOrd="0" presId="urn:microsoft.com/office/officeart/2005/8/layout/hierarchy2"/>
    <dgm:cxn modelId="{4CDFB1DF-E514-4605-90D7-C24ADC6AA560}" type="presOf" srcId="{3470E62C-CA2D-4173-A8A9-D4E67420D1FD}" destId="{97BFBEDE-F2B4-4D20-BBFF-8A9DBD7A0DD2}" srcOrd="1" destOrd="0" presId="urn:microsoft.com/office/officeart/2005/8/layout/hierarchy2"/>
    <dgm:cxn modelId="{F4CBE727-5501-41B3-942F-544C640E4A16}" type="presOf" srcId="{1438C809-ED2B-4EDA-A13D-E3C61001A570}" destId="{7D95FDC6-6551-429A-A8B6-E9C25A01DC4B}" srcOrd="0" destOrd="0" presId="urn:microsoft.com/office/officeart/2005/8/layout/hierarchy2"/>
    <dgm:cxn modelId="{4518F769-0283-497E-9AF8-08E5AAB938BA}" type="presOf" srcId="{52B7F95B-4E1D-4B26-8635-33521128C6D5}" destId="{A1D3E2F3-41C7-4235-9C15-FC1FD7457C0B}" srcOrd="1" destOrd="0" presId="urn:microsoft.com/office/officeart/2005/8/layout/hierarchy2"/>
    <dgm:cxn modelId="{F5EE2516-51EC-4BC0-91D4-648336FC01EC}" type="presOf" srcId="{7EEBB697-1F38-4414-8672-F8D47748EC57}" destId="{1C0AFF65-1985-4467-AB62-FBC96A600849}" srcOrd="0" destOrd="0" presId="urn:microsoft.com/office/officeart/2005/8/layout/hierarchy2"/>
    <dgm:cxn modelId="{48C485AB-26E2-487A-A751-DCB719FDAFA8}" type="presOf" srcId="{18566FEA-B75B-490E-918F-98AEBE8F2FDC}" destId="{F7ECBFFC-30B0-4DBC-A045-AA33218451DE}" srcOrd="0" destOrd="0" presId="urn:microsoft.com/office/officeart/2005/8/layout/hierarchy2"/>
    <dgm:cxn modelId="{3C6A0A8C-ADA0-47AB-A97B-674FFE675A7A}" type="presOf" srcId="{5C4D9C85-21B1-471F-A22C-E3EEA1FB8851}" destId="{5D96D950-B513-4386-9B82-07A4C013E52C}" srcOrd="0" destOrd="0" presId="urn:microsoft.com/office/officeart/2005/8/layout/hierarchy2"/>
    <dgm:cxn modelId="{2BE4D942-5F86-40AC-B972-930691B4DE6F}" srcId="{6D1DA1C2-227A-461C-BE40-F736F78E7170}" destId="{EC6B8848-AA64-462D-814D-B7AD47263724}" srcOrd="1" destOrd="0" parTransId="{18566FEA-B75B-490E-918F-98AEBE8F2FDC}" sibTransId="{3F35F25A-51CD-4026-B14E-1783CB3371E4}"/>
    <dgm:cxn modelId="{500E3961-14C7-42E3-ABB5-FB5363DFFA40}" srcId="{B1875C05-15E3-479B-8FFD-233AB011E4D3}" destId="{6D1DA1C2-227A-461C-BE40-F736F78E7170}" srcOrd="1" destOrd="0" parTransId="{E9B24526-DA90-48A0-8965-E705D555BB63}" sibTransId="{7434956C-D67F-463D-8E8F-EDB759259197}"/>
    <dgm:cxn modelId="{8E2D2F35-20D2-48DA-83B3-A20FAB55A1ED}" type="presOf" srcId="{18566FEA-B75B-490E-918F-98AEBE8F2FDC}" destId="{90BA7C4B-039A-4BEB-B13C-63A7E706552A}" srcOrd="1" destOrd="0" presId="urn:microsoft.com/office/officeart/2005/8/layout/hierarchy2"/>
    <dgm:cxn modelId="{92C82CE7-F908-41FF-993C-D2AB845B80BF}" type="presOf" srcId="{3470E62C-CA2D-4173-A8A9-D4E67420D1FD}" destId="{BDD63372-78CC-4B31-81F8-EE38AFF6EBCF}" srcOrd="0" destOrd="0" presId="urn:microsoft.com/office/officeart/2005/8/layout/hierarchy2"/>
    <dgm:cxn modelId="{F4D3A135-4861-4D7E-A04E-4500B3F3383E}" type="presOf" srcId="{D0E9FE23-BE73-4858-BE35-C15EBD64EAFD}" destId="{FCCBE779-125C-4CCA-81D2-8520F4533AB5}" srcOrd="0" destOrd="0" presId="urn:microsoft.com/office/officeart/2005/8/layout/hierarchy2"/>
    <dgm:cxn modelId="{FA1DE920-2FF8-43F6-A7AC-9CCE6C9E5426}" type="presOf" srcId="{D8B831E0-CD1C-4D1F-AD5C-E9DE67E51E76}" destId="{9C404F4A-3471-4BF2-B20F-8BD1ABA9C178}" srcOrd="0" destOrd="0" presId="urn:microsoft.com/office/officeart/2005/8/layout/hierarchy2"/>
    <dgm:cxn modelId="{F217C119-BE54-4718-8609-4DF0101A15CE}" type="presOf" srcId="{BE8B7533-4B0A-4A37-819C-72DC77C21CF5}" destId="{BC4B2FE2-DE8A-4924-97F2-CD47F9EFFF87}" srcOrd="1" destOrd="0" presId="urn:microsoft.com/office/officeart/2005/8/layout/hierarchy2"/>
    <dgm:cxn modelId="{DB9BAF22-3956-4A6E-ABFA-A79616BB2398}" srcId="{6D1DA1C2-227A-461C-BE40-F736F78E7170}" destId="{5C4D9C85-21B1-471F-A22C-E3EEA1FB8851}" srcOrd="5" destOrd="0" parTransId="{973366F4-4604-4C9B-B38D-6BCF68755AC3}" sibTransId="{54F0426B-D03D-41AE-8114-ABB18A9B4D49}"/>
    <dgm:cxn modelId="{7522B50E-F294-4008-9BBC-FBFE866CDA31}" type="presOf" srcId="{D8B831E0-CD1C-4D1F-AD5C-E9DE67E51E76}" destId="{04D3AC0C-74C6-4FFE-851E-650A8456B800}" srcOrd="1" destOrd="0" presId="urn:microsoft.com/office/officeart/2005/8/layout/hierarchy2"/>
    <dgm:cxn modelId="{6BA2A046-8778-494C-A8B4-56245244A1B0}" type="presOf" srcId="{10E5F167-2EEC-4668-88AE-BAD036F53DE5}" destId="{ECC578BB-236F-4F46-8D53-2B8533684EC6}" srcOrd="0" destOrd="0" presId="urn:microsoft.com/office/officeart/2005/8/layout/hierarchy2"/>
    <dgm:cxn modelId="{52E93EB6-DA5C-45AF-A0B1-E2E571C88794}" type="presOf" srcId="{33CF9336-ECD1-484F-BB78-3DC4F60DDF91}" destId="{C51E68A8-A3E6-4737-8034-1FFCD306E84F}" srcOrd="0" destOrd="0" presId="urn:microsoft.com/office/officeart/2005/8/layout/hierarchy2"/>
    <dgm:cxn modelId="{A01FAC7D-406A-4539-A2CC-3CCBF64B2A3D}" type="presOf" srcId="{57EA9526-66DF-4279-8DBD-85B52FCA7C5E}" destId="{9A2441C8-8974-4AD5-BE35-9DE1D345F5DE}" srcOrd="0" destOrd="0" presId="urn:microsoft.com/office/officeart/2005/8/layout/hierarchy2"/>
    <dgm:cxn modelId="{E9720EAD-00DA-4F64-836F-CC44E6CC6048}" type="presOf" srcId="{E734B926-EBD1-4AA5-98A6-13744BC47D20}" destId="{282BFF50-3098-44FA-A334-F52CEF75BA6D}" srcOrd="0" destOrd="0" presId="urn:microsoft.com/office/officeart/2005/8/layout/hierarchy2"/>
    <dgm:cxn modelId="{314AE468-ED6D-4E54-BC8D-7B6B625136AD}" srcId="{33CF9336-ECD1-484F-BB78-3DC4F60DDF91}" destId="{B1875C05-15E3-479B-8FFD-233AB011E4D3}" srcOrd="0" destOrd="0" parTransId="{13AEE143-9D10-4A35-9CD5-22C490D2A31B}" sibTransId="{BDBFDA8E-21CA-4041-9B70-6223320B3234}"/>
    <dgm:cxn modelId="{8561ECD8-6382-4C9C-9A93-07F8E2211198}" type="presOf" srcId="{973366F4-4604-4C9B-B38D-6BCF68755AC3}" destId="{7A80F988-07D9-4EFD-A9F6-7BC6DCCC3E7C}" srcOrd="0" destOrd="0" presId="urn:microsoft.com/office/officeart/2005/8/layout/hierarchy2"/>
    <dgm:cxn modelId="{4492EBD5-D9DC-4A97-8803-DC649E1E552E}" type="presOf" srcId="{6AB68F8E-2BB1-4BFC-986F-5CA6721826FC}" destId="{CC23AEF9-369D-4AB4-8D22-27A00CBFFF4F}" srcOrd="0" destOrd="0" presId="urn:microsoft.com/office/officeart/2005/8/layout/hierarchy2"/>
    <dgm:cxn modelId="{9703EE17-5DAF-4C0F-AE5B-E24A5CBF704F}" type="presOf" srcId="{EC6B8848-AA64-462D-814D-B7AD47263724}" destId="{03F0C473-24B2-4FB9-87C7-BCD758B66B92}" srcOrd="0" destOrd="0" presId="urn:microsoft.com/office/officeart/2005/8/layout/hierarchy2"/>
    <dgm:cxn modelId="{8E381663-8D7E-4588-B262-4FE6073666E3}" type="presOf" srcId="{B1875C05-15E3-479B-8FFD-233AB011E4D3}" destId="{49C843C0-DF0B-4076-ACAD-B68794D0AAB1}" srcOrd="0" destOrd="0" presId="urn:microsoft.com/office/officeart/2005/8/layout/hierarchy2"/>
    <dgm:cxn modelId="{33CD7757-A961-4962-9806-4465BBB3E5AB}" type="presOf" srcId="{E1F9C059-B368-4782-A9F1-A0FE914B816C}" destId="{02557B99-6165-4EDB-8DDA-CECFB6883F7D}" srcOrd="0" destOrd="0" presId="urn:microsoft.com/office/officeart/2005/8/layout/hierarchy2"/>
    <dgm:cxn modelId="{BA891391-BEAB-49A9-8EA8-2FE153588112}" srcId="{6D1DA1C2-227A-461C-BE40-F736F78E7170}" destId="{89469CA2-A472-471D-AFF5-850490B0336B}" srcOrd="2" destOrd="0" parTransId="{52B7F95B-4E1D-4B26-8635-33521128C6D5}" sibTransId="{0269F072-BFE1-4F3B-9963-125976F1E91F}"/>
    <dgm:cxn modelId="{84A672AD-E31F-468F-9C30-6568F6604470}" type="presParOf" srcId="{C51E68A8-A3E6-4737-8034-1FFCD306E84F}" destId="{70249FEC-436B-46E2-BF18-B048434F9F63}" srcOrd="0" destOrd="0" presId="urn:microsoft.com/office/officeart/2005/8/layout/hierarchy2"/>
    <dgm:cxn modelId="{E6EC2EB4-B3EE-44D7-BC54-356504273FD6}" type="presParOf" srcId="{70249FEC-436B-46E2-BF18-B048434F9F63}" destId="{49C843C0-DF0B-4076-ACAD-B68794D0AAB1}" srcOrd="0" destOrd="0" presId="urn:microsoft.com/office/officeart/2005/8/layout/hierarchy2"/>
    <dgm:cxn modelId="{03575CC0-9BFA-4B15-A73F-CB9ED5D05FC9}" type="presParOf" srcId="{70249FEC-436B-46E2-BF18-B048434F9F63}" destId="{82C12EB0-ACB1-48B6-A303-2DB347A8415E}" srcOrd="1" destOrd="0" presId="urn:microsoft.com/office/officeart/2005/8/layout/hierarchy2"/>
    <dgm:cxn modelId="{6F0D1D1C-C67A-469F-99D0-CF7ECAF9B36D}" type="presParOf" srcId="{82C12EB0-ACB1-48B6-A303-2DB347A8415E}" destId="{9C404F4A-3471-4BF2-B20F-8BD1ABA9C178}" srcOrd="0" destOrd="0" presId="urn:microsoft.com/office/officeart/2005/8/layout/hierarchy2"/>
    <dgm:cxn modelId="{6EFB5108-D23E-47B8-9EE5-0D9C2C150F1C}" type="presParOf" srcId="{9C404F4A-3471-4BF2-B20F-8BD1ABA9C178}" destId="{04D3AC0C-74C6-4FFE-851E-650A8456B800}" srcOrd="0" destOrd="0" presId="urn:microsoft.com/office/officeart/2005/8/layout/hierarchy2"/>
    <dgm:cxn modelId="{0C6EC1AF-4D83-4CA1-86DC-1400AD8640C1}" type="presParOf" srcId="{82C12EB0-ACB1-48B6-A303-2DB347A8415E}" destId="{A9E04B29-59A0-4A06-B3C6-B238BFFBCE80}" srcOrd="1" destOrd="0" presId="urn:microsoft.com/office/officeart/2005/8/layout/hierarchy2"/>
    <dgm:cxn modelId="{CC5762E6-6982-48F0-9E4F-64DF6C31066F}" type="presParOf" srcId="{A9E04B29-59A0-4A06-B3C6-B238BFFBCE80}" destId="{1C0AFF65-1985-4467-AB62-FBC96A600849}" srcOrd="0" destOrd="0" presId="urn:microsoft.com/office/officeart/2005/8/layout/hierarchy2"/>
    <dgm:cxn modelId="{5FAE66D8-61C3-45AF-A739-2EE1BAD84E70}" type="presParOf" srcId="{A9E04B29-59A0-4A06-B3C6-B238BFFBCE80}" destId="{7C1EDE03-346F-4401-BCA8-85B9B1A78E6D}" srcOrd="1" destOrd="0" presId="urn:microsoft.com/office/officeart/2005/8/layout/hierarchy2"/>
    <dgm:cxn modelId="{C2A7945B-D064-4A42-8A3D-D5EC9984FA00}" type="presParOf" srcId="{7C1EDE03-346F-4401-BCA8-85B9B1A78E6D}" destId="{FCCBE779-125C-4CCA-81D2-8520F4533AB5}" srcOrd="0" destOrd="0" presId="urn:microsoft.com/office/officeart/2005/8/layout/hierarchy2"/>
    <dgm:cxn modelId="{BB429B72-E93D-4453-8E86-6B995EDC5608}" type="presParOf" srcId="{FCCBE779-125C-4CCA-81D2-8520F4533AB5}" destId="{06284E9C-6938-4C16-99D1-B72CAC786805}" srcOrd="0" destOrd="0" presId="urn:microsoft.com/office/officeart/2005/8/layout/hierarchy2"/>
    <dgm:cxn modelId="{9419B26B-CA08-41BC-B98C-B7805B8E2696}" type="presParOf" srcId="{7C1EDE03-346F-4401-BCA8-85B9B1A78E6D}" destId="{3BA0764F-C190-4053-883D-610589781867}" srcOrd="1" destOrd="0" presId="urn:microsoft.com/office/officeart/2005/8/layout/hierarchy2"/>
    <dgm:cxn modelId="{1719532D-99C2-4A82-9608-54002FFEBA83}" type="presParOf" srcId="{3BA0764F-C190-4053-883D-610589781867}" destId="{282BFF50-3098-44FA-A334-F52CEF75BA6D}" srcOrd="0" destOrd="0" presId="urn:microsoft.com/office/officeart/2005/8/layout/hierarchy2"/>
    <dgm:cxn modelId="{4AC79D90-A002-46B1-9770-0541FD27B2B6}" type="presParOf" srcId="{3BA0764F-C190-4053-883D-610589781867}" destId="{7D4F0EB9-07A8-428C-B418-3A41A7CA2D37}" srcOrd="1" destOrd="0" presId="urn:microsoft.com/office/officeart/2005/8/layout/hierarchy2"/>
    <dgm:cxn modelId="{BDEADB9E-6ABD-4402-B043-C300370FF355}" type="presParOf" srcId="{7C1EDE03-346F-4401-BCA8-85B9B1A78E6D}" destId="{BDD63372-78CC-4B31-81F8-EE38AFF6EBCF}" srcOrd="2" destOrd="0" presId="urn:microsoft.com/office/officeart/2005/8/layout/hierarchy2"/>
    <dgm:cxn modelId="{C18BEFFA-5A9D-4802-BB56-6B964F38C727}" type="presParOf" srcId="{BDD63372-78CC-4B31-81F8-EE38AFF6EBCF}" destId="{97BFBEDE-F2B4-4D20-BBFF-8A9DBD7A0DD2}" srcOrd="0" destOrd="0" presId="urn:microsoft.com/office/officeart/2005/8/layout/hierarchy2"/>
    <dgm:cxn modelId="{478E4A4D-778D-4877-98AF-D0E344ABB243}" type="presParOf" srcId="{7C1EDE03-346F-4401-BCA8-85B9B1A78E6D}" destId="{6AA36164-6E22-47C2-ADFE-D6FE987067CA}" srcOrd="3" destOrd="0" presId="urn:microsoft.com/office/officeart/2005/8/layout/hierarchy2"/>
    <dgm:cxn modelId="{F8A3FA5A-80D3-4301-B0A0-88B7279BDF65}" type="presParOf" srcId="{6AA36164-6E22-47C2-ADFE-D6FE987067CA}" destId="{B25C7C82-CC00-47ED-A282-367E87BCF265}" srcOrd="0" destOrd="0" presId="urn:microsoft.com/office/officeart/2005/8/layout/hierarchy2"/>
    <dgm:cxn modelId="{7C8F4419-37D1-4D7C-9663-2687FF275C89}" type="presParOf" srcId="{6AA36164-6E22-47C2-ADFE-D6FE987067CA}" destId="{4C473199-8939-4657-AE69-A0FF0E8AD1C7}" srcOrd="1" destOrd="0" presId="urn:microsoft.com/office/officeart/2005/8/layout/hierarchy2"/>
    <dgm:cxn modelId="{E983039B-2554-4ACC-B4C5-965B2AD3B001}" type="presParOf" srcId="{82C12EB0-ACB1-48B6-A303-2DB347A8415E}" destId="{7B1F0A38-6244-41FB-9E33-198943C3A415}" srcOrd="2" destOrd="0" presId="urn:microsoft.com/office/officeart/2005/8/layout/hierarchy2"/>
    <dgm:cxn modelId="{E9C7B952-5108-4210-B5EC-09B5D96F388B}" type="presParOf" srcId="{7B1F0A38-6244-41FB-9E33-198943C3A415}" destId="{3462C549-DB87-4B78-93A0-06AA58CB3A37}" srcOrd="0" destOrd="0" presId="urn:microsoft.com/office/officeart/2005/8/layout/hierarchy2"/>
    <dgm:cxn modelId="{F1502CDF-6B97-4D1A-BF69-21F5A2CC9FDC}" type="presParOf" srcId="{82C12EB0-ACB1-48B6-A303-2DB347A8415E}" destId="{A14FDF47-DA11-4341-AA40-16F5364741B6}" srcOrd="3" destOrd="0" presId="urn:microsoft.com/office/officeart/2005/8/layout/hierarchy2"/>
    <dgm:cxn modelId="{779455F1-1319-4309-A57F-3CB486F2E3F6}" type="presParOf" srcId="{A14FDF47-DA11-4341-AA40-16F5364741B6}" destId="{B741E240-2917-48AA-906C-55C9E238ED74}" srcOrd="0" destOrd="0" presId="urn:microsoft.com/office/officeart/2005/8/layout/hierarchy2"/>
    <dgm:cxn modelId="{AC438F14-9B9A-4637-967E-6B87188309DF}" type="presParOf" srcId="{A14FDF47-DA11-4341-AA40-16F5364741B6}" destId="{AF26C42A-E1D3-43C8-B783-F5B26811B725}" srcOrd="1" destOrd="0" presId="urn:microsoft.com/office/officeart/2005/8/layout/hierarchy2"/>
    <dgm:cxn modelId="{FC4A98A6-C58C-490E-B1A2-8F2247CA7C47}" type="presParOf" srcId="{AF26C42A-E1D3-43C8-B783-F5B26811B725}" destId="{7D95FDC6-6551-429A-A8B6-E9C25A01DC4B}" srcOrd="0" destOrd="0" presId="urn:microsoft.com/office/officeart/2005/8/layout/hierarchy2"/>
    <dgm:cxn modelId="{A8ACB97D-5911-45F7-AFCD-5EE04FF4BC25}" type="presParOf" srcId="{7D95FDC6-6551-429A-A8B6-E9C25A01DC4B}" destId="{8E62E24E-0984-42FD-AB49-A1182B87BFB2}" srcOrd="0" destOrd="0" presId="urn:microsoft.com/office/officeart/2005/8/layout/hierarchy2"/>
    <dgm:cxn modelId="{A54C3521-66B9-403F-AB14-76E813F291D1}" type="presParOf" srcId="{AF26C42A-E1D3-43C8-B783-F5B26811B725}" destId="{3CC60908-4C87-42C8-B569-91D071EDF80F}" srcOrd="1" destOrd="0" presId="urn:microsoft.com/office/officeart/2005/8/layout/hierarchy2"/>
    <dgm:cxn modelId="{397C5A53-6C56-41E9-94C3-A9B999D4028E}" type="presParOf" srcId="{3CC60908-4C87-42C8-B569-91D071EDF80F}" destId="{02557B99-6165-4EDB-8DDA-CECFB6883F7D}" srcOrd="0" destOrd="0" presId="urn:microsoft.com/office/officeart/2005/8/layout/hierarchy2"/>
    <dgm:cxn modelId="{4AC6A0DA-94DD-42FE-94F8-752F41263DFE}" type="presParOf" srcId="{3CC60908-4C87-42C8-B569-91D071EDF80F}" destId="{BFB1C11A-F5D7-4FFB-A0DB-654698DC6E6C}" srcOrd="1" destOrd="0" presId="urn:microsoft.com/office/officeart/2005/8/layout/hierarchy2"/>
    <dgm:cxn modelId="{614D2AF9-A55C-4F42-90E3-17DCCEFC7201}" type="presParOf" srcId="{AF26C42A-E1D3-43C8-B783-F5B26811B725}" destId="{F7ECBFFC-30B0-4DBC-A045-AA33218451DE}" srcOrd="2" destOrd="0" presId="urn:microsoft.com/office/officeart/2005/8/layout/hierarchy2"/>
    <dgm:cxn modelId="{D3A376EE-2E17-4CD1-83A6-7C634B00B0B2}" type="presParOf" srcId="{F7ECBFFC-30B0-4DBC-A045-AA33218451DE}" destId="{90BA7C4B-039A-4BEB-B13C-63A7E706552A}" srcOrd="0" destOrd="0" presId="urn:microsoft.com/office/officeart/2005/8/layout/hierarchy2"/>
    <dgm:cxn modelId="{62993977-8D5B-47E8-A55C-848BA5E70E17}" type="presParOf" srcId="{AF26C42A-E1D3-43C8-B783-F5B26811B725}" destId="{5E00ADDC-CAE5-4F45-8C50-D5D541150436}" srcOrd="3" destOrd="0" presId="urn:microsoft.com/office/officeart/2005/8/layout/hierarchy2"/>
    <dgm:cxn modelId="{F7D5CE4D-2647-41C3-ACED-8E84AE619B91}" type="presParOf" srcId="{5E00ADDC-CAE5-4F45-8C50-D5D541150436}" destId="{03F0C473-24B2-4FB9-87C7-BCD758B66B92}" srcOrd="0" destOrd="0" presId="urn:microsoft.com/office/officeart/2005/8/layout/hierarchy2"/>
    <dgm:cxn modelId="{3B0DEFE0-8C85-47BA-875B-BA89EC164945}" type="presParOf" srcId="{5E00ADDC-CAE5-4F45-8C50-D5D541150436}" destId="{4B9B3C29-63A0-4029-8C52-065F01CAEB2B}" srcOrd="1" destOrd="0" presId="urn:microsoft.com/office/officeart/2005/8/layout/hierarchy2"/>
    <dgm:cxn modelId="{C9A6408B-B561-482E-9FFB-EC3DF3D77A6A}" type="presParOf" srcId="{AF26C42A-E1D3-43C8-B783-F5B26811B725}" destId="{806BC84B-3440-4FEF-8F0C-01554859E9FD}" srcOrd="4" destOrd="0" presId="urn:microsoft.com/office/officeart/2005/8/layout/hierarchy2"/>
    <dgm:cxn modelId="{BF0E8E13-6E97-49CA-8783-CDC148C1C734}" type="presParOf" srcId="{806BC84B-3440-4FEF-8F0C-01554859E9FD}" destId="{A1D3E2F3-41C7-4235-9C15-FC1FD7457C0B}" srcOrd="0" destOrd="0" presId="urn:microsoft.com/office/officeart/2005/8/layout/hierarchy2"/>
    <dgm:cxn modelId="{08AFA215-F95D-4DDB-BCDB-6BAF7D6E1992}" type="presParOf" srcId="{AF26C42A-E1D3-43C8-B783-F5B26811B725}" destId="{07B20AE0-A013-49EC-8D5A-371DB2350700}" srcOrd="5" destOrd="0" presId="urn:microsoft.com/office/officeart/2005/8/layout/hierarchy2"/>
    <dgm:cxn modelId="{3609F426-92F6-4726-BE02-391910FF5A7E}" type="presParOf" srcId="{07B20AE0-A013-49EC-8D5A-371DB2350700}" destId="{E4E3029C-EA1E-480A-B236-7DC5EC75A89E}" srcOrd="0" destOrd="0" presId="urn:microsoft.com/office/officeart/2005/8/layout/hierarchy2"/>
    <dgm:cxn modelId="{26D7020C-7A37-4523-B3F9-EA9974F4B256}" type="presParOf" srcId="{07B20AE0-A013-49EC-8D5A-371DB2350700}" destId="{9446792C-2A3A-4315-966B-C3FE8C0E050E}" srcOrd="1" destOrd="0" presId="urn:microsoft.com/office/officeart/2005/8/layout/hierarchy2"/>
    <dgm:cxn modelId="{89E835A9-A25F-4CE5-A86B-17128D66DCB9}" type="presParOf" srcId="{AF26C42A-E1D3-43C8-B783-F5B26811B725}" destId="{ECC578BB-236F-4F46-8D53-2B8533684EC6}" srcOrd="6" destOrd="0" presId="urn:microsoft.com/office/officeart/2005/8/layout/hierarchy2"/>
    <dgm:cxn modelId="{FD08BD67-D2BE-4452-A23D-83527133F221}" type="presParOf" srcId="{ECC578BB-236F-4F46-8D53-2B8533684EC6}" destId="{BA53D7E5-591A-433C-816B-726EA0A29B9B}" srcOrd="0" destOrd="0" presId="urn:microsoft.com/office/officeart/2005/8/layout/hierarchy2"/>
    <dgm:cxn modelId="{722F5F19-A973-4EB6-9A5C-6AE8979826D6}" type="presParOf" srcId="{AF26C42A-E1D3-43C8-B783-F5B26811B725}" destId="{8801093D-A675-4C3A-B64B-C6274DF2C582}" srcOrd="7" destOrd="0" presId="urn:microsoft.com/office/officeart/2005/8/layout/hierarchy2"/>
    <dgm:cxn modelId="{201880EC-BAF1-4ABE-98F6-74D4704A59D7}" type="presParOf" srcId="{8801093D-A675-4C3A-B64B-C6274DF2C582}" destId="{CC23AEF9-369D-4AB4-8D22-27A00CBFFF4F}" srcOrd="0" destOrd="0" presId="urn:microsoft.com/office/officeart/2005/8/layout/hierarchy2"/>
    <dgm:cxn modelId="{8B71F93A-EB34-47B8-8828-C7DBA778D884}" type="presParOf" srcId="{8801093D-A675-4C3A-B64B-C6274DF2C582}" destId="{03C1D1FB-55BA-4F73-969D-D806C12866E1}" srcOrd="1" destOrd="0" presId="urn:microsoft.com/office/officeart/2005/8/layout/hierarchy2"/>
    <dgm:cxn modelId="{4E33494B-3143-4B43-A362-D0FBA5581D2B}" type="presParOf" srcId="{AF26C42A-E1D3-43C8-B783-F5B26811B725}" destId="{C940FACE-CFA5-458C-A7CF-252B15A67D45}" srcOrd="8" destOrd="0" presId="urn:microsoft.com/office/officeart/2005/8/layout/hierarchy2"/>
    <dgm:cxn modelId="{E1B68797-97BA-4874-98C3-879F5728B93E}" type="presParOf" srcId="{C940FACE-CFA5-458C-A7CF-252B15A67D45}" destId="{BC4B2FE2-DE8A-4924-97F2-CD47F9EFFF87}" srcOrd="0" destOrd="0" presId="urn:microsoft.com/office/officeart/2005/8/layout/hierarchy2"/>
    <dgm:cxn modelId="{D65D74ED-CB3E-433F-A360-4C72C47E45D7}" type="presParOf" srcId="{AF26C42A-E1D3-43C8-B783-F5B26811B725}" destId="{0A724AD5-89BB-403A-8455-B2E47ABE386A}" srcOrd="9" destOrd="0" presId="urn:microsoft.com/office/officeart/2005/8/layout/hierarchy2"/>
    <dgm:cxn modelId="{E631B8EC-25BB-4B67-A4F3-D6DF991D183D}" type="presParOf" srcId="{0A724AD5-89BB-403A-8455-B2E47ABE386A}" destId="{9A2441C8-8974-4AD5-BE35-9DE1D345F5DE}" srcOrd="0" destOrd="0" presId="urn:microsoft.com/office/officeart/2005/8/layout/hierarchy2"/>
    <dgm:cxn modelId="{58FCD94A-E711-4CC7-A926-8906A66A9685}" type="presParOf" srcId="{0A724AD5-89BB-403A-8455-B2E47ABE386A}" destId="{61DC16BC-2459-40E2-A9B9-0AA8F10E4975}" srcOrd="1" destOrd="0" presId="urn:microsoft.com/office/officeart/2005/8/layout/hierarchy2"/>
    <dgm:cxn modelId="{3EDE9832-F462-4676-9872-4B50E16BD040}" type="presParOf" srcId="{AF26C42A-E1D3-43C8-B783-F5B26811B725}" destId="{7A80F988-07D9-4EFD-A9F6-7BC6DCCC3E7C}" srcOrd="10" destOrd="0" presId="urn:microsoft.com/office/officeart/2005/8/layout/hierarchy2"/>
    <dgm:cxn modelId="{2E872452-D387-4EC8-9E86-90DC442C5DAD}" type="presParOf" srcId="{7A80F988-07D9-4EFD-A9F6-7BC6DCCC3E7C}" destId="{F2A0BE44-62CF-42DE-A3D1-5C01CCA342EC}" srcOrd="0" destOrd="0" presId="urn:microsoft.com/office/officeart/2005/8/layout/hierarchy2"/>
    <dgm:cxn modelId="{9731B3F8-52B7-4C3D-8113-06330F367CF7}" type="presParOf" srcId="{AF26C42A-E1D3-43C8-B783-F5B26811B725}" destId="{E48482F7-81AF-4A93-BB8C-E9D086A0B643}" srcOrd="11" destOrd="0" presId="urn:microsoft.com/office/officeart/2005/8/layout/hierarchy2"/>
    <dgm:cxn modelId="{181A1146-C9F6-4021-8F50-4729622F51E1}" type="presParOf" srcId="{E48482F7-81AF-4A93-BB8C-E9D086A0B643}" destId="{5D96D950-B513-4386-9B82-07A4C013E52C}" srcOrd="0" destOrd="0" presId="urn:microsoft.com/office/officeart/2005/8/layout/hierarchy2"/>
    <dgm:cxn modelId="{4311CE2E-26F3-4C69-8FAB-9CF95D6AF435}" type="presParOf" srcId="{E48482F7-81AF-4A93-BB8C-E9D086A0B643}" destId="{9C843F77-1D54-4720-9122-26E370161DF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97863-D52E-4C27-91DF-0AF62A0AB1B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6EB47ACC-45C7-4CB2-A96C-B9A4FD1A54A4}">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3600" dirty="0" smtClean="0">
              <a:solidFill>
                <a:schemeClr val="tx1"/>
              </a:solidFill>
            </a:rPr>
            <a:t>民法</a:t>
          </a:r>
          <a:endParaRPr kumimoji="1" lang="ja-JP" altLang="en-US" sz="3600" dirty="0">
            <a:solidFill>
              <a:schemeClr val="tx1"/>
            </a:solidFill>
          </a:endParaRPr>
        </a:p>
      </dgm:t>
    </dgm:pt>
    <dgm:pt modelId="{AAE133F6-E4A6-478E-B4BE-223FA22BF168}" type="parTrans" cxnId="{60177705-4EC7-4053-941F-603421EC2A83}">
      <dgm:prSet/>
      <dgm:spPr/>
      <dgm:t>
        <a:bodyPr/>
        <a:lstStyle/>
        <a:p>
          <a:endParaRPr kumimoji="1" lang="ja-JP" altLang="en-US" sz="1600"/>
        </a:p>
      </dgm:t>
    </dgm:pt>
    <dgm:pt modelId="{C9CF832F-528E-48FA-A7EE-29FD978809BA}" type="sibTrans" cxnId="{60177705-4EC7-4053-941F-603421EC2A83}">
      <dgm:prSet/>
      <dgm:spPr/>
      <dgm:t>
        <a:bodyPr/>
        <a:lstStyle/>
        <a:p>
          <a:endParaRPr kumimoji="1" lang="ja-JP" altLang="en-US" sz="1600"/>
        </a:p>
      </dgm:t>
    </dgm:pt>
    <dgm:pt modelId="{1CD79EF1-8B2D-4B02-9CD1-5E7921C3C116}">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3600" dirty="0" smtClean="0">
              <a:solidFill>
                <a:schemeClr val="tx1"/>
              </a:solidFill>
            </a:rPr>
            <a:t>通則</a:t>
          </a:r>
          <a:endParaRPr kumimoji="1" lang="ja-JP" altLang="en-US" sz="3600" dirty="0">
            <a:solidFill>
              <a:schemeClr val="tx1"/>
            </a:solidFill>
          </a:endParaRPr>
        </a:p>
      </dgm:t>
    </dgm:pt>
    <dgm:pt modelId="{91FBB5BC-C085-4E23-9C68-B3759F595183}" type="parTrans" cxnId="{52819440-C8A4-4203-878C-F569EC9F5715}">
      <dgm:prSet custT="1"/>
      <dgm:spPr/>
      <dgm:t>
        <a:bodyPr/>
        <a:lstStyle/>
        <a:p>
          <a:endParaRPr kumimoji="1" lang="ja-JP" altLang="en-US" sz="400"/>
        </a:p>
      </dgm:t>
    </dgm:pt>
    <dgm:pt modelId="{7D23DE04-D7E2-461B-9933-8E5598F73D09}" type="sibTrans" cxnId="{52819440-C8A4-4203-878C-F569EC9F5715}">
      <dgm:prSet/>
      <dgm:spPr/>
      <dgm:t>
        <a:bodyPr/>
        <a:lstStyle/>
        <a:p>
          <a:endParaRPr kumimoji="1" lang="ja-JP" altLang="en-US" sz="1600"/>
        </a:p>
      </dgm:t>
    </dgm:pt>
    <dgm:pt modelId="{DE561858-699E-4197-B0DE-9909779B05A7}">
      <dgm:prSet phldrT="[テキスト]" custT="1"/>
      <dgm:spPr>
        <a:solidFill>
          <a:schemeClr val="accent4">
            <a:lumMod val="20000"/>
            <a:lumOff val="80000"/>
          </a:schemeClr>
        </a:solidFill>
        <a:ln w="28575">
          <a:solidFill>
            <a:schemeClr val="accent4">
              <a:lumMod val="75000"/>
            </a:schemeClr>
          </a:solidFill>
        </a:ln>
      </dgm:spPr>
      <dgm:t>
        <a:bodyPr/>
        <a:lstStyle/>
        <a:p>
          <a:r>
            <a:rPr kumimoji="1" lang="ja-JP" altLang="en-US" sz="3600" dirty="0" smtClean="0">
              <a:solidFill>
                <a:schemeClr val="tx1"/>
              </a:solidFill>
            </a:rPr>
            <a:t>財産法</a:t>
          </a:r>
          <a:endParaRPr kumimoji="1" lang="ja-JP" altLang="en-US" sz="3600" dirty="0">
            <a:solidFill>
              <a:schemeClr val="tx1"/>
            </a:solidFill>
          </a:endParaRPr>
        </a:p>
      </dgm:t>
    </dgm:pt>
    <dgm:pt modelId="{66054F7C-E467-40C9-B1F9-A6852E4CD0C5}" type="parTrans" cxnId="{753DA561-8DCE-4C03-9FF7-E39FD4E21C38}">
      <dgm:prSet custT="1"/>
      <dgm:spPr/>
      <dgm:t>
        <a:bodyPr/>
        <a:lstStyle/>
        <a:p>
          <a:endParaRPr kumimoji="1" lang="ja-JP" altLang="en-US" sz="400"/>
        </a:p>
      </dgm:t>
    </dgm:pt>
    <dgm:pt modelId="{8B48E304-DD39-4EBA-A369-D9DEEDD331CD}" type="sibTrans" cxnId="{753DA561-8DCE-4C03-9FF7-E39FD4E21C38}">
      <dgm:prSet/>
      <dgm:spPr/>
      <dgm:t>
        <a:bodyPr/>
        <a:lstStyle/>
        <a:p>
          <a:endParaRPr kumimoji="1" lang="ja-JP" altLang="en-US" sz="1600"/>
        </a:p>
      </dgm:t>
    </dgm:pt>
    <dgm:pt modelId="{60FA1729-30BA-4F8C-A71E-BE9DB671AAC9}">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3600" dirty="0" smtClean="0">
              <a:solidFill>
                <a:schemeClr val="tx1"/>
              </a:solidFill>
            </a:rPr>
            <a:t>第</a:t>
          </a:r>
          <a:r>
            <a:rPr kumimoji="1" lang="en-US" altLang="ja-JP" sz="3600" dirty="0" smtClean="0">
              <a:solidFill>
                <a:schemeClr val="tx1"/>
              </a:solidFill>
            </a:rPr>
            <a:t>1</a:t>
          </a:r>
          <a:r>
            <a:rPr kumimoji="1" lang="ja-JP" altLang="en-US" sz="3600" dirty="0" smtClean="0">
              <a:solidFill>
                <a:schemeClr val="tx1"/>
              </a:solidFill>
            </a:rPr>
            <a:t>編　総則</a:t>
          </a:r>
          <a:endParaRPr kumimoji="1" lang="ja-JP" altLang="en-US" sz="3600" dirty="0">
            <a:solidFill>
              <a:schemeClr val="tx1"/>
            </a:solidFill>
          </a:endParaRPr>
        </a:p>
      </dgm:t>
    </dgm:pt>
    <dgm:pt modelId="{14BBFD58-86E2-4559-9B27-F818371240EE}" type="parTrans" cxnId="{B91140EE-4069-44DC-AC58-03E6E2A11F23}">
      <dgm:prSet custT="1"/>
      <dgm:spPr/>
      <dgm:t>
        <a:bodyPr/>
        <a:lstStyle/>
        <a:p>
          <a:endParaRPr kumimoji="1" lang="ja-JP" altLang="en-US" sz="400"/>
        </a:p>
      </dgm:t>
    </dgm:pt>
    <dgm:pt modelId="{72362AE4-A934-4088-A383-1AFD8309F7B4}" type="sibTrans" cxnId="{B91140EE-4069-44DC-AC58-03E6E2A11F23}">
      <dgm:prSet/>
      <dgm:spPr/>
      <dgm:t>
        <a:bodyPr/>
        <a:lstStyle/>
        <a:p>
          <a:endParaRPr kumimoji="1" lang="ja-JP" altLang="en-US" sz="1600"/>
        </a:p>
      </dgm:t>
    </dgm:pt>
    <dgm:pt modelId="{E9E74BE7-6891-4A2B-B91B-992BDC95B6CF}">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600" dirty="0" smtClean="0">
              <a:solidFill>
                <a:schemeClr val="tx1"/>
              </a:solidFill>
            </a:rPr>
            <a:t>家族法</a:t>
          </a:r>
          <a:endParaRPr kumimoji="1" lang="ja-JP" altLang="en-US" sz="3600" dirty="0">
            <a:solidFill>
              <a:schemeClr val="tx1"/>
            </a:solidFill>
          </a:endParaRPr>
        </a:p>
      </dgm:t>
    </dgm:pt>
    <dgm:pt modelId="{7FB62F0A-D970-4730-B06B-8B12E7AA8A13}" type="parTrans" cxnId="{94C0D3F5-3F40-4D50-90A1-8A990FF15047}">
      <dgm:prSet custT="1"/>
      <dgm:spPr/>
      <dgm:t>
        <a:bodyPr/>
        <a:lstStyle/>
        <a:p>
          <a:endParaRPr kumimoji="1" lang="ja-JP" altLang="en-US" sz="400"/>
        </a:p>
      </dgm:t>
    </dgm:pt>
    <dgm:pt modelId="{63911E50-2771-4C85-9702-3713481CE187}" type="sibTrans" cxnId="{94C0D3F5-3F40-4D50-90A1-8A990FF15047}">
      <dgm:prSet/>
      <dgm:spPr/>
      <dgm:t>
        <a:bodyPr/>
        <a:lstStyle/>
        <a:p>
          <a:endParaRPr kumimoji="1" lang="ja-JP" altLang="en-US" sz="1600"/>
        </a:p>
      </dgm:t>
    </dgm:pt>
    <dgm:pt modelId="{956B8867-995D-491D-BAB0-B6C705AA0969}">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600" dirty="0" smtClean="0">
              <a:solidFill>
                <a:schemeClr val="tx1"/>
              </a:solidFill>
            </a:rPr>
            <a:t>第</a:t>
          </a:r>
          <a:r>
            <a:rPr kumimoji="1" lang="en-US" altLang="ja-JP" sz="3600" dirty="0" smtClean="0">
              <a:solidFill>
                <a:schemeClr val="tx1"/>
              </a:solidFill>
            </a:rPr>
            <a:t>4</a:t>
          </a:r>
          <a:r>
            <a:rPr kumimoji="1" lang="ja-JP" altLang="en-US" sz="3600" dirty="0" smtClean="0">
              <a:solidFill>
                <a:schemeClr val="tx1"/>
              </a:solidFill>
            </a:rPr>
            <a:t>編　親族</a:t>
          </a:r>
          <a:endParaRPr kumimoji="1" lang="ja-JP" altLang="en-US" sz="3600" dirty="0">
            <a:solidFill>
              <a:schemeClr val="tx1"/>
            </a:solidFill>
          </a:endParaRPr>
        </a:p>
      </dgm:t>
    </dgm:pt>
    <dgm:pt modelId="{57DF0043-FC24-4B8F-B2DD-BC47F41BBCCE}" type="parTrans" cxnId="{9933479D-86B1-4496-9E8D-F1D0C60EB0EB}">
      <dgm:prSet custT="1"/>
      <dgm:spPr/>
      <dgm:t>
        <a:bodyPr/>
        <a:lstStyle/>
        <a:p>
          <a:endParaRPr kumimoji="1" lang="ja-JP" altLang="en-US" sz="400"/>
        </a:p>
      </dgm:t>
    </dgm:pt>
    <dgm:pt modelId="{4F74B76C-DF7B-4AC9-A759-495FBFC96C6E}" type="sibTrans" cxnId="{9933479D-86B1-4496-9E8D-F1D0C60EB0EB}">
      <dgm:prSet/>
      <dgm:spPr/>
      <dgm:t>
        <a:bodyPr/>
        <a:lstStyle/>
        <a:p>
          <a:endParaRPr kumimoji="1" lang="ja-JP" altLang="en-US" sz="1600"/>
        </a:p>
      </dgm:t>
    </dgm:pt>
    <dgm:pt modelId="{41A0D2BA-D1F3-4485-8EE9-60DEFBDC9E3E}">
      <dgm:prSet phldrT="[テキスト]" custT="1"/>
      <dgm:spPr>
        <a:solidFill>
          <a:schemeClr val="accent4">
            <a:lumMod val="20000"/>
            <a:lumOff val="80000"/>
          </a:schemeClr>
        </a:solidFill>
        <a:ln w="28575">
          <a:solidFill>
            <a:schemeClr val="accent4">
              <a:lumMod val="75000"/>
            </a:schemeClr>
          </a:solidFill>
        </a:ln>
      </dgm:spPr>
      <dgm:t>
        <a:bodyPr/>
        <a:lstStyle/>
        <a:p>
          <a:r>
            <a:rPr kumimoji="1" lang="ja-JP" altLang="en-US" sz="3600" dirty="0" smtClean="0">
              <a:solidFill>
                <a:schemeClr val="tx1"/>
              </a:solidFill>
            </a:rPr>
            <a:t>第</a:t>
          </a:r>
          <a:r>
            <a:rPr kumimoji="1" lang="en-US" altLang="ja-JP" sz="3600" dirty="0" smtClean="0">
              <a:solidFill>
                <a:schemeClr val="tx1"/>
              </a:solidFill>
            </a:rPr>
            <a:t>2</a:t>
          </a:r>
          <a:r>
            <a:rPr kumimoji="1" lang="ja-JP" altLang="en-US" sz="3600" dirty="0" smtClean="0">
              <a:solidFill>
                <a:schemeClr val="tx1"/>
              </a:solidFill>
            </a:rPr>
            <a:t>編　物権</a:t>
          </a:r>
          <a:endParaRPr kumimoji="1" lang="ja-JP" altLang="en-US" sz="3600" dirty="0">
            <a:solidFill>
              <a:schemeClr val="tx1"/>
            </a:solidFill>
          </a:endParaRPr>
        </a:p>
      </dgm:t>
    </dgm:pt>
    <dgm:pt modelId="{F83117FD-7B3B-422D-AE69-8782938F754B}" type="parTrans" cxnId="{E09BAE4D-6212-47FA-9926-9F2ABFA53C94}">
      <dgm:prSet custT="1"/>
      <dgm:spPr/>
      <dgm:t>
        <a:bodyPr/>
        <a:lstStyle/>
        <a:p>
          <a:endParaRPr kumimoji="1" lang="ja-JP" altLang="en-US" sz="400"/>
        </a:p>
      </dgm:t>
    </dgm:pt>
    <dgm:pt modelId="{D9AC506A-5B2D-47CB-8FCC-A167FA10BA11}" type="sibTrans" cxnId="{E09BAE4D-6212-47FA-9926-9F2ABFA53C94}">
      <dgm:prSet/>
      <dgm:spPr/>
      <dgm:t>
        <a:bodyPr/>
        <a:lstStyle/>
        <a:p>
          <a:endParaRPr kumimoji="1" lang="ja-JP" altLang="en-US" sz="1600"/>
        </a:p>
      </dgm:t>
    </dgm:pt>
    <dgm:pt modelId="{9EE48F22-DBAA-44BB-8440-A93C52DD00E9}">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3600" dirty="0" smtClean="0">
              <a:solidFill>
                <a:schemeClr val="tx1"/>
              </a:solidFill>
            </a:rPr>
            <a:t>第</a:t>
          </a:r>
          <a:r>
            <a:rPr kumimoji="1" lang="en-US" altLang="ja-JP" sz="3600" dirty="0" smtClean="0">
              <a:solidFill>
                <a:schemeClr val="tx1"/>
              </a:solidFill>
            </a:rPr>
            <a:t>3</a:t>
          </a:r>
          <a:r>
            <a:rPr kumimoji="1" lang="ja-JP" altLang="en-US" sz="3600" dirty="0" smtClean="0">
              <a:solidFill>
                <a:schemeClr val="tx1"/>
              </a:solidFill>
            </a:rPr>
            <a:t>編　債権</a:t>
          </a:r>
          <a:endParaRPr kumimoji="1" lang="ja-JP" altLang="en-US" sz="3600" dirty="0">
            <a:solidFill>
              <a:schemeClr val="tx1"/>
            </a:solidFill>
          </a:endParaRPr>
        </a:p>
      </dgm:t>
    </dgm:pt>
    <dgm:pt modelId="{CC4CB04E-A6B1-4E40-B57D-F08AC0730A94}" type="parTrans" cxnId="{EB329B8D-FD51-44E6-A4D4-B6E68EFE1EA4}">
      <dgm:prSet custT="1"/>
      <dgm:spPr/>
      <dgm:t>
        <a:bodyPr/>
        <a:lstStyle/>
        <a:p>
          <a:endParaRPr kumimoji="1" lang="ja-JP" altLang="en-US" sz="400"/>
        </a:p>
      </dgm:t>
    </dgm:pt>
    <dgm:pt modelId="{846B3C28-90AD-4265-8B4F-4C917906735F}" type="sibTrans" cxnId="{EB329B8D-FD51-44E6-A4D4-B6E68EFE1EA4}">
      <dgm:prSet/>
      <dgm:spPr/>
      <dgm:t>
        <a:bodyPr/>
        <a:lstStyle/>
        <a:p>
          <a:endParaRPr kumimoji="1" lang="ja-JP" altLang="en-US" sz="1600"/>
        </a:p>
      </dgm:t>
    </dgm:pt>
    <dgm:pt modelId="{A49BCBE7-8A93-4CA3-9DB1-1DD0AF19A287}">
      <dgm:prSet phldrT="[テキスト]" custT="1"/>
      <dgm:spPr>
        <a:solidFill>
          <a:schemeClr val="accent5">
            <a:lumMod val="20000"/>
            <a:lumOff val="80000"/>
          </a:schemeClr>
        </a:solidFill>
        <a:ln w="28575">
          <a:solidFill>
            <a:schemeClr val="accent5">
              <a:lumMod val="75000"/>
            </a:schemeClr>
          </a:solidFill>
        </a:ln>
      </dgm:spPr>
      <dgm:t>
        <a:bodyPr/>
        <a:lstStyle/>
        <a:p>
          <a:r>
            <a:rPr kumimoji="1" lang="ja-JP" altLang="en-US" sz="3600" dirty="0" smtClean="0">
              <a:solidFill>
                <a:schemeClr val="tx1"/>
              </a:solidFill>
            </a:rPr>
            <a:t>第</a:t>
          </a:r>
          <a:r>
            <a:rPr kumimoji="1" lang="en-US" altLang="ja-JP" sz="3600" dirty="0" smtClean="0">
              <a:solidFill>
                <a:schemeClr val="tx1"/>
              </a:solidFill>
            </a:rPr>
            <a:t>5</a:t>
          </a:r>
          <a:r>
            <a:rPr kumimoji="1" lang="ja-JP" altLang="en-US" sz="3600" dirty="0" smtClean="0">
              <a:solidFill>
                <a:schemeClr val="tx1"/>
              </a:solidFill>
            </a:rPr>
            <a:t>編　相続</a:t>
          </a:r>
          <a:endParaRPr kumimoji="1" lang="ja-JP" altLang="en-US" sz="3600" dirty="0">
            <a:solidFill>
              <a:schemeClr val="tx1"/>
            </a:solidFill>
          </a:endParaRPr>
        </a:p>
      </dgm:t>
    </dgm:pt>
    <dgm:pt modelId="{E4F61F18-9816-4567-999C-074418A7167B}" type="parTrans" cxnId="{CA882C1D-7E24-4C0F-A40C-769F958C3394}">
      <dgm:prSet custT="1"/>
      <dgm:spPr/>
      <dgm:t>
        <a:bodyPr/>
        <a:lstStyle/>
        <a:p>
          <a:endParaRPr kumimoji="1" lang="ja-JP" altLang="en-US" sz="400"/>
        </a:p>
      </dgm:t>
    </dgm:pt>
    <dgm:pt modelId="{E7B56477-1C85-4E2F-9C78-0180301113FD}" type="sibTrans" cxnId="{CA882C1D-7E24-4C0F-A40C-769F958C3394}">
      <dgm:prSet/>
      <dgm:spPr/>
      <dgm:t>
        <a:bodyPr/>
        <a:lstStyle/>
        <a:p>
          <a:endParaRPr kumimoji="1" lang="ja-JP" altLang="en-US" sz="1600"/>
        </a:p>
      </dgm:t>
    </dgm:pt>
    <dgm:pt modelId="{0C8BCE55-061A-4056-9E1D-F4390C9A7210}" type="pres">
      <dgm:prSet presAssocID="{E0297863-D52E-4C27-91DF-0AF62A0AB1B5}" presName="diagram" presStyleCnt="0">
        <dgm:presLayoutVars>
          <dgm:chPref val="1"/>
          <dgm:dir/>
          <dgm:animOne val="branch"/>
          <dgm:animLvl val="lvl"/>
          <dgm:resizeHandles val="exact"/>
        </dgm:presLayoutVars>
      </dgm:prSet>
      <dgm:spPr/>
      <dgm:t>
        <a:bodyPr/>
        <a:lstStyle/>
        <a:p>
          <a:endParaRPr kumimoji="1" lang="ja-JP" altLang="en-US"/>
        </a:p>
      </dgm:t>
    </dgm:pt>
    <dgm:pt modelId="{167A4B00-3430-47FE-B73A-295516E561BC}" type="pres">
      <dgm:prSet presAssocID="{6EB47ACC-45C7-4CB2-A96C-B9A4FD1A54A4}" presName="root1" presStyleCnt="0"/>
      <dgm:spPr/>
    </dgm:pt>
    <dgm:pt modelId="{794819C9-0E63-4571-B19E-0EDC13A50B9C}" type="pres">
      <dgm:prSet presAssocID="{6EB47ACC-45C7-4CB2-A96C-B9A4FD1A54A4}" presName="LevelOneTextNode" presStyleLbl="node0" presStyleIdx="0" presStyleCnt="1" custScaleX="75132" custScaleY="259374" custLinFactNeighborX="9270">
        <dgm:presLayoutVars>
          <dgm:chPref val="3"/>
        </dgm:presLayoutVars>
      </dgm:prSet>
      <dgm:spPr/>
      <dgm:t>
        <a:bodyPr/>
        <a:lstStyle/>
        <a:p>
          <a:endParaRPr kumimoji="1" lang="ja-JP" altLang="en-US"/>
        </a:p>
      </dgm:t>
    </dgm:pt>
    <dgm:pt modelId="{9C962F55-D88E-4B9D-92FE-EABC9EF59557}" type="pres">
      <dgm:prSet presAssocID="{6EB47ACC-45C7-4CB2-A96C-B9A4FD1A54A4}" presName="level2hierChild" presStyleCnt="0"/>
      <dgm:spPr/>
    </dgm:pt>
    <dgm:pt modelId="{28652399-AF78-4647-AE36-4267E14FEC49}" type="pres">
      <dgm:prSet presAssocID="{91FBB5BC-C085-4E23-9C68-B3759F595183}" presName="conn2-1" presStyleLbl="parChTrans1D2" presStyleIdx="0" presStyleCnt="1"/>
      <dgm:spPr/>
      <dgm:t>
        <a:bodyPr/>
        <a:lstStyle/>
        <a:p>
          <a:endParaRPr kumimoji="1" lang="ja-JP" altLang="en-US"/>
        </a:p>
      </dgm:t>
    </dgm:pt>
    <dgm:pt modelId="{DF381612-AC23-4A58-8603-EB925709E0BA}" type="pres">
      <dgm:prSet presAssocID="{91FBB5BC-C085-4E23-9C68-B3759F595183}" presName="connTx" presStyleLbl="parChTrans1D2" presStyleIdx="0" presStyleCnt="1"/>
      <dgm:spPr/>
      <dgm:t>
        <a:bodyPr/>
        <a:lstStyle/>
        <a:p>
          <a:endParaRPr kumimoji="1" lang="ja-JP" altLang="en-US"/>
        </a:p>
      </dgm:t>
    </dgm:pt>
    <dgm:pt modelId="{816DFC06-14C2-4048-AF6A-454C401165FB}" type="pres">
      <dgm:prSet presAssocID="{1CD79EF1-8B2D-4B02-9CD1-5E7921C3C116}" presName="root2" presStyleCnt="0"/>
      <dgm:spPr/>
    </dgm:pt>
    <dgm:pt modelId="{E412B238-16AF-42CB-91CA-DFAE7EE17610}" type="pres">
      <dgm:prSet presAssocID="{1CD79EF1-8B2D-4B02-9CD1-5E7921C3C116}" presName="LevelTwoTextNode" presStyleLbl="node2" presStyleIdx="0" presStyleCnt="1" custScaleX="75132" custScaleY="146410" custLinFactNeighborX="-11956">
        <dgm:presLayoutVars>
          <dgm:chPref val="3"/>
        </dgm:presLayoutVars>
      </dgm:prSet>
      <dgm:spPr/>
      <dgm:t>
        <a:bodyPr/>
        <a:lstStyle/>
        <a:p>
          <a:endParaRPr kumimoji="1" lang="ja-JP" altLang="en-US"/>
        </a:p>
      </dgm:t>
    </dgm:pt>
    <dgm:pt modelId="{F738A0D4-C34A-4A48-BBB2-6DECB57B4A15}" type="pres">
      <dgm:prSet presAssocID="{1CD79EF1-8B2D-4B02-9CD1-5E7921C3C116}" presName="level3hierChild" presStyleCnt="0"/>
      <dgm:spPr/>
    </dgm:pt>
    <dgm:pt modelId="{88BEED69-4F38-4F83-99EA-33A5D9110B40}" type="pres">
      <dgm:prSet presAssocID="{66054F7C-E467-40C9-B1F9-A6852E4CD0C5}" presName="conn2-1" presStyleLbl="parChTrans1D3" presStyleIdx="0" presStyleCnt="2"/>
      <dgm:spPr/>
      <dgm:t>
        <a:bodyPr/>
        <a:lstStyle/>
        <a:p>
          <a:endParaRPr kumimoji="1" lang="ja-JP" altLang="en-US"/>
        </a:p>
      </dgm:t>
    </dgm:pt>
    <dgm:pt modelId="{406E638F-FAB0-4F3C-B314-775423F41FA3}" type="pres">
      <dgm:prSet presAssocID="{66054F7C-E467-40C9-B1F9-A6852E4CD0C5}" presName="connTx" presStyleLbl="parChTrans1D3" presStyleIdx="0" presStyleCnt="2"/>
      <dgm:spPr/>
      <dgm:t>
        <a:bodyPr/>
        <a:lstStyle/>
        <a:p>
          <a:endParaRPr kumimoji="1" lang="ja-JP" altLang="en-US"/>
        </a:p>
      </dgm:t>
    </dgm:pt>
    <dgm:pt modelId="{42D6B86B-AC21-4F2D-B6FC-5BAA57F308B8}" type="pres">
      <dgm:prSet presAssocID="{DE561858-699E-4197-B0DE-9909779B05A7}" presName="root2" presStyleCnt="0"/>
      <dgm:spPr/>
    </dgm:pt>
    <dgm:pt modelId="{FFFBC918-1013-4D64-A016-1A55F4C55EC6}" type="pres">
      <dgm:prSet presAssocID="{DE561858-699E-4197-B0DE-9909779B05A7}" presName="LevelTwoTextNode" presStyleLbl="node3" presStyleIdx="0" presStyleCnt="2" custScaleX="110000" custScaleY="121000" custLinFactNeighborX="-22524">
        <dgm:presLayoutVars>
          <dgm:chPref val="3"/>
        </dgm:presLayoutVars>
      </dgm:prSet>
      <dgm:spPr/>
      <dgm:t>
        <a:bodyPr/>
        <a:lstStyle/>
        <a:p>
          <a:endParaRPr kumimoji="1" lang="ja-JP" altLang="en-US"/>
        </a:p>
      </dgm:t>
    </dgm:pt>
    <dgm:pt modelId="{9C165A61-8DDE-429E-8005-A8B552D36322}" type="pres">
      <dgm:prSet presAssocID="{DE561858-699E-4197-B0DE-9909779B05A7}" presName="level3hierChild" presStyleCnt="0"/>
      <dgm:spPr/>
    </dgm:pt>
    <dgm:pt modelId="{FE9FFCE8-9878-40D4-BA24-29E4F6D58D08}" type="pres">
      <dgm:prSet presAssocID="{14BBFD58-86E2-4559-9B27-F818371240EE}" presName="conn2-1" presStyleLbl="parChTrans1D4" presStyleIdx="0" presStyleCnt="5"/>
      <dgm:spPr/>
      <dgm:t>
        <a:bodyPr/>
        <a:lstStyle/>
        <a:p>
          <a:endParaRPr kumimoji="1" lang="ja-JP" altLang="en-US"/>
        </a:p>
      </dgm:t>
    </dgm:pt>
    <dgm:pt modelId="{3AE6C35C-9935-45AA-A35F-72DF67D1B645}" type="pres">
      <dgm:prSet presAssocID="{14BBFD58-86E2-4559-9B27-F818371240EE}" presName="connTx" presStyleLbl="parChTrans1D4" presStyleIdx="0" presStyleCnt="5"/>
      <dgm:spPr/>
      <dgm:t>
        <a:bodyPr/>
        <a:lstStyle/>
        <a:p>
          <a:endParaRPr kumimoji="1" lang="ja-JP" altLang="en-US"/>
        </a:p>
      </dgm:t>
    </dgm:pt>
    <dgm:pt modelId="{9A5ED5C8-95EE-45C3-A07F-E82B82059942}" type="pres">
      <dgm:prSet presAssocID="{60FA1729-30BA-4F8C-A71E-BE9DB671AAC9}" presName="root2" presStyleCnt="0"/>
      <dgm:spPr/>
    </dgm:pt>
    <dgm:pt modelId="{3AA5312C-590C-44B9-A5CE-D31173A0B3DF}" type="pres">
      <dgm:prSet presAssocID="{60FA1729-30BA-4F8C-A71E-BE9DB671AAC9}" presName="LevelTwoTextNode" presStyleLbl="node4" presStyleIdx="0" presStyleCnt="5" custScaleX="235795" custLinFactNeighborX="-11704">
        <dgm:presLayoutVars>
          <dgm:chPref val="3"/>
        </dgm:presLayoutVars>
      </dgm:prSet>
      <dgm:spPr/>
      <dgm:t>
        <a:bodyPr/>
        <a:lstStyle/>
        <a:p>
          <a:endParaRPr kumimoji="1" lang="ja-JP" altLang="en-US"/>
        </a:p>
      </dgm:t>
    </dgm:pt>
    <dgm:pt modelId="{049C0821-6760-4248-8119-C0E1EE28B3FE}" type="pres">
      <dgm:prSet presAssocID="{60FA1729-30BA-4F8C-A71E-BE9DB671AAC9}" presName="level3hierChild" presStyleCnt="0"/>
      <dgm:spPr/>
    </dgm:pt>
    <dgm:pt modelId="{FF69561C-F477-448E-A649-41BD9B2A22BA}" type="pres">
      <dgm:prSet presAssocID="{F83117FD-7B3B-422D-AE69-8782938F754B}" presName="conn2-1" presStyleLbl="parChTrans1D4" presStyleIdx="1" presStyleCnt="5"/>
      <dgm:spPr/>
      <dgm:t>
        <a:bodyPr/>
        <a:lstStyle/>
        <a:p>
          <a:endParaRPr kumimoji="1" lang="ja-JP" altLang="en-US"/>
        </a:p>
      </dgm:t>
    </dgm:pt>
    <dgm:pt modelId="{AE2E4D56-51C6-48F4-A480-482B62DEA9E4}" type="pres">
      <dgm:prSet presAssocID="{F83117FD-7B3B-422D-AE69-8782938F754B}" presName="connTx" presStyleLbl="parChTrans1D4" presStyleIdx="1" presStyleCnt="5"/>
      <dgm:spPr/>
      <dgm:t>
        <a:bodyPr/>
        <a:lstStyle/>
        <a:p>
          <a:endParaRPr kumimoji="1" lang="ja-JP" altLang="en-US"/>
        </a:p>
      </dgm:t>
    </dgm:pt>
    <dgm:pt modelId="{A0DFF8D5-A2FD-4E97-8506-3D62DCE7D18B}" type="pres">
      <dgm:prSet presAssocID="{41A0D2BA-D1F3-4485-8EE9-60DEFBDC9E3E}" presName="root2" presStyleCnt="0"/>
      <dgm:spPr/>
    </dgm:pt>
    <dgm:pt modelId="{E785BDD1-F14E-44AD-9653-45C2009527CF}" type="pres">
      <dgm:prSet presAssocID="{41A0D2BA-D1F3-4485-8EE9-60DEFBDC9E3E}" presName="LevelTwoTextNode" presStyleLbl="node4" presStyleIdx="1" presStyleCnt="5" custScaleX="235795" custLinFactNeighborX="-11704">
        <dgm:presLayoutVars>
          <dgm:chPref val="3"/>
        </dgm:presLayoutVars>
      </dgm:prSet>
      <dgm:spPr/>
      <dgm:t>
        <a:bodyPr/>
        <a:lstStyle/>
        <a:p>
          <a:endParaRPr kumimoji="1" lang="ja-JP" altLang="en-US"/>
        </a:p>
      </dgm:t>
    </dgm:pt>
    <dgm:pt modelId="{7E8763DE-7022-4A3E-917B-A50BEF6C52DB}" type="pres">
      <dgm:prSet presAssocID="{41A0D2BA-D1F3-4485-8EE9-60DEFBDC9E3E}" presName="level3hierChild" presStyleCnt="0"/>
      <dgm:spPr/>
    </dgm:pt>
    <dgm:pt modelId="{0D8BF32B-FC4A-4C90-BC3A-FB52540D413B}" type="pres">
      <dgm:prSet presAssocID="{CC4CB04E-A6B1-4E40-B57D-F08AC0730A94}" presName="conn2-1" presStyleLbl="parChTrans1D4" presStyleIdx="2" presStyleCnt="5"/>
      <dgm:spPr/>
      <dgm:t>
        <a:bodyPr/>
        <a:lstStyle/>
        <a:p>
          <a:endParaRPr kumimoji="1" lang="ja-JP" altLang="en-US"/>
        </a:p>
      </dgm:t>
    </dgm:pt>
    <dgm:pt modelId="{F7F24B81-BB72-4E1B-A560-BF1F2B8EB5AD}" type="pres">
      <dgm:prSet presAssocID="{CC4CB04E-A6B1-4E40-B57D-F08AC0730A94}" presName="connTx" presStyleLbl="parChTrans1D4" presStyleIdx="2" presStyleCnt="5"/>
      <dgm:spPr/>
      <dgm:t>
        <a:bodyPr/>
        <a:lstStyle/>
        <a:p>
          <a:endParaRPr kumimoji="1" lang="ja-JP" altLang="en-US"/>
        </a:p>
      </dgm:t>
    </dgm:pt>
    <dgm:pt modelId="{A1A4AB98-CE70-43AD-B493-B4513971DC5B}" type="pres">
      <dgm:prSet presAssocID="{9EE48F22-DBAA-44BB-8440-A93C52DD00E9}" presName="root2" presStyleCnt="0"/>
      <dgm:spPr/>
    </dgm:pt>
    <dgm:pt modelId="{955FD0E5-34A0-4EED-99CC-E750F65C9DF4}" type="pres">
      <dgm:prSet presAssocID="{9EE48F22-DBAA-44BB-8440-A93C52DD00E9}" presName="LevelTwoTextNode" presStyleLbl="node4" presStyleIdx="2" presStyleCnt="5" custScaleX="235795" custLinFactNeighborX="-11704">
        <dgm:presLayoutVars>
          <dgm:chPref val="3"/>
        </dgm:presLayoutVars>
      </dgm:prSet>
      <dgm:spPr/>
      <dgm:t>
        <a:bodyPr/>
        <a:lstStyle/>
        <a:p>
          <a:endParaRPr kumimoji="1" lang="ja-JP" altLang="en-US"/>
        </a:p>
      </dgm:t>
    </dgm:pt>
    <dgm:pt modelId="{F648E809-CF42-41E4-9BD9-1A84A039A714}" type="pres">
      <dgm:prSet presAssocID="{9EE48F22-DBAA-44BB-8440-A93C52DD00E9}" presName="level3hierChild" presStyleCnt="0"/>
      <dgm:spPr/>
    </dgm:pt>
    <dgm:pt modelId="{2053A8AA-3DC0-4671-8D7D-69C53C6482D6}" type="pres">
      <dgm:prSet presAssocID="{7FB62F0A-D970-4730-B06B-8B12E7AA8A13}" presName="conn2-1" presStyleLbl="parChTrans1D3" presStyleIdx="1" presStyleCnt="2"/>
      <dgm:spPr/>
      <dgm:t>
        <a:bodyPr/>
        <a:lstStyle/>
        <a:p>
          <a:endParaRPr kumimoji="1" lang="ja-JP" altLang="en-US"/>
        </a:p>
      </dgm:t>
    </dgm:pt>
    <dgm:pt modelId="{ADB3F3B2-534D-42E7-8B0E-3D05E6E076E6}" type="pres">
      <dgm:prSet presAssocID="{7FB62F0A-D970-4730-B06B-8B12E7AA8A13}" presName="connTx" presStyleLbl="parChTrans1D3" presStyleIdx="1" presStyleCnt="2"/>
      <dgm:spPr/>
      <dgm:t>
        <a:bodyPr/>
        <a:lstStyle/>
        <a:p>
          <a:endParaRPr kumimoji="1" lang="ja-JP" altLang="en-US"/>
        </a:p>
      </dgm:t>
    </dgm:pt>
    <dgm:pt modelId="{25C69E39-CE0B-405E-9BA7-4C18C403679E}" type="pres">
      <dgm:prSet presAssocID="{E9E74BE7-6891-4A2B-B91B-992BDC95B6CF}" presName="root2" presStyleCnt="0"/>
      <dgm:spPr/>
    </dgm:pt>
    <dgm:pt modelId="{105C6366-EC2E-4096-B3CB-4D086411F6AE}" type="pres">
      <dgm:prSet presAssocID="{E9E74BE7-6891-4A2B-B91B-992BDC95B6CF}" presName="LevelTwoTextNode" presStyleLbl="node3" presStyleIdx="1" presStyleCnt="2" custScaleX="110000" custScaleY="121000" custLinFactNeighborX="-22524">
        <dgm:presLayoutVars>
          <dgm:chPref val="3"/>
        </dgm:presLayoutVars>
      </dgm:prSet>
      <dgm:spPr/>
      <dgm:t>
        <a:bodyPr/>
        <a:lstStyle/>
        <a:p>
          <a:endParaRPr kumimoji="1" lang="ja-JP" altLang="en-US"/>
        </a:p>
      </dgm:t>
    </dgm:pt>
    <dgm:pt modelId="{EF36B605-C3A8-4C21-BFC3-08693CC50A52}" type="pres">
      <dgm:prSet presAssocID="{E9E74BE7-6891-4A2B-B91B-992BDC95B6CF}" presName="level3hierChild" presStyleCnt="0"/>
      <dgm:spPr/>
    </dgm:pt>
    <dgm:pt modelId="{E204B708-02CC-47B1-8669-C302963ECD79}" type="pres">
      <dgm:prSet presAssocID="{57DF0043-FC24-4B8F-B2DD-BC47F41BBCCE}" presName="conn2-1" presStyleLbl="parChTrans1D4" presStyleIdx="3" presStyleCnt="5"/>
      <dgm:spPr/>
      <dgm:t>
        <a:bodyPr/>
        <a:lstStyle/>
        <a:p>
          <a:endParaRPr kumimoji="1" lang="ja-JP" altLang="en-US"/>
        </a:p>
      </dgm:t>
    </dgm:pt>
    <dgm:pt modelId="{F6896E71-BE3C-4050-914F-CE5AEA6E6F0B}" type="pres">
      <dgm:prSet presAssocID="{57DF0043-FC24-4B8F-B2DD-BC47F41BBCCE}" presName="connTx" presStyleLbl="parChTrans1D4" presStyleIdx="3" presStyleCnt="5"/>
      <dgm:spPr/>
      <dgm:t>
        <a:bodyPr/>
        <a:lstStyle/>
        <a:p>
          <a:endParaRPr kumimoji="1" lang="ja-JP" altLang="en-US"/>
        </a:p>
      </dgm:t>
    </dgm:pt>
    <dgm:pt modelId="{123B85D2-880A-4759-A7FB-A2A169523CB0}" type="pres">
      <dgm:prSet presAssocID="{956B8867-995D-491D-BAB0-B6C705AA0969}" presName="root2" presStyleCnt="0"/>
      <dgm:spPr/>
    </dgm:pt>
    <dgm:pt modelId="{40DCB740-B049-4F56-9563-5A77A9E5A0DE}" type="pres">
      <dgm:prSet presAssocID="{956B8867-995D-491D-BAB0-B6C705AA0969}" presName="LevelTwoTextNode" presStyleLbl="node4" presStyleIdx="3" presStyleCnt="5" custScaleX="235795" custLinFactNeighborX="-11704">
        <dgm:presLayoutVars>
          <dgm:chPref val="3"/>
        </dgm:presLayoutVars>
      </dgm:prSet>
      <dgm:spPr/>
      <dgm:t>
        <a:bodyPr/>
        <a:lstStyle/>
        <a:p>
          <a:endParaRPr kumimoji="1" lang="ja-JP" altLang="en-US"/>
        </a:p>
      </dgm:t>
    </dgm:pt>
    <dgm:pt modelId="{2331217F-85A1-45C7-8E06-6DC9EC0E1FCF}" type="pres">
      <dgm:prSet presAssocID="{956B8867-995D-491D-BAB0-B6C705AA0969}" presName="level3hierChild" presStyleCnt="0"/>
      <dgm:spPr/>
    </dgm:pt>
    <dgm:pt modelId="{C15CD8CF-AD88-4DC1-A12D-A8D1BCAE4F91}" type="pres">
      <dgm:prSet presAssocID="{E4F61F18-9816-4567-999C-074418A7167B}" presName="conn2-1" presStyleLbl="parChTrans1D4" presStyleIdx="4" presStyleCnt="5"/>
      <dgm:spPr/>
      <dgm:t>
        <a:bodyPr/>
        <a:lstStyle/>
        <a:p>
          <a:endParaRPr kumimoji="1" lang="ja-JP" altLang="en-US"/>
        </a:p>
      </dgm:t>
    </dgm:pt>
    <dgm:pt modelId="{AD66C3A4-429E-4BCB-9C26-5A1EB752443F}" type="pres">
      <dgm:prSet presAssocID="{E4F61F18-9816-4567-999C-074418A7167B}" presName="connTx" presStyleLbl="parChTrans1D4" presStyleIdx="4" presStyleCnt="5"/>
      <dgm:spPr/>
      <dgm:t>
        <a:bodyPr/>
        <a:lstStyle/>
        <a:p>
          <a:endParaRPr kumimoji="1" lang="ja-JP" altLang="en-US"/>
        </a:p>
      </dgm:t>
    </dgm:pt>
    <dgm:pt modelId="{8F8D2A57-3589-4535-9994-0F6BCD69D246}" type="pres">
      <dgm:prSet presAssocID="{A49BCBE7-8A93-4CA3-9DB1-1DD0AF19A287}" presName="root2" presStyleCnt="0"/>
      <dgm:spPr/>
    </dgm:pt>
    <dgm:pt modelId="{A5E625EB-7CF8-429F-B23C-B159E1DEE30E}" type="pres">
      <dgm:prSet presAssocID="{A49BCBE7-8A93-4CA3-9DB1-1DD0AF19A287}" presName="LevelTwoTextNode" presStyleLbl="node4" presStyleIdx="4" presStyleCnt="5" custScaleX="235795" custLinFactNeighborX="-11704">
        <dgm:presLayoutVars>
          <dgm:chPref val="3"/>
        </dgm:presLayoutVars>
      </dgm:prSet>
      <dgm:spPr/>
      <dgm:t>
        <a:bodyPr/>
        <a:lstStyle/>
        <a:p>
          <a:endParaRPr kumimoji="1" lang="ja-JP" altLang="en-US"/>
        </a:p>
      </dgm:t>
    </dgm:pt>
    <dgm:pt modelId="{F7179C93-C66D-4730-AE46-002E259CE9CB}" type="pres">
      <dgm:prSet presAssocID="{A49BCBE7-8A93-4CA3-9DB1-1DD0AF19A287}" presName="level3hierChild" presStyleCnt="0"/>
      <dgm:spPr/>
    </dgm:pt>
  </dgm:ptLst>
  <dgm:cxnLst>
    <dgm:cxn modelId="{9933479D-86B1-4496-9E8D-F1D0C60EB0EB}" srcId="{E9E74BE7-6891-4A2B-B91B-992BDC95B6CF}" destId="{956B8867-995D-491D-BAB0-B6C705AA0969}" srcOrd="0" destOrd="0" parTransId="{57DF0043-FC24-4B8F-B2DD-BC47F41BBCCE}" sibTransId="{4F74B76C-DF7B-4AC9-A759-495FBFC96C6E}"/>
    <dgm:cxn modelId="{0F41962D-DA04-4748-96F1-A800368E7CF5}" type="presOf" srcId="{7FB62F0A-D970-4730-B06B-8B12E7AA8A13}" destId="{ADB3F3B2-534D-42E7-8B0E-3D05E6E076E6}" srcOrd="1" destOrd="0" presId="urn:microsoft.com/office/officeart/2005/8/layout/hierarchy2"/>
    <dgm:cxn modelId="{8922AA34-606A-4200-81E6-B69CF0A6B748}" type="presOf" srcId="{9EE48F22-DBAA-44BB-8440-A93C52DD00E9}" destId="{955FD0E5-34A0-4EED-99CC-E750F65C9DF4}" srcOrd="0" destOrd="0" presId="urn:microsoft.com/office/officeart/2005/8/layout/hierarchy2"/>
    <dgm:cxn modelId="{1D290A20-6D86-4B41-8D3A-24935083626B}" type="presOf" srcId="{1CD79EF1-8B2D-4B02-9CD1-5E7921C3C116}" destId="{E412B238-16AF-42CB-91CA-DFAE7EE17610}" srcOrd="0" destOrd="0" presId="urn:microsoft.com/office/officeart/2005/8/layout/hierarchy2"/>
    <dgm:cxn modelId="{F8E4CD59-28C7-46F1-AC5E-87DDBA03C325}" type="presOf" srcId="{E0297863-D52E-4C27-91DF-0AF62A0AB1B5}" destId="{0C8BCE55-061A-4056-9E1D-F4390C9A7210}" srcOrd="0" destOrd="0" presId="urn:microsoft.com/office/officeart/2005/8/layout/hierarchy2"/>
    <dgm:cxn modelId="{EB329B8D-FD51-44E6-A4D4-B6E68EFE1EA4}" srcId="{DE561858-699E-4197-B0DE-9909779B05A7}" destId="{9EE48F22-DBAA-44BB-8440-A93C52DD00E9}" srcOrd="2" destOrd="0" parTransId="{CC4CB04E-A6B1-4E40-B57D-F08AC0730A94}" sibTransId="{846B3C28-90AD-4265-8B4F-4C917906735F}"/>
    <dgm:cxn modelId="{52819440-C8A4-4203-878C-F569EC9F5715}" srcId="{6EB47ACC-45C7-4CB2-A96C-B9A4FD1A54A4}" destId="{1CD79EF1-8B2D-4B02-9CD1-5E7921C3C116}" srcOrd="0" destOrd="0" parTransId="{91FBB5BC-C085-4E23-9C68-B3759F595183}" sibTransId="{7D23DE04-D7E2-461B-9933-8E5598F73D09}"/>
    <dgm:cxn modelId="{049A1603-24CE-47E1-ACFF-5BA65E0D570D}" type="presOf" srcId="{57DF0043-FC24-4B8F-B2DD-BC47F41BBCCE}" destId="{F6896E71-BE3C-4050-914F-CE5AEA6E6F0B}" srcOrd="1" destOrd="0" presId="urn:microsoft.com/office/officeart/2005/8/layout/hierarchy2"/>
    <dgm:cxn modelId="{5A4EFA76-5F88-443B-A4BB-99DC97F7CAF6}" type="presOf" srcId="{6EB47ACC-45C7-4CB2-A96C-B9A4FD1A54A4}" destId="{794819C9-0E63-4571-B19E-0EDC13A50B9C}" srcOrd="0" destOrd="0" presId="urn:microsoft.com/office/officeart/2005/8/layout/hierarchy2"/>
    <dgm:cxn modelId="{04B9D7F2-37D9-4E2A-A768-73DD0F0A0F14}" type="presOf" srcId="{60FA1729-30BA-4F8C-A71E-BE9DB671AAC9}" destId="{3AA5312C-590C-44B9-A5CE-D31173A0B3DF}" srcOrd="0" destOrd="0" presId="urn:microsoft.com/office/officeart/2005/8/layout/hierarchy2"/>
    <dgm:cxn modelId="{BF27D290-D4B9-436D-8610-4D16E1721136}" type="presOf" srcId="{956B8867-995D-491D-BAB0-B6C705AA0969}" destId="{40DCB740-B049-4F56-9563-5A77A9E5A0DE}" srcOrd="0" destOrd="0" presId="urn:microsoft.com/office/officeart/2005/8/layout/hierarchy2"/>
    <dgm:cxn modelId="{94C0D3F5-3F40-4D50-90A1-8A990FF15047}" srcId="{1CD79EF1-8B2D-4B02-9CD1-5E7921C3C116}" destId="{E9E74BE7-6891-4A2B-B91B-992BDC95B6CF}" srcOrd="1" destOrd="0" parTransId="{7FB62F0A-D970-4730-B06B-8B12E7AA8A13}" sibTransId="{63911E50-2771-4C85-9702-3713481CE187}"/>
    <dgm:cxn modelId="{BE860A77-CE1F-4294-877C-DD009B14AED3}" type="presOf" srcId="{7FB62F0A-D970-4730-B06B-8B12E7AA8A13}" destId="{2053A8AA-3DC0-4671-8D7D-69C53C6482D6}" srcOrd="0" destOrd="0" presId="urn:microsoft.com/office/officeart/2005/8/layout/hierarchy2"/>
    <dgm:cxn modelId="{8A930658-1504-4FF5-BB20-C3CF125DE2EC}" type="presOf" srcId="{41A0D2BA-D1F3-4485-8EE9-60DEFBDC9E3E}" destId="{E785BDD1-F14E-44AD-9653-45C2009527CF}" srcOrd="0" destOrd="0" presId="urn:microsoft.com/office/officeart/2005/8/layout/hierarchy2"/>
    <dgm:cxn modelId="{60177705-4EC7-4053-941F-603421EC2A83}" srcId="{E0297863-D52E-4C27-91DF-0AF62A0AB1B5}" destId="{6EB47ACC-45C7-4CB2-A96C-B9A4FD1A54A4}" srcOrd="0" destOrd="0" parTransId="{AAE133F6-E4A6-478E-B4BE-223FA22BF168}" sibTransId="{C9CF832F-528E-48FA-A7EE-29FD978809BA}"/>
    <dgm:cxn modelId="{BBBE3D1A-63DF-425F-91C8-B7636D193086}" type="presOf" srcId="{66054F7C-E467-40C9-B1F9-A6852E4CD0C5}" destId="{406E638F-FAB0-4F3C-B314-775423F41FA3}" srcOrd="1" destOrd="0" presId="urn:microsoft.com/office/officeart/2005/8/layout/hierarchy2"/>
    <dgm:cxn modelId="{753DA561-8DCE-4C03-9FF7-E39FD4E21C38}" srcId="{1CD79EF1-8B2D-4B02-9CD1-5E7921C3C116}" destId="{DE561858-699E-4197-B0DE-9909779B05A7}" srcOrd="0" destOrd="0" parTransId="{66054F7C-E467-40C9-B1F9-A6852E4CD0C5}" sibTransId="{8B48E304-DD39-4EBA-A369-D9DEEDD331CD}"/>
    <dgm:cxn modelId="{E09BAE4D-6212-47FA-9926-9F2ABFA53C94}" srcId="{DE561858-699E-4197-B0DE-9909779B05A7}" destId="{41A0D2BA-D1F3-4485-8EE9-60DEFBDC9E3E}" srcOrd="1" destOrd="0" parTransId="{F83117FD-7B3B-422D-AE69-8782938F754B}" sibTransId="{D9AC506A-5B2D-47CB-8FCC-A167FA10BA11}"/>
    <dgm:cxn modelId="{0B15FBEE-2A93-4CC7-B134-BB50D4147906}" type="presOf" srcId="{57DF0043-FC24-4B8F-B2DD-BC47F41BBCCE}" destId="{E204B708-02CC-47B1-8669-C302963ECD79}" srcOrd="0" destOrd="0" presId="urn:microsoft.com/office/officeart/2005/8/layout/hierarchy2"/>
    <dgm:cxn modelId="{95A4B531-2795-4A3A-969D-386DA2306DA7}" type="presOf" srcId="{F83117FD-7B3B-422D-AE69-8782938F754B}" destId="{AE2E4D56-51C6-48F4-A480-482B62DEA9E4}" srcOrd="1" destOrd="0" presId="urn:microsoft.com/office/officeart/2005/8/layout/hierarchy2"/>
    <dgm:cxn modelId="{76BB3308-89B7-4E85-99DF-A4978EFAC408}" type="presOf" srcId="{E9E74BE7-6891-4A2B-B91B-992BDC95B6CF}" destId="{105C6366-EC2E-4096-B3CB-4D086411F6AE}" srcOrd="0" destOrd="0" presId="urn:microsoft.com/office/officeart/2005/8/layout/hierarchy2"/>
    <dgm:cxn modelId="{AFB23443-A085-4108-BB71-9AA1E9202C07}" type="presOf" srcId="{CC4CB04E-A6B1-4E40-B57D-F08AC0730A94}" destId="{0D8BF32B-FC4A-4C90-BC3A-FB52540D413B}" srcOrd="0" destOrd="0" presId="urn:microsoft.com/office/officeart/2005/8/layout/hierarchy2"/>
    <dgm:cxn modelId="{EDFF7371-BAA2-4D74-9625-6EFD0B2496DB}" type="presOf" srcId="{91FBB5BC-C085-4E23-9C68-B3759F595183}" destId="{28652399-AF78-4647-AE36-4267E14FEC49}" srcOrd="0" destOrd="0" presId="urn:microsoft.com/office/officeart/2005/8/layout/hierarchy2"/>
    <dgm:cxn modelId="{B5EFFB33-87D3-45E0-A8EA-A3BD63ED3E6B}" type="presOf" srcId="{14BBFD58-86E2-4559-9B27-F818371240EE}" destId="{FE9FFCE8-9878-40D4-BA24-29E4F6D58D08}" srcOrd="0" destOrd="0" presId="urn:microsoft.com/office/officeart/2005/8/layout/hierarchy2"/>
    <dgm:cxn modelId="{B91140EE-4069-44DC-AC58-03E6E2A11F23}" srcId="{DE561858-699E-4197-B0DE-9909779B05A7}" destId="{60FA1729-30BA-4F8C-A71E-BE9DB671AAC9}" srcOrd="0" destOrd="0" parTransId="{14BBFD58-86E2-4559-9B27-F818371240EE}" sibTransId="{72362AE4-A934-4088-A383-1AFD8309F7B4}"/>
    <dgm:cxn modelId="{CA882C1D-7E24-4C0F-A40C-769F958C3394}" srcId="{E9E74BE7-6891-4A2B-B91B-992BDC95B6CF}" destId="{A49BCBE7-8A93-4CA3-9DB1-1DD0AF19A287}" srcOrd="1" destOrd="0" parTransId="{E4F61F18-9816-4567-999C-074418A7167B}" sibTransId="{E7B56477-1C85-4E2F-9C78-0180301113FD}"/>
    <dgm:cxn modelId="{DD27B987-94AD-438B-A1F3-B38A7C1A919F}" type="presOf" srcId="{E4F61F18-9816-4567-999C-074418A7167B}" destId="{AD66C3A4-429E-4BCB-9C26-5A1EB752443F}" srcOrd="1" destOrd="0" presId="urn:microsoft.com/office/officeart/2005/8/layout/hierarchy2"/>
    <dgm:cxn modelId="{FD858134-7A38-44F1-968D-1B35660EC6B1}" type="presOf" srcId="{F83117FD-7B3B-422D-AE69-8782938F754B}" destId="{FF69561C-F477-448E-A649-41BD9B2A22BA}" srcOrd="0" destOrd="0" presId="urn:microsoft.com/office/officeart/2005/8/layout/hierarchy2"/>
    <dgm:cxn modelId="{9A7E598D-3F8B-43E6-99A2-83DE549686DD}" type="presOf" srcId="{66054F7C-E467-40C9-B1F9-A6852E4CD0C5}" destId="{88BEED69-4F38-4F83-99EA-33A5D9110B40}" srcOrd="0" destOrd="0" presId="urn:microsoft.com/office/officeart/2005/8/layout/hierarchy2"/>
    <dgm:cxn modelId="{326D04BB-7227-4728-B4D3-56B4F19422DF}" type="presOf" srcId="{91FBB5BC-C085-4E23-9C68-B3759F595183}" destId="{DF381612-AC23-4A58-8603-EB925709E0BA}" srcOrd="1" destOrd="0" presId="urn:microsoft.com/office/officeart/2005/8/layout/hierarchy2"/>
    <dgm:cxn modelId="{320179F9-99A5-4F40-9D31-96A4264B1471}" type="presOf" srcId="{DE561858-699E-4197-B0DE-9909779B05A7}" destId="{FFFBC918-1013-4D64-A016-1A55F4C55EC6}" srcOrd="0" destOrd="0" presId="urn:microsoft.com/office/officeart/2005/8/layout/hierarchy2"/>
    <dgm:cxn modelId="{1D1D0275-9F84-4901-9BD4-D4002AD00338}" type="presOf" srcId="{E4F61F18-9816-4567-999C-074418A7167B}" destId="{C15CD8CF-AD88-4DC1-A12D-A8D1BCAE4F91}" srcOrd="0" destOrd="0" presId="urn:microsoft.com/office/officeart/2005/8/layout/hierarchy2"/>
    <dgm:cxn modelId="{8C2A4E22-2113-4DC7-8B31-9A9363DF232E}" type="presOf" srcId="{CC4CB04E-A6B1-4E40-B57D-F08AC0730A94}" destId="{F7F24B81-BB72-4E1B-A560-BF1F2B8EB5AD}" srcOrd="1" destOrd="0" presId="urn:microsoft.com/office/officeart/2005/8/layout/hierarchy2"/>
    <dgm:cxn modelId="{B20359FB-B2A8-4415-B76A-814D1042547D}" type="presOf" srcId="{A49BCBE7-8A93-4CA3-9DB1-1DD0AF19A287}" destId="{A5E625EB-7CF8-429F-B23C-B159E1DEE30E}" srcOrd="0" destOrd="0" presId="urn:microsoft.com/office/officeart/2005/8/layout/hierarchy2"/>
    <dgm:cxn modelId="{724897C1-23EA-4656-8F5F-3E65C7C60C4B}" type="presOf" srcId="{14BBFD58-86E2-4559-9B27-F818371240EE}" destId="{3AE6C35C-9935-45AA-A35F-72DF67D1B645}" srcOrd="1" destOrd="0" presId="urn:microsoft.com/office/officeart/2005/8/layout/hierarchy2"/>
    <dgm:cxn modelId="{4E818233-FBCB-4F77-9BC3-01DC5EA6639A}" type="presParOf" srcId="{0C8BCE55-061A-4056-9E1D-F4390C9A7210}" destId="{167A4B00-3430-47FE-B73A-295516E561BC}" srcOrd="0" destOrd="0" presId="urn:microsoft.com/office/officeart/2005/8/layout/hierarchy2"/>
    <dgm:cxn modelId="{6726DD89-0844-48E3-B9D0-791C697F0896}" type="presParOf" srcId="{167A4B00-3430-47FE-B73A-295516E561BC}" destId="{794819C9-0E63-4571-B19E-0EDC13A50B9C}" srcOrd="0" destOrd="0" presId="urn:microsoft.com/office/officeart/2005/8/layout/hierarchy2"/>
    <dgm:cxn modelId="{0FAFCC6B-2CAC-43CF-8547-492E8801A6F8}" type="presParOf" srcId="{167A4B00-3430-47FE-B73A-295516E561BC}" destId="{9C962F55-D88E-4B9D-92FE-EABC9EF59557}" srcOrd="1" destOrd="0" presId="urn:microsoft.com/office/officeart/2005/8/layout/hierarchy2"/>
    <dgm:cxn modelId="{923CF5D0-FD27-426B-A25D-0BD22ECB8842}" type="presParOf" srcId="{9C962F55-D88E-4B9D-92FE-EABC9EF59557}" destId="{28652399-AF78-4647-AE36-4267E14FEC49}" srcOrd="0" destOrd="0" presId="urn:microsoft.com/office/officeart/2005/8/layout/hierarchy2"/>
    <dgm:cxn modelId="{9610F676-DA94-4B29-8A2E-45DF1B4FD28B}" type="presParOf" srcId="{28652399-AF78-4647-AE36-4267E14FEC49}" destId="{DF381612-AC23-4A58-8603-EB925709E0BA}" srcOrd="0" destOrd="0" presId="urn:microsoft.com/office/officeart/2005/8/layout/hierarchy2"/>
    <dgm:cxn modelId="{C024ED8E-0D19-4194-BC30-CB5D626D50F1}" type="presParOf" srcId="{9C962F55-D88E-4B9D-92FE-EABC9EF59557}" destId="{816DFC06-14C2-4048-AF6A-454C401165FB}" srcOrd="1" destOrd="0" presId="urn:microsoft.com/office/officeart/2005/8/layout/hierarchy2"/>
    <dgm:cxn modelId="{BB06877E-CBD4-4831-8C83-3B8EFCEDDAE9}" type="presParOf" srcId="{816DFC06-14C2-4048-AF6A-454C401165FB}" destId="{E412B238-16AF-42CB-91CA-DFAE7EE17610}" srcOrd="0" destOrd="0" presId="urn:microsoft.com/office/officeart/2005/8/layout/hierarchy2"/>
    <dgm:cxn modelId="{1289B87F-1AB7-400A-A8FD-A4D79EB7482B}" type="presParOf" srcId="{816DFC06-14C2-4048-AF6A-454C401165FB}" destId="{F738A0D4-C34A-4A48-BBB2-6DECB57B4A15}" srcOrd="1" destOrd="0" presId="urn:microsoft.com/office/officeart/2005/8/layout/hierarchy2"/>
    <dgm:cxn modelId="{A696E5D8-ADB6-43E7-ACAE-05CDBBDE3787}" type="presParOf" srcId="{F738A0D4-C34A-4A48-BBB2-6DECB57B4A15}" destId="{88BEED69-4F38-4F83-99EA-33A5D9110B40}" srcOrd="0" destOrd="0" presId="urn:microsoft.com/office/officeart/2005/8/layout/hierarchy2"/>
    <dgm:cxn modelId="{531B0424-19B7-4462-9B54-8A8AC6E4E2EB}" type="presParOf" srcId="{88BEED69-4F38-4F83-99EA-33A5D9110B40}" destId="{406E638F-FAB0-4F3C-B314-775423F41FA3}" srcOrd="0" destOrd="0" presId="urn:microsoft.com/office/officeart/2005/8/layout/hierarchy2"/>
    <dgm:cxn modelId="{2A293839-A491-4FD5-8FC9-AF7273BE7668}" type="presParOf" srcId="{F738A0D4-C34A-4A48-BBB2-6DECB57B4A15}" destId="{42D6B86B-AC21-4F2D-B6FC-5BAA57F308B8}" srcOrd="1" destOrd="0" presId="urn:microsoft.com/office/officeart/2005/8/layout/hierarchy2"/>
    <dgm:cxn modelId="{A3F89278-08E9-4C5E-99C2-FD7646065C53}" type="presParOf" srcId="{42D6B86B-AC21-4F2D-B6FC-5BAA57F308B8}" destId="{FFFBC918-1013-4D64-A016-1A55F4C55EC6}" srcOrd="0" destOrd="0" presId="urn:microsoft.com/office/officeart/2005/8/layout/hierarchy2"/>
    <dgm:cxn modelId="{57B835A2-EF27-4F4C-84D6-BA4C7B8BED7D}" type="presParOf" srcId="{42D6B86B-AC21-4F2D-B6FC-5BAA57F308B8}" destId="{9C165A61-8DDE-429E-8005-A8B552D36322}" srcOrd="1" destOrd="0" presId="urn:microsoft.com/office/officeart/2005/8/layout/hierarchy2"/>
    <dgm:cxn modelId="{78D0443E-5E82-47DB-BD8F-F6EB246F9441}" type="presParOf" srcId="{9C165A61-8DDE-429E-8005-A8B552D36322}" destId="{FE9FFCE8-9878-40D4-BA24-29E4F6D58D08}" srcOrd="0" destOrd="0" presId="urn:microsoft.com/office/officeart/2005/8/layout/hierarchy2"/>
    <dgm:cxn modelId="{0D06CAF6-6FED-4D08-9D3D-11BB7682AA2B}" type="presParOf" srcId="{FE9FFCE8-9878-40D4-BA24-29E4F6D58D08}" destId="{3AE6C35C-9935-45AA-A35F-72DF67D1B645}" srcOrd="0" destOrd="0" presId="urn:microsoft.com/office/officeart/2005/8/layout/hierarchy2"/>
    <dgm:cxn modelId="{5EB43F3D-CC24-4354-9744-FD49B1BF1E69}" type="presParOf" srcId="{9C165A61-8DDE-429E-8005-A8B552D36322}" destId="{9A5ED5C8-95EE-45C3-A07F-E82B82059942}" srcOrd="1" destOrd="0" presId="urn:microsoft.com/office/officeart/2005/8/layout/hierarchy2"/>
    <dgm:cxn modelId="{7860E64A-A214-4B4F-A6B3-35B0E7050FA4}" type="presParOf" srcId="{9A5ED5C8-95EE-45C3-A07F-E82B82059942}" destId="{3AA5312C-590C-44B9-A5CE-D31173A0B3DF}" srcOrd="0" destOrd="0" presId="urn:microsoft.com/office/officeart/2005/8/layout/hierarchy2"/>
    <dgm:cxn modelId="{83C7AA7C-176D-4A99-BB0F-BE21C6DB8A03}" type="presParOf" srcId="{9A5ED5C8-95EE-45C3-A07F-E82B82059942}" destId="{049C0821-6760-4248-8119-C0E1EE28B3FE}" srcOrd="1" destOrd="0" presId="urn:microsoft.com/office/officeart/2005/8/layout/hierarchy2"/>
    <dgm:cxn modelId="{4F5AEDE4-EF10-4099-BAC3-AE012ADD8890}" type="presParOf" srcId="{9C165A61-8DDE-429E-8005-A8B552D36322}" destId="{FF69561C-F477-448E-A649-41BD9B2A22BA}" srcOrd="2" destOrd="0" presId="urn:microsoft.com/office/officeart/2005/8/layout/hierarchy2"/>
    <dgm:cxn modelId="{4B0377B8-9850-4216-9E62-722574294631}" type="presParOf" srcId="{FF69561C-F477-448E-A649-41BD9B2A22BA}" destId="{AE2E4D56-51C6-48F4-A480-482B62DEA9E4}" srcOrd="0" destOrd="0" presId="urn:microsoft.com/office/officeart/2005/8/layout/hierarchy2"/>
    <dgm:cxn modelId="{8E352DA7-FE49-4C3C-B351-102C6EE40DE6}" type="presParOf" srcId="{9C165A61-8DDE-429E-8005-A8B552D36322}" destId="{A0DFF8D5-A2FD-4E97-8506-3D62DCE7D18B}" srcOrd="3" destOrd="0" presId="urn:microsoft.com/office/officeart/2005/8/layout/hierarchy2"/>
    <dgm:cxn modelId="{459962E2-571B-4ACB-9718-357730BE4E51}" type="presParOf" srcId="{A0DFF8D5-A2FD-4E97-8506-3D62DCE7D18B}" destId="{E785BDD1-F14E-44AD-9653-45C2009527CF}" srcOrd="0" destOrd="0" presId="urn:microsoft.com/office/officeart/2005/8/layout/hierarchy2"/>
    <dgm:cxn modelId="{F3DFCA38-BF3B-4225-868E-35054B3B1032}" type="presParOf" srcId="{A0DFF8D5-A2FD-4E97-8506-3D62DCE7D18B}" destId="{7E8763DE-7022-4A3E-917B-A50BEF6C52DB}" srcOrd="1" destOrd="0" presId="urn:microsoft.com/office/officeart/2005/8/layout/hierarchy2"/>
    <dgm:cxn modelId="{4EBB3AE3-8B46-49D3-B276-8E21ABEE8468}" type="presParOf" srcId="{9C165A61-8DDE-429E-8005-A8B552D36322}" destId="{0D8BF32B-FC4A-4C90-BC3A-FB52540D413B}" srcOrd="4" destOrd="0" presId="urn:microsoft.com/office/officeart/2005/8/layout/hierarchy2"/>
    <dgm:cxn modelId="{E56427A8-3CB4-484D-B7AB-2E03982505A3}" type="presParOf" srcId="{0D8BF32B-FC4A-4C90-BC3A-FB52540D413B}" destId="{F7F24B81-BB72-4E1B-A560-BF1F2B8EB5AD}" srcOrd="0" destOrd="0" presId="urn:microsoft.com/office/officeart/2005/8/layout/hierarchy2"/>
    <dgm:cxn modelId="{37FAF706-3492-412A-94F2-1EED1E0C7BD9}" type="presParOf" srcId="{9C165A61-8DDE-429E-8005-A8B552D36322}" destId="{A1A4AB98-CE70-43AD-B493-B4513971DC5B}" srcOrd="5" destOrd="0" presId="urn:microsoft.com/office/officeart/2005/8/layout/hierarchy2"/>
    <dgm:cxn modelId="{639E22C5-13F9-4B9F-AA2C-360FCB33453A}" type="presParOf" srcId="{A1A4AB98-CE70-43AD-B493-B4513971DC5B}" destId="{955FD0E5-34A0-4EED-99CC-E750F65C9DF4}" srcOrd="0" destOrd="0" presId="urn:microsoft.com/office/officeart/2005/8/layout/hierarchy2"/>
    <dgm:cxn modelId="{F443F5A5-BB6D-418C-B214-E43148F68238}" type="presParOf" srcId="{A1A4AB98-CE70-43AD-B493-B4513971DC5B}" destId="{F648E809-CF42-41E4-9BD9-1A84A039A714}" srcOrd="1" destOrd="0" presId="urn:microsoft.com/office/officeart/2005/8/layout/hierarchy2"/>
    <dgm:cxn modelId="{8D1AD787-D48F-43C5-A345-36C2356AE34C}" type="presParOf" srcId="{F738A0D4-C34A-4A48-BBB2-6DECB57B4A15}" destId="{2053A8AA-3DC0-4671-8D7D-69C53C6482D6}" srcOrd="2" destOrd="0" presId="urn:microsoft.com/office/officeart/2005/8/layout/hierarchy2"/>
    <dgm:cxn modelId="{1D953306-86F8-4BC2-8E50-20675B09259E}" type="presParOf" srcId="{2053A8AA-3DC0-4671-8D7D-69C53C6482D6}" destId="{ADB3F3B2-534D-42E7-8B0E-3D05E6E076E6}" srcOrd="0" destOrd="0" presId="urn:microsoft.com/office/officeart/2005/8/layout/hierarchy2"/>
    <dgm:cxn modelId="{3DBF818B-A107-4DCF-8413-7310A44FF231}" type="presParOf" srcId="{F738A0D4-C34A-4A48-BBB2-6DECB57B4A15}" destId="{25C69E39-CE0B-405E-9BA7-4C18C403679E}" srcOrd="3" destOrd="0" presId="urn:microsoft.com/office/officeart/2005/8/layout/hierarchy2"/>
    <dgm:cxn modelId="{E1BC5208-BE30-40F5-96CA-82F72F4B3D71}" type="presParOf" srcId="{25C69E39-CE0B-405E-9BA7-4C18C403679E}" destId="{105C6366-EC2E-4096-B3CB-4D086411F6AE}" srcOrd="0" destOrd="0" presId="urn:microsoft.com/office/officeart/2005/8/layout/hierarchy2"/>
    <dgm:cxn modelId="{C121FF22-86CF-4CF8-B143-EC3A495C8526}" type="presParOf" srcId="{25C69E39-CE0B-405E-9BA7-4C18C403679E}" destId="{EF36B605-C3A8-4C21-BFC3-08693CC50A52}" srcOrd="1" destOrd="0" presId="urn:microsoft.com/office/officeart/2005/8/layout/hierarchy2"/>
    <dgm:cxn modelId="{E1D7CDFA-E9CE-4C3A-A43C-38B9A9DFBABD}" type="presParOf" srcId="{EF36B605-C3A8-4C21-BFC3-08693CC50A52}" destId="{E204B708-02CC-47B1-8669-C302963ECD79}" srcOrd="0" destOrd="0" presId="urn:microsoft.com/office/officeart/2005/8/layout/hierarchy2"/>
    <dgm:cxn modelId="{6A6C2F23-409A-4319-8078-BDB51327E488}" type="presParOf" srcId="{E204B708-02CC-47B1-8669-C302963ECD79}" destId="{F6896E71-BE3C-4050-914F-CE5AEA6E6F0B}" srcOrd="0" destOrd="0" presId="urn:microsoft.com/office/officeart/2005/8/layout/hierarchy2"/>
    <dgm:cxn modelId="{DACC7F55-6006-4C2F-9FDD-09B3DC97E57B}" type="presParOf" srcId="{EF36B605-C3A8-4C21-BFC3-08693CC50A52}" destId="{123B85D2-880A-4759-A7FB-A2A169523CB0}" srcOrd="1" destOrd="0" presId="urn:microsoft.com/office/officeart/2005/8/layout/hierarchy2"/>
    <dgm:cxn modelId="{8330DBE4-CEF7-421D-823A-8036434B24E4}" type="presParOf" srcId="{123B85D2-880A-4759-A7FB-A2A169523CB0}" destId="{40DCB740-B049-4F56-9563-5A77A9E5A0DE}" srcOrd="0" destOrd="0" presId="urn:microsoft.com/office/officeart/2005/8/layout/hierarchy2"/>
    <dgm:cxn modelId="{F0526612-6E05-4CDB-90EE-7F8DAD242E6F}" type="presParOf" srcId="{123B85D2-880A-4759-A7FB-A2A169523CB0}" destId="{2331217F-85A1-45C7-8E06-6DC9EC0E1FCF}" srcOrd="1" destOrd="0" presId="urn:microsoft.com/office/officeart/2005/8/layout/hierarchy2"/>
    <dgm:cxn modelId="{5EEC63EA-304D-4B42-9C5C-180049B02783}" type="presParOf" srcId="{EF36B605-C3A8-4C21-BFC3-08693CC50A52}" destId="{C15CD8CF-AD88-4DC1-A12D-A8D1BCAE4F91}" srcOrd="2" destOrd="0" presId="urn:microsoft.com/office/officeart/2005/8/layout/hierarchy2"/>
    <dgm:cxn modelId="{62FC33FE-830A-40D5-8B10-A32148BC777D}" type="presParOf" srcId="{C15CD8CF-AD88-4DC1-A12D-A8D1BCAE4F91}" destId="{AD66C3A4-429E-4BCB-9C26-5A1EB752443F}" srcOrd="0" destOrd="0" presId="urn:microsoft.com/office/officeart/2005/8/layout/hierarchy2"/>
    <dgm:cxn modelId="{64DD3118-91B7-4E97-95DE-321258B7D057}" type="presParOf" srcId="{EF36B605-C3A8-4C21-BFC3-08693CC50A52}" destId="{8F8D2A57-3589-4535-9994-0F6BCD69D246}" srcOrd="3" destOrd="0" presId="urn:microsoft.com/office/officeart/2005/8/layout/hierarchy2"/>
    <dgm:cxn modelId="{547F109E-2937-415B-B1A4-938C2F9F61AE}" type="presParOf" srcId="{8F8D2A57-3589-4535-9994-0F6BCD69D246}" destId="{A5E625EB-7CF8-429F-B23C-B159E1DEE30E}" srcOrd="0" destOrd="0" presId="urn:microsoft.com/office/officeart/2005/8/layout/hierarchy2"/>
    <dgm:cxn modelId="{270173B9-8274-44E8-8DE0-AF800E84E185}" type="presParOf" srcId="{8F8D2A57-3589-4535-9994-0F6BCD69D246}" destId="{F7179C93-C66D-4730-AE46-002E259CE9C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0579DB-F377-4713-BC6D-6CECA4DBD1A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AD66EF1D-4DC4-42E3-A9D0-9FBDA701EDB3}">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2800" dirty="0" smtClean="0"/>
            <a:t>民</a:t>
          </a:r>
          <a:r>
            <a:rPr kumimoji="1" lang="en-US" altLang="ja-JP" sz="2800" dirty="0" smtClean="0"/>
            <a:t/>
          </a:r>
          <a:br>
            <a:rPr kumimoji="1" lang="en-US" altLang="ja-JP" sz="2800" dirty="0" smtClean="0"/>
          </a:br>
          <a:r>
            <a:rPr kumimoji="1" lang="ja-JP" altLang="en-US" sz="2800" dirty="0" smtClean="0"/>
            <a:t>法</a:t>
          </a:r>
          <a:endParaRPr kumimoji="1" lang="ja-JP" altLang="en-US" sz="2800" dirty="0"/>
        </a:p>
      </dgm:t>
    </dgm:pt>
    <dgm:pt modelId="{F771310A-1597-4FE8-825F-2D39FA0796D4}" type="parTrans" cxnId="{E4BDB9FE-FF5B-49D9-BED5-FD807DF25FD9}">
      <dgm:prSet/>
      <dgm:spPr/>
      <dgm:t>
        <a:bodyPr/>
        <a:lstStyle/>
        <a:p>
          <a:endParaRPr kumimoji="1" lang="ja-JP" altLang="en-US" sz="1400"/>
        </a:p>
      </dgm:t>
    </dgm:pt>
    <dgm:pt modelId="{77C18BD5-204E-4CA3-83B8-F49C9EAE6BFF}" type="sibTrans" cxnId="{E4BDB9FE-FF5B-49D9-BED5-FD807DF25FD9}">
      <dgm:prSet/>
      <dgm:spPr/>
      <dgm:t>
        <a:bodyPr/>
        <a:lstStyle/>
        <a:p>
          <a:endParaRPr kumimoji="1" lang="ja-JP" altLang="en-US" sz="1400"/>
        </a:p>
      </dgm:t>
    </dgm:pt>
    <dgm:pt modelId="{0454018B-F88B-4BAC-8F00-4EE224D7FD05}">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2800" dirty="0" smtClean="0"/>
            <a:t>第</a:t>
          </a:r>
          <a:r>
            <a:rPr kumimoji="1" lang="en-US" altLang="ja-JP" sz="2800" dirty="0" smtClean="0"/>
            <a:t>1</a:t>
          </a:r>
          <a:r>
            <a:rPr kumimoji="1" lang="ja-JP" altLang="en-US" sz="2800" dirty="0" smtClean="0"/>
            <a:t>編</a:t>
          </a:r>
          <a:r>
            <a:rPr kumimoji="1" lang="en-US" altLang="ja-JP" sz="2800" dirty="0" smtClean="0"/>
            <a:t/>
          </a:r>
          <a:br>
            <a:rPr kumimoji="1" lang="en-US" altLang="ja-JP" sz="2800" dirty="0" smtClean="0"/>
          </a:br>
          <a:r>
            <a:rPr kumimoji="1" lang="ja-JP" altLang="en-US" sz="2800" dirty="0" smtClean="0"/>
            <a:t>第</a:t>
          </a:r>
          <a:r>
            <a:rPr kumimoji="1" lang="en-US" altLang="ja-JP" sz="2800" dirty="0" smtClean="0"/>
            <a:t>1</a:t>
          </a:r>
          <a:r>
            <a:rPr kumimoji="1" lang="ja-JP" altLang="en-US" sz="2800" dirty="0" smtClean="0"/>
            <a:t>章</a:t>
          </a:r>
          <a:r>
            <a:rPr kumimoji="1" lang="en-US" altLang="ja-JP" sz="2800" dirty="0" smtClean="0"/>
            <a:t/>
          </a:r>
          <a:br>
            <a:rPr kumimoji="1" lang="en-US" altLang="ja-JP" sz="2800" dirty="0" smtClean="0"/>
          </a:br>
          <a:r>
            <a:rPr kumimoji="1" lang="ja-JP" altLang="en-US" sz="2800" dirty="0" smtClean="0"/>
            <a:t>通則</a:t>
          </a:r>
          <a:endParaRPr kumimoji="1" lang="ja-JP" altLang="en-US" sz="2800" dirty="0"/>
        </a:p>
      </dgm:t>
    </dgm:pt>
    <dgm:pt modelId="{11109237-905B-47D8-B389-E44234177FBE}" type="parTrans" cxnId="{5F4A4D31-6311-4C5A-84A9-F2A4AE5E645D}">
      <dgm:prSet custT="1"/>
      <dgm:spPr/>
      <dgm:t>
        <a:bodyPr/>
        <a:lstStyle/>
        <a:p>
          <a:endParaRPr kumimoji="1" lang="ja-JP" altLang="en-US" sz="300"/>
        </a:p>
      </dgm:t>
    </dgm:pt>
    <dgm:pt modelId="{7F7F909E-7A95-4223-8C0F-C81ACD04B522}" type="sibTrans" cxnId="{5F4A4D31-6311-4C5A-84A9-F2A4AE5E645D}">
      <dgm:prSet/>
      <dgm:spPr/>
      <dgm:t>
        <a:bodyPr/>
        <a:lstStyle/>
        <a:p>
          <a:endParaRPr kumimoji="1" lang="ja-JP" altLang="en-US" sz="1400"/>
        </a:p>
      </dgm:t>
    </dgm:pt>
    <dgm:pt modelId="{D9F59991-CA99-4449-8B7B-BABA489681A3}">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800" dirty="0" smtClean="0"/>
            <a:t>第</a:t>
          </a:r>
          <a:r>
            <a:rPr kumimoji="1" lang="en-US" altLang="ja-JP" sz="2800" dirty="0" smtClean="0"/>
            <a:t>1</a:t>
          </a:r>
          <a:r>
            <a:rPr kumimoji="1" lang="ja-JP" altLang="en-US" sz="2800" dirty="0" smtClean="0"/>
            <a:t>条</a:t>
          </a:r>
          <a:r>
            <a:rPr kumimoji="1" lang="en-US" altLang="ja-JP" sz="2800" dirty="0" smtClean="0"/>
            <a:t/>
          </a:r>
          <a:br>
            <a:rPr kumimoji="1" lang="en-US" altLang="ja-JP" sz="2800" dirty="0" smtClean="0"/>
          </a:br>
          <a:r>
            <a:rPr kumimoji="1" lang="ja-JP" altLang="en-US" sz="2800" dirty="0" smtClean="0"/>
            <a:t>（私権の制限）</a:t>
          </a:r>
          <a:endParaRPr kumimoji="1" lang="ja-JP" altLang="en-US" sz="2800" dirty="0"/>
        </a:p>
      </dgm:t>
    </dgm:pt>
    <dgm:pt modelId="{D2DF84CD-6D7F-4787-A7B4-BDD3EE6A0FC8}" type="parTrans" cxnId="{ED3F298A-B6E1-4FF4-927E-FD253213B95B}">
      <dgm:prSet custT="1"/>
      <dgm:spPr/>
      <dgm:t>
        <a:bodyPr/>
        <a:lstStyle/>
        <a:p>
          <a:endParaRPr kumimoji="1" lang="ja-JP" altLang="en-US" sz="300"/>
        </a:p>
      </dgm:t>
    </dgm:pt>
    <dgm:pt modelId="{295B728F-5256-4A9D-89E7-313CFDFFC710}" type="sibTrans" cxnId="{ED3F298A-B6E1-4FF4-927E-FD253213B95B}">
      <dgm:prSet/>
      <dgm:spPr/>
      <dgm:t>
        <a:bodyPr/>
        <a:lstStyle/>
        <a:p>
          <a:endParaRPr kumimoji="1" lang="ja-JP" altLang="en-US" sz="1400"/>
        </a:p>
      </dgm:t>
    </dgm:pt>
    <dgm:pt modelId="{D467FBDE-F8B4-4517-9680-DB42C36399D5}">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800" dirty="0" smtClean="0"/>
            <a:t>権利濫用の禁止</a:t>
          </a:r>
          <a:endParaRPr kumimoji="1" lang="ja-JP" altLang="en-US" sz="2800" dirty="0"/>
        </a:p>
      </dgm:t>
    </dgm:pt>
    <dgm:pt modelId="{60AF0A6B-8B06-4E15-A51F-DC69E4EE151A}" type="parTrans" cxnId="{96BB65A0-46AB-4203-A6BC-37440551BFC5}">
      <dgm:prSet custT="1"/>
      <dgm:spPr/>
      <dgm:t>
        <a:bodyPr/>
        <a:lstStyle/>
        <a:p>
          <a:endParaRPr kumimoji="1" lang="ja-JP" altLang="en-US" sz="300"/>
        </a:p>
      </dgm:t>
    </dgm:pt>
    <dgm:pt modelId="{0DA6B1F5-91C9-471D-9B64-56DBE4FE3FF1}" type="sibTrans" cxnId="{96BB65A0-46AB-4203-A6BC-37440551BFC5}">
      <dgm:prSet/>
      <dgm:spPr/>
      <dgm:t>
        <a:bodyPr/>
        <a:lstStyle/>
        <a:p>
          <a:endParaRPr kumimoji="1" lang="ja-JP" altLang="en-US" sz="1400"/>
        </a:p>
      </dgm:t>
    </dgm:pt>
    <dgm:pt modelId="{C6A7F555-0597-4CC8-923A-AB5780FE25B3}">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800" dirty="0" smtClean="0"/>
            <a:t>第</a:t>
          </a:r>
          <a:r>
            <a:rPr kumimoji="1" lang="en-US" altLang="ja-JP" sz="2800" dirty="0" smtClean="0"/>
            <a:t>2</a:t>
          </a:r>
          <a:r>
            <a:rPr kumimoji="1" lang="ja-JP" altLang="en-US" sz="2800" dirty="0" smtClean="0"/>
            <a:t>条</a:t>
          </a:r>
          <a:r>
            <a:rPr kumimoji="1" lang="en-US" altLang="ja-JP" sz="2800" dirty="0" smtClean="0"/>
            <a:t/>
          </a:r>
          <a:br>
            <a:rPr kumimoji="1" lang="en-US" altLang="ja-JP" sz="2800" dirty="0" smtClean="0"/>
          </a:br>
          <a:r>
            <a:rPr kumimoji="1" lang="ja-JP" altLang="en-US" sz="2800" dirty="0" smtClean="0"/>
            <a:t>（私権の目的）</a:t>
          </a:r>
          <a:endParaRPr kumimoji="1" lang="ja-JP" altLang="en-US" sz="2800" dirty="0"/>
        </a:p>
      </dgm:t>
    </dgm:pt>
    <dgm:pt modelId="{7770F896-25A4-44D3-BA4E-440E0115C8FE}" type="parTrans" cxnId="{BB05F2A4-A3B8-4846-BCA1-B52C53A17033}">
      <dgm:prSet custT="1"/>
      <dgm:spPr/>
      <dgm:t>
        <a:bodyPr/>
        <a:lstStyle/>
        <a:p>
          <a:endParaRPr kumimoji="1" lang="ja-JP" altLang="en-US" sz="300"/>
        </a:p>
      </dgm:t>
    </dgm:pt>
    <dgm:pt modelId="{549B10A0-E5A1-45B2-9457-3C966F129029}" type="sibTrans" cxnId="{BB05F2A4-A3B8-4846-BCA1-B52C53A17033}">
      <dgm:prSet/>
      <dgm:spPr/>
      <dgm:t>
        <a:bodyPr/>
        <a:lstStyle/>
        <a:p>
          <a:endParaRPr kumimoji="1" lang="ja-JP" altLang="en-US" sz="1400"/>
        </a:p>
      </dgm:t>
    </dgm:pt>
    <dgm:pt modelId="{F09F4F2F-48B8-4844-A301-43915B35F25C}">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800" dirty="0" smtClean="0"/>
            <a:t>個人の尊厳</a:t>
          </a:r>
          <a:endParaRPr kumimoji="1" lang="ja-JP" altLang="en-US" sz="2800" dirty="0"/>
        </a:p>
      </dgm:t>
    </dgm:pt>
    <dgm:pt modelId="{65D08B05-85AD-4170-8692-3413B1002089}" type="parTrans" cxnId="{DFBCB5DB-6ECB-4BED-84E3-901F96AC1E09}">
      <dgm:prSet custT="1"/>
      <dgm:spPr/>
      <dgm:t>
        <a:bodyPr/>
        <a:lstStyle/>
        <a:p>
          <a:endParaRPr kumimoji="1" lang="ja-JP" altLang="en-US" sz="300"/>
        </a:p>
      </dgm:t>
    </dgm:pt>
    <dgm:pt modelId="{21EB2A75-4C60-4561-925D-2ED8BFFB9F08}" type="sibTrans" cxnId="{DFBCB5DB-6ECB-4BED-84E3-901F96AC1E09}">
      <dgm:prSet/>
      <dgm:spPr/>
      <dgm:t>
        <a:bodyPr/>
        <a:lstStyle/>
        <a:p>
          <a:endParaRPr kumimoji="1" lang="ja-JP" altLang="en-US" sz="1400"/>
        </a:p>
      </dgm:t>
    </dgm:pt>
    <dgm:pt modelId="{86F33A17-5B77-4A07-A859-DDCD9379618B}">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800" dirty="0" smtClean="0"/>
            <a:t>契約自由の</a:t>
          </a:r>
          <a:r>
            <a:rPr kumimoji="1" lang="en-US" altLang="ja-JP" sz="2800" dirty="0" smtClean="0"/>
            <a:t/>
          </a:r>
          <a:br>
            <a:rPr kumimoji="1" lang="en-US" altLang="ja-JP" sz="2800" dirty="0" smtClean="0"/>
          </a:br>
          <a:r>
            <a:rPr kumimoji="1" lang="ja-JP" altLang="en-US" sz="2800" dirty="0" smtClean="0"/>
            <a:t>信義則による制限</a:t>
          </a:r>
          <a:endParaRPr kumimoji="1" lang="ja-JP" altLang="en-US" sz="2800" dirty="0"/>
        </a:p>
      </dgm:t>
    </dgm:pt>
    <dgm:pt modelId="{26BF6F20-E3F5-4F1B-A54F-6E588A1760F3}" type="parTrans" cxnId="{5023C766-F221-4C1C-9A5F-356528EE8A1C}">
      <dgm:prSet custT="1"/>
      <dgm:spPr/>
      <dgm:t>
        <a:bodyPr/>
        <a:lstStyle/>
        <a:p>
          <a:endParaRPr kumimoji="1" lang="ja-JP" altLang="en-US" sz="300"/>
        </a:p>
      </dgm:t>
    </dgm:pt>
    <dgm:pt modelId="{EDC97AB0-19BA-4258-8171-876F07184FB7}" type="sibTrans" cxnId="{5023C766-F221-4C1C-9A5F-356528EE8A1C}">
      <dgm:prSet/>
      <dgm:spPr/>
      <dgm:t>
        <a:bodyPr/>
        <a:lstStyle/>
        <a:p>
          <a:endParaRPr kumimoji="1" lang="ja-JP" altLang="en-US" sz="1400"/>
        </a:p>
      </dgm:t>
    </dgm:pt>
    <dgm:pt modelId="{8CF87960-4EFA-410C-93BA-BF31588C19B9}">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800" dirty="0" smtClean="0"/>
            <a:t>両性の本質的平等</a:t>
          </a:r>
          <a:endParaRPr kumimoji="1" lang="ja-JP" altLang="en-US" sz="2800" dirty="0"/>
        </a:p>
      </dgm:t>
    </dgm:pt>
    <dgm:pt modelId="{68DE93AB-8202-4D40-98F3-51A46DD2B53E}" type="parTrans" cxnId="{B580E604-A3AD-43E5-8C58-5B0FF7DFEAB8}">
      <dgm:prSet custT="1"/>
      <dgm:spPr/>
      <dgm:t>
        <a:bodyPr/>
        <a:lstStyle/>
        <a:p>
          <a:endParaRPr kumimoji="1" lang="ja-JP" altLang="en-US" sz="300"/>
        </a:p>
      </dgm:t>
    </dgm:pt>
    <dgm:pt modelId="{648E4320-3A89-4BEC-8616-B1E6BE9CFBC3}" type="sibTrans" cxnId="{B580E604-A3AD-43E5-8C58-5B0FF7DFEAB8}">
      <dgm:prSet/>
      <dgm:spPr/>
      <dgm:t>
        <a:bodyPr/>
        <a:lstStyle/>
        <a:p>
          <a:endParaRPr kumimoji="1" lang="ja-JP" altLang="en-US" sz="1400"/>
        </a:p>
      </dgm:t>
    </dgm:pt>
    <dgm:pt modelId="{3801C05D-B5AF-49F8-A0A7-1269C6E44E70}">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800" dirty="0" smtClean="0"/>
            <a:t>私権の</a:t>
          </a:r>
          <a:r>
            <a:rPr kumimoji="1" lang="en-US" altLang="ja-JP" sz="2800" dirty="0" smtClean="0"/>
            <a:t/>
          </a:r>
          <a:br>
            <a:rPr kumimoji="1" lang="en-US" altLang="ja-JP" sz="2800" dirty="0" smtClean="0"/>
          </a:br>
          <a:r>
            <a:rPr kumimoji="1" lang="ja-JP" altLang="en-US" sz="2800" dirty="0" smtClean="0"/>
            <a:t>公共の福祉適合性</a:t>
          </a:r>
          <a:endParaRPr kumimoji="1" lang="ja-JP" altLang="en-US" sz="2800" dirty="0"/>
        </a:p>
      </dgm:t>
    </dgm:pt>
    <dgm:pt modelId="{89A90FF9-DBA5-4D45-BD37-B950AB2DE794}" type="parTrans" cxnId="{E8843656-BCC3-44B5-8BE9-20E97F46316C}">
      <dgm:prSet custT="1"/>
      <dgm:spPr/>
      <dgm:t>
        <a:bodyPr/>
        <a:lstStyle/>
        <a:p>
          <a:endParaRPr kumimoji="1" lang="ja-JP" altLang="en-US" sz="300"/>
        </a:p>
      </dgm:t>
    </dgm:pt>
    <dgm:pt modelId="{162C2D8D-B355-480A-8692-E48D3677B6A3}" type="sibTrans" cxnId="{E8843656-BCC3-44B5-8BE9-20E97F46316C}">
      <dgm:prSet/>
      <dgm:spPr/>
      <dgm:t>
        <a:bodyPr/>
        <a:lstStyle/>
        <a:p>
          <a:endParaRPr kumimoji="1" lang="ja-JP" altLang="en-US" sz="1400"/>
        </a:p>
      </dgm:t>
    </dgm:pt>
    <dgm:pt modelId="{110C9C02-78C7-4255-AF2F-4F38D5BE8959}" type="pres">
      <dgm:prSet presAssocID="{DC0579DB-F377-4713-BC6D-6CECA4DBD1AF}" presName="diagram" presStyleCnt="0">
        <dgm:presLayoutVars>
          <dgm:chPref val="1"/>
          <dgm:dir/>
          <dgm:animOne val="branch"/>
          <dgm:animLvl val="lvl"/>
          <dgm:resizeHandles val="exact"/>
        </dgm:presLayoutVars>
      </dgm:prSet>
      <dgm:spPr/>
      <dgm:t>
        <a:bodyPr/>
        <a:lstStyle/>
        <a:p>
          <a:endParaRPr kumimoji="1" lang="ja-JP" altLang="en-US"/>
        </a:p>
      </dgm:t>
    </dgm:pt>
    <dgm:pt modelId="{57C8A86B-CA9D-4E77-81C2-25090268E0A8}" type="pres">
      <dgm:prSet presAssocID="{AD66EF1D-4DC4-42E3-A9D0-9FBDA701EDB3}" presName="root1" presStyleCnt="0"/>
      <dgm:spPr/>
    </dgm:pt>
    <dgm:pt modelId="{EB868A39-A57A-49F7-A3F7-692FAF8A9FC5}" type="pres">
      <dgm:prSet presAssocID="{AD66EF1D-4DC4-42E3-A9D0-9FBDA701EDB3}" presName="LevelOneTextNode" presStyleLbl="node0" presStyleIdx="0" presStyleCnt="1" custScaleX="40749" custScaleY="315690" custLinFactNeighborX="13152">
        <dgm:presLayoutVars>
          <dgm:chPref val="3"/>
        </dgm:presLayoutVars>
      </dgm:prSet>
      <dgm:spPr/>
      <dgm:t>
        <a:bodyPr/>
        <a:lstStyle/>
        <a:p>
          <a:endParaRPr kumimoji="1" lang="ja-JP" altLang="en-US"/>
        </a:p>
      </dgm:t>
    </dgm:pt>
    <dgm:pt modelId="{DD6EAE02-C129-48FF-A6AC-146595E821CD}" type="pres">
      <dgm:prSet presAssocID="{AD66EF1D-4DC4-42E3-A9D0-9FBDA701EDB3}" presName="level2hierChild" presStyleCnt="0"/>
      <dgm:spPr/>
    </dgm:pt>
    <dgm:pt modelId="{9243FEE9-68C2-45F9-A777-9635D3437675}" type="pres">
      <dgm:prSet presAssocID="{11109237-905B-47D8-B389-E44234177FBE}" presName="conn2-1" presStyleLbl="parChTrans1D2" presStyleIdx="0" presStyleCnt="1"/>
      <dgm:spPr/>
      <dgm:t>
        <a:bodyPr/>
        <a:lstStyle/>
        <a:p>
          <a:endParaRPr kumimoji="1" lang="ja-JP" altLang="en-US"/>
        </a:p>
      </dgm:t>
    </dgm:pt>
    <dgm:pt modelId="{B54902A9-5A72-495D-8B3F-6C9F0C1B64D9}" type="pres">
      <dgm:prSet presAssocID="{11109237-905B-47D8-B389-E44234177FBE}" presName="connTx" presStyleLbl="parChTrans1D2" presStyleIdx="0" presStyleCnt="1"/>
      <dgm:spPr/>
      <dgm:t>
        <a:bodyPr/>
        <a:lstStyle/>
        <a:p>
          <a:endParaRPr kumimoji="1" lang="ja-JP" altLang="en-US"/>
        </a:p>
      </dgm:t>
    </dgm:pt>
    <dgm:pt modelId="{9B6C2495-A1F7-419A-A54A-64061C3280C4}" type="pres">
      <dgm:prSet presAssocID="{0454018B-F88B-4BAC-8F00-4EE224D7FD05}" presName="root2" presStyleCnt="0"/>
      <dgm:spPr/>
    </dgm:pt>
    <dgm:pt modelId="{1E3CEEBE-6AF4-4A30-A1DB-E1B40C13EB14}" type="pres">
      <dgm:prSet presAssocID="{0454018B-F88B-4BAC-8F00-4EE224D7FD05}" presName="LevelTwoTextNode" presStyleLbl="node2" presStyleIdx="0" presStyleCnt="1" custScaleX="75132" custScaleY="235795" custLinFactNeighborX="-1046">
        <dgm:presLayoutVars>
          <dgm:chPref val="3"/>
        </dgm:presLayoutVars>
      </dgm:prSet>
      <dgm:spPr/>
      <dgm:t>
        <a:bodyPr/>
        <a:lstStyle/>
        <a:p>
          <a:endParaRPr kumimoji="1" lang="ja-JP" altLang="en-US"/>
        </a:p>
      </dgm:t>
    </dgm:pt>
    <dgm:pt modelId="{A1F48DE4-426B-4B48-B0F6-6AE0E3A87F8F}" type="pres">
      <dgm:prSet presAssocID="{0454018B-F88B-4BAC-8F00-4EE224D7FD05}" presName="level3hierChild" presStyleCnt="0"/>
      <dgm:spPr/>
    </dgm:pt>
    <dgm:pt modelId="{FAB2A63D-B234-437D-B79D-9301B861DE02}" type="pres">
      <dgm:prSet presAssocID="{D2DF84CD-6D7F-4787-A7B4-BDD3EE6A0FC8}" presName="conn2-1" presStyleLbl="parChTrans1D3" presStyleIdx="0" presStyleCnt="2"/>
      <dgm:spPr/>
      <dgm:t>
        <a:bodyPr/>
        <a:lstStyle/>
        <a:p>
          <a:endParaRPr kumimoji="1" lang="ja-JP" altLang="en-US"/>
        </a:p>
      </dgm:t>
    </dgm:pt>
    <dgm:pt modelId="{17927D5A-BCDC-482B-BBD1-75D9B97AE745}" type="pres">
      <dgm:prSet presAssocID="{D2DF84CD-6D7F-4787-A7B4-BDD3EE6A0FC8}" presName="connTx" presStyleLbl="parChTrans1D3" presStyleIdx="0" presStyleCnt="2"/>
      <dgm:spPr/>
      <dgm:t>
        <a:bodyPr/>
        <a:lstStyle/>
        <a:p>
          <a:endParaRPr kumimoji="1" lang="ja-JP" altLang="en-US"/>
        </a:p>
      </dgm:t>
    </dgm:pt>
    <dgm:pt modelId="{7F601807-67C9-477B-B89C-7EA813E95CEC}" type="pres">
      <dgm:prSet presAssocID="{D9F59991-CA99-4449-8B7B-BABA489681A3}" presName="root2" presStyleCnt="0"/>
      <dgm:spPr/>
    </dgm:pt>
    <dgm:pt modelId="{CE88E1C3-C0D7-414B-AE3B-F3456EF75B6C}" type="pres">
      <dgm:prSet presAssocID="{D9F59991-CA99-4449-8B7B-BABA489681A3}" presName="LevelTwoTextNode" presStyleLbl="node3" presStyleIdx="0" presStyleCnt="2" custScaleX="161052" custScaleY="133100" custLinFactNeighborX="-9348">
        <dgm:presLayoutVars>
          <dgm:chPref val="3"/>
        </dgm:presLayoutVars>
      </dgm:prSet>
      <dgm:spPr/>
      <dgm:t>
        <a:bodyPr/>
        <a:lstStyle/>
        <a:p>
          <a:endParaRPr kumimoji="1" lang="ja-JP" altLang="en-US"/>
        </a:p>
      </dgm:t>
    </dgm:pt>
    <dgm:pt modelId="{7DDA677E-1377-48F4-92AA-CBC18A3BDF7D}" type="pres">
      <dgm:prSet presAssocID="{D9F59991-CA99-4449-8B7B-BABA489681A3}" presName="level3hierChild" presStyleCnt="0"/>
      <dgm:spPr/>
    </dgm:pt>
    <dgm:pt modelId="{38FB67C4-D01C-4E93-B34D-5B0BA6FD2071}" type="pres">
      <dgm:prSet presAssocID="{89A90FF9-DBA5-4D45-BD37-B950AB2DE794}" presName="conn2-1" presStyleLbl="parChTrans1D4" presStyleIdx="0" presStyleCnt="5"/>
      <dgm:spPr/>
      <dgm:t>
        <a:bodyPr/>
        <a:lstStyle/>
        <a:p>
          <a:endParaRPr kumimoji="1" lang="ja-JP" altLang="en-US"/>
        </a:p>
      </dgm:t>
    </dgm:pt>
    <dgm:pt modelId="{D8321740-1FF3-4A18-9C4D-00A3393B0C37}" type="pres">
      <dgm:prSet presAssocID="{89A90FF9-DBA5-4D45-BD37-B950AB2DE794}" presName="connTx" presStyleLbl="parChTrans1D4" presStyleIdx="0" presStyleCnt="5"/>
      <dgm:spPr/>
      <dgm:t>
        <a:bodyPr/>
        <a:lstStyle/>
        <a:p>
          <a:endParaRPr kumimoji="1" lang="ja-JP" altLang="en-US"/>
        </a:p>
      </dgm:t>
    </dgm:pt>
    <dgm:pt modelId="{F2DF2D0E-D74B-4124-A9F7-B22A5617B5EF}" type="pres">
      <dgm:prSet presAssocID="{3801C05D-B5AF-49F8-A0A7-1269C6E44E70}" presName="root2" presStyleCnt="0"/>
      <dgm:spPr/>
    </dgm:pt>
    <dgm:pt modelId="{9C490763-B042-40D2-9DBB-46764C33C32E}" type="pres">
      <dgm:prSet presAssocID="{3801C05D-B5AF-49F8-A0A7-1269C6E44E70}" presName="LevelTwoTextNode" presStyleLbl="node4" presStyleIdx="0" presStyleCnt="5" custScaleX="214359" custScaleY="110000" custLinFactNeighborX="-13664">
        <dgm:presLayoutVars>
          <dgm:chPref val="3"/>
        </dgm:presLayoutVars>
      </dgm:prSet>
      <dgm:spPr/>
      <dgm:t>
        <a:bodyPr/>
        <a:lstStyle/>
        <a:p>
          <a:endParaRPr kumimoji="1" lang="ja-JP" altLang="en-US"/>
        </a:p>
      </dgm:t>
    </dgm:pt>
    <dgm:pt modelId="{13584FA6-DC98-4187-807C-E4F05B767E00}" type="pres">
      <dgm:prSet presAssocID="{3801C05D-B5AF-49F8-A0A7-1269C6E44E70}" presName="level3hierChild" presStyleCnt="0"/>
      <dgm:spPr/>
    </dgm:pt>
    <dgm:pt modelId="{D56FDFDF-F96F-4E6F-A0A0-B8BC70373E5A}" type="pres">
      <dgm:prSet presAssocID="{26BF6F20-E3F5-4F1B-A54F-6E588A1760F3}" presName="conn2-1" presStyleLbl="parChTrans1D4" presStyleIdx="1" presStyleCnt="5"/>
      <dgm:spPr/>
      <dgm:t>
        <a:bodyPr/>
        <a:lstStyle/>
        <a:p>
          <a:endParaRPr kumimoji="1" lang="ja-JP" altLang="en-US"/>
        </a:p>
      </dgm:t>
    </dgm:pt>
    <dgm:pt modelId="{A33E8C28-DD7D-40CD-8C9A-EB51898401C9}" type="pres">
      <dgm:prSet presAssocID="{26BF6F20-E3F5-4F1B-A54F-6E588A1760F3}" presName="connTx" presStyleLbl="parChTrans1D4" presStyleIdx="1" presStyleCnt="5"/>
      <dgm:spPr/>
      <dgm:t>
        <a:bodyPr/>
        <a:lstStyle/>
        <a:p>
          <a:endParaRPr kumimoji="1" lang="ja-JP" altLang="en-US"/>
        </a:p>
      </dgm:t>
    </dgm:pt>
    <dgm:pt modelId="{DF3E2EAF-6FC9-4674-BACA-931BF3A3A251}" type="pres">
      <dgm:prSet presAssocID="{86F33A17-5B77-4A07-A859-DDCD9379618B}" presName="root2" presStyleCnt="0"/>
      <dgm:spPr/>
    </dgm:pt>
    <dgm:pt modelId="{F4F130F1-7E55-4937-92A7-0842AC97393E}" type="pres">
      <dgm:prSet presAssocID="{86F33A17-5B77-4A07-A859-DDCD9379618B}" presName="LevelTwoTextNode" presStyleLbl="node4" presStyleIdx="1" presStyleCnt="5" custScaleX="214359" custScaleY="110000" custLinFactNeighborX="-14458">
        <dgm:presLayoutVars>
          <dgm:chPref val="3"/>
        </dgm:presLayoutVars>
      </dgm:prSet>
      <dgm:spPr/>
      <dgm:t>
        <a:bodyPr/>
        <a:lstStyle/>
        <a:p>
          <a:endParaRPr kumimoji="1" lang="ja-JP" altLang="en-US"/>
        </a:p>
      </dgm:t>
    </dgm:pt>
    <dgm:pt modelId="{C12982E1-A236-4EF3-BD4B-9A2C3B5D4DA1}" type="pres">
      <dgm:prSet presAssocID="{86F33A17-5B77-4A07-A859-DDCD9379618B}" presName="level3hierChild" presStyleCnt="0"/>
      <dgm:spPr/>
    </dgm:pt>
    <dgm:pt modelId="{D1BB699A-C498-42E5-81D9-ED4855D0696A}" type="pres">
      <dgm:prSet presAssocID="{60AF0A6B-8B06-4E15-A51F-DC69E4EE151A}" presName="conn2-1" presStyleLbl="parChTrans1D4" presStyleIdx="2" presStyleCnt="5"/>
      <dgm:spPr/>
      <dgm:t>
        <a:bodyPr/>
        <a:lstStyle/>
        <a:p>
          <a:endParaRPr kumimoji="1" lang="ja-JP" altLang="en-US"/>
        </a:p>
      </dgm:t>
    </dgm:pt>
    <dgm:pt modelId="{D85390CA-B7FF-4AA5-8CE0-9B0FD999098D}" type="pres">
      <dgm:prSet presAssocID="{60AF0A6B-8B06-4E15-A51F-DC69E4EE151A}" presName="connTx" presStyleLbl="parChTrans1D4" presStyleIdx="2" presStyleCnt="5"/>
      <dgm:spPr/>
      <dgm:t>
        <a:bodyPr/>
        <a:lstStyle/>
        <a:p>
          <a:endParaRPr kumimoji="1" lang="ja-JP" altLang="en-US"/>
        </a:p>
      </dgm:t>
    </dgm:pt>
    <dgm:pt modelId="{8B394E4B-1F45-4DB3-9D30-345AF982D616}" type="pres">
      <dgm:prSet presAssocID="{D467FBDE-F8B4-4517-9680-DB42C36399D5}" presName="root2" presStyleCnt="0"/>
      <dgm:spPr/>
    </dgm:pt>
    <dgm:pt modelId="{B0C7E76A-9312-456F-91F1-0C0E8E6DDC01}" type="pres">
      <dgm:prSet presAssocID="{D467FBDE-F8B4-4517-9680-DB42C36399D5}" presName="LevelTwoTextNode" presStyleLbl="node4" presStyleIdx="2" presStyleCnt="5" custScaleX="214359" custScaleY="110000" custLinFactNeighborX="-14458">
        <dgm:presLayoutVars>
          <dgm:chPref val="3"/>
        </dgm:presLayoutVars>
      </dgm:prSet>
      <dgm:spPr/>
      <dgm:t>
        <a:bodyPr/>
        <a:lstStyle/>
        <a:p>
          <a:endParaRPr kumimoji="1" lang="ja-JP" altLang="en-US"/>
        </a:p>
      </dgm:t>
    </dgm:pt>
    <dgm:pt modelId="{79D812EA-54AE-4963-A094-A1042C4040AD}" type="pres">
      <dgm:prSet presAssocID="{D467FBDE-F8B4-4517-9680-DB42C36399D5}" presName="level3hierChild" presStyleCnt="0"/>
      <dgm:spPr/>
    </dgm:pt>
    <dgm:pt modelId="{A48A7494-556F-4949-8F34-B589580D8F94}" type="pres">
      <dgm:prSet presAssocID="{7770F896-25A4-44D3-BA4E-440E0115C8FE}" presName="conn2-1" presStyleLbl="parChTrans1D3" presStyleIdx="1" presStyleCnt="2"/>
      <dgm:spPr/>
      <dgm:t>
        <a:bodyPr/>
        <a:lstStyle/>
        <a:p>
          <a:endParaRPr kumimoji="1" lang="ja-JP" altLang="en-US"/>
        </a:p>
      </dgm:t>
    </dgm:pt>
    <dgm:pt modelId="{E90FEE46-D41C-42E0-A53C-23E8FCDEFB0D}" type="pres">
      <dgm:prSet presAssocID="{7770F896-25A4-44D3-BA4E-440E0115C8FE}" presName="connTx" presStyleLbl="parChTrans1D3" presStyleIdx="1" presStyleCnt="2"/>
      <dgm:spPr/>
      <dgm:t>
        <a:bodyPr/>
        <a:lstStyle/>
        <a:p>
          <a:endParaRPr kumimoji="1" lang="ja-JP" altLang="en-US"/>
        </a:p>
      </dgm:t>
    </dgm:pt>
    <dgm:pt modelId="{6098EC85-1B86-47D4-B5B6-A948A8FFB504}" type="pres">
      <dgm:prSet presAssocID="{C6A7F555-0597-4CC8-923A-AB5780FE25B3}" presName="root2" presStyleCnt="0"/>
      <dgm:spPr/>
    </dgm:pt>
    <dgm:pt modelId="{F2BFE279-5338-402A-B563-A80F91BA6C4E}" type="pres">
      <dgm:prSet presAssocID="{C6A7F555-0597-4CC8-923A-AB5780FE25B3}" presName="LevelTwoTextNode" presStyleLbl="node3" presStyleIdx="1" presStyleCnt="2" custScaleX="161052" custScaleY="133100" custLinFactNeighborX="-9348">
        <dgm:presLayoutVars>
          <dgm:chPref val="3"/>
        </dgm:presLayoutVars>
      </dgm:prSet>
      <dgm:spPr/>
      <dgm:t>
        <a:bodyPr/>
        <a:lstStyle/>
        <a:p>
          <a:endParaRPr kumimoji="1" lang="ja-JP" altLang="en-US"/>
        </a:p>
      </dgm:t>
    </dgm:pt>
    <dgm:pt modelId="{D341EF41-96A8-482D-94D2-42E90CA58A90}" type="pres">
      <dgm:prSet presAssocID="{C6A7F555-0597-4CC8-923A-AB5780FE25B3}" presName="level3hierChild" presStyleCnt="0"/>
      <dgm:spPr/>
    </dgm:pt>
    <dgm:pt modelId="{476AB1E0-1E86-4BD5-9B29-8E651F11D9EF}" type="pres">
      <dgm:prSet presAssocID="{65D08B05-85AD-4170-8692-3413B1002089}" presName="conn2-1" presStyleLbl="parChTrans1D4" presStyleIdx="3" presStyleCnt="5"/>
      <dgm:spPr/>
      <dgm:t>
        <a:bodyPr/>
        <a:lstStyle/>
        <a:p>
          <a:endParaRPr kumimoji="1" lang="ja-JP" altLang="en-US"/>
        </a:p>
      </dgm:t>
    </dgm:pt>
    <dgm:pt modelId="{AF122118-120C-4799-97D1-00520214548E}" type="pres">
      <dgm:prSet presAssocID="{65D08B05-85AD-4170-8692-3413B1002089}" presName="connTx" presStyleLbl="parChTrans1D4" presStyleIdx="3" presStyleCnt="5"/>
      <dgm:spPr/>
      <dgm:t>
        <a:bodyPr/>
        <a:lstStyle/>
        <a:p>
          <a:endParaRPr kumimoji="1" lang="ja-JP" altLang="en-US"/>
        </a:p>
      </dgm:t>
    </dgm:pt>
    <dgm:pt modelId="{FE2D82CD-0338-4EBB-B220-985174FE971E}" type="pres">
      <dgm:prSet presAssocID="{F09F4F2F-48B8-4844-A301-43915B35F25C}" presName="root2" presStyleCnt="0"/>
      <dgm:spPr/>
    </dgm:pt>
    <dgm:pt modelId="{75CEC9BE-4E4A-42F4-856D-C254161D16B9}" type="pres">
      <dgm:prSet presAssocID="{F09F4F2F-48B8-4844-A301-43915B35F25C}" presName="LevelTwoTextNode" presStyleLbl="node4" presStyleIdx="3" presStyleCnt="5" custScaleX="214359" custScaleY="110000" custLinFactNeighborX="-14458">
        <dgm:presLayoutVars>
          <dgm:chPref val="3"/>
        </dgm:presLayoutVars>
      </dgm:prSet>
      <dgm:spPr/>
      <dgm:t>
        <a:bodyPr/>
        <a:lstStyle/>
        <a:p>
          <a:endParaRPr kumimoji="1" lang="ja-JP" altLang="en-US"/>
        </a:p>
      </dgm:t>
    </dgm:pt>
    <dgm:pt modelId="{EA47F14C-B487-4D8B-AB9C-B695B219360E}" type="pres">
      <dgm:prSet presAssocID="{F09F4F2F-48B8-4844-A301-43915B35F25C}" presName="level3hierChild" presStyleCnt="0"/>
      <dgm:spPr/>
    </dgm:pt>
    <dgm:pt modelId="{35AD5BF0-918F-415B-A7B7-8BC302CE009D}" type="pres">
      <dgm:prSet presAssocID="{68DE93AB-8202-4D40-98F3-51A46DD2B53E}" presName="conn2-1" presStyleLbl="parChTrans1D4" presStyleIdx="4" presStyleCnt="5"/>
      <dgm:spPr/>
      <dgm:t>
        <a:bodyPr/>
        <a:lstStyle/>
        <a:p>
          <a:endParaRPr kumimoji="1" lang="ja-JP" altLang="en-US"/>
        </a:p>
      </dgm:t>
    </dgm:pt>
    <dgm:pt modelId="{67075267-A11F-465B-8F92-24CA3C1CCDA6}" type="pres">
      <dgm:prSet presAssocID="{68DE93AB-8202-4D40-98F3-51A46DD2B53E}" presName="connTx" presStyleLbl="parChTrans1D4" presStyleIdx="4" presStyleCnt="5"/>
      <dgm:spPr/>
      <dgm:t>
        <a:bodyPr/>
        <a:lstStyle/>
        <a:p>
          <a:endParaRPr kumimoji="1" lang="ja-JP" altLang="en-US"/>
        </a:p>
      </dgm:t>
    </dgm:pt>
    <dgm:pt modelId="{1781C8AE-02B7-4DEF-BB8C-C3305033DBE3}" type="pres">
      <dgm:prSet presAssocID="{8CF87960-4EFA-410C-93BA-BF31588C19B9}" presName="root2" presStyleCnt="0"/>
      <dgm:spPr/>
    </dgm:pt>
    <dgm:pt modelId="{EE698230-9CC2-4CB7-8FFB-D549916421EE}" type="pres">
      <dgm:prSet presAssocID="{8CF87960-4EFA-410C-93BA-BF31588C19B9}" presName="LevelTwoTextNode" presStyleLbl="node4" presStyleIdx="4" presStyleCnt="5" custScaleX="214359" custScaleY="110000" custLinFactNeighborX="-14715" custLinFactNeighborY="-3719">
        <dgm:presLayoutVars>
          <dgm:chPref val="3"/>
        </dgm:presLayoutVars>
      </dgm:prSet>
      <dgm:spPr/>
      <dgm:t>
        <a:bodyPr/>
        <a:lstStyle/>
        <a:p>
          <a:endParaRPr kumimoji="1" lang="ja-JP" altLang="en-US"/>
        </a:p>
      </dgm:t>
    </dgm:pt>
    <dgm:pt modelId="{563E951B-0B0B-437B-AC49-4DB16F715F24}" type="pres">
      <dgm:prSet presAssocID="{8CF87960-4EFA-410C-93BA-BF31588C19B9}" presName="level3hierChild" presStyleCnt="0"/>
      <dgm:spPr/>
    </dgm:pt>
  </dgm:ptLst>
  <dgm:cxnLst>
    <dgm:cxn modelId="{C5F2415F-A6EF-4B94-B255-2FE29A53D381}" type="presOf" srcId="{65D08B05-85AD-4170-8692-3413B1002089}" destId="{476AB1E0-1E86-4BD5-9B29-8E651F11D9EF}" srcOrd="0" destOrd="0" presId="urn:microsoft.com/office/officeart/2005/8/layout/hierarchy2"/>
    <dgm:cxn modelId="{677F8E24-6F55-43C0-BB95-EE1E6ECF5709}" type="presOf" srcId="{C6A7F555-0597-4CC8-923A-AB5780FE25B3}" destId="{F2BFE279-5338-402A-B563-A80F91BA6C4E}" srcOrd="0" destOrd="0" presId="urn:microsoft.com/office/officeart/2005/8/layout/hierarchy2"/>
    <dgm:cxn modelId="{DFBCB5DB-6ECB-4BED-84E3-901F96AC1E09}" srcId="{C6A7F555-0597-4CC8-923A-AB5780FE25B3}" destId="{F09F4F2F-48B8-4844-A301-43915B35F25C}" srcOrd="0" destOrd="0" parTransId="{65D08B05-85AD-4170-8692-3413B1002089}" sibTransId="{21EB2A75-4C60-4561-925D-2ED8BFFB9F08}"/>
    <dgm:cxn modelId="{52E08A98-5936-4298-94F2-3A2B84AD7488}" type="presOf" srcId="{8CF87960-4EFA-410C-93BA-BF31588C19B9}" destId="{EE698230-9CC2-4CB7-8FFB-D549916421EE}" srcOrd="0" destOrd="0" presId="urn:microsoft.com/office/officeart/2005/8/layout/hierarchy2"/>
    <dgm:cxn modelId="{CCBBFDE3-7014-4ED6-BAC5-571EFD6DB7B2}" type="presOf" srcId="{86F33A17-5B77-4A07-A859-DDCD9379618B}" destId="{F4F130F1-7E55-4937-92A7-0842AC97393E}" srcOrd="0" destOrd="0" presId="urn:microsoft.com/office/officeart/2005/8/layout/hierarchy2"/>
    <dgm:cxn modelId="{992503E6-4C75-447E-911E-73A88AE63CB4}" type="presOf" srcId="{60AF0A6B-8B06-4E15-A51F-DC69E4EE151A}" destId="{D85390CA-B7FF-4AA5-8CE0-9B0FD999098D}" srcOrd="1" destOrd="0" presId="urn:microsoft.com/office/officeart/2005/8/layout/hierarchy2"/>
    <dgm:cxn modelId="{6ECA189F-690F-4D84-B2FE-D709BA0DAEA5}" type="presOf" srcId="{AD66EF1D-4DC4-42E3-A9D0-9FBDA701EDB3}" destId="{EB868A39-A57A-49F7-A3F7-692FAF8A9FC5}" srcOrd="0" destOrd="0" presId="urn:microsoft.com/office/officeart/2005/8/layout/hierarchy2"/>
    <dgm:cxn modelId="{9B4B177D-85F3-4C10-87D8-D9E88F76F474}" type="presOf" srcId="{7770F896-25A4-44D3-BA4E-440E0115C8FE}" destId="{E90FEE46-D41C-42E0-A53C-23E8FCDEFB0D}" srcOrd="1" destOrd="0" presId="urn:microsoft.com/office/officeart/2005/8/layout/hierarchy2"/>
    <dgm:cxn modelId="{ED3F298A-B6E1-4FF4-927E-FD253213B95B}" srcId="{0454018B-F88B-4BAC-8F00-4EE224D7FD05}" destId="{D9F59991-CA99-4449-8B7B-BABA489681A3}" srcOrd="0" destOrd="0" parTransId="{D2DF84CD-6D7F-4787-A7B4-BDD3EE6A0FC8}" sibTransId="{295B728F-5256-4A9D-89E7-313CFDFFC710}"/>
    <dgm:cxn modelId="{F052AAEB-21B9-4FCC-815F-96E96D53B135}" type="presOf" srcId="{26BF6F20-E3F5-4F1B-A54F-6E588A1760F3}" destId="{A33E8C28-DD7D-40CD-8C9A-EB51898401C9}" srcOrd="1" destOrd="0" presId="urn:microsoft.com/office/officeart/2005/8/layout/hierarchy2"/>
    <dgm:cxn modelId="{0799DB8A-0747-4110-9A58-CDB9D6C81E03}" type="presOf" srcId="{26BF6F20-E3F5-4F1B-A54F-6E588A1760F3}" destId="{D56FDFDF-F96F-4E6F-A0A0-B8BC70373E5A}" srcOrd="0" destOrd="0" presId="urn:microsoft.com/office/officeart/2005/8/layout/hierarchy2"/>
    <dgm:cxn modelId="{500AE0C3-F586-47E2-B551-5F15393CC54E}" type="presOf" srcId="{68DE93AB-8202-4D40-98F3-51A46DD2B53E}" destId="{67075267-A11F-465B-8F92-24CA3C1CCDA6}" srcOrd="1" destOrd="0" presId="urn:microsoft.com/office/officeart/2005/8/layout/hierarchy2"/>
    <dgm:cxn modelId="{5C5C0DC9-7293-4471-A0F0-BEA17C4FE889}" type="presOf" srcId="{68DE93AB-8202-4D40-98F3-51A46DD2B53E}" destId="{35AD5BF0-918F-415B-A7B7-8BC302CE009D}" srcOrd="0" destOrd="0" presId="urn:microsoft.com/office/officeart/2005/8/layout/hierarchy2"/>
    <dgm:cxn modelId="{E8843656-BCC3-44B5-8BE9-20E97F46316C}" srcId="{D9F59991-CA99-4449-8B7B-BABA489681A3}" destId="{3801C05D-B5AF-49F8-A0A7-1269C6E44E70}" srcOrd="0" destOrd="0" parTransId="{89A90FF9-DBA5-4D45-BD37-B950AB2DE794}" sibTransId="{162C2D8D-B355-480A-8692-E48D3677B6A3}"/>
    <dgm:cxn modelId="{9F480AF1-7845-4253-A7F2-13CBA34EDE68}" type="presOf" srcId="{D467FBDE-F8B4-4517-9680-DB42C36399D5}" destId="{B0C7E76A-9312-456F-91F1-0C0E8E6DDC01}" srcOrd="0" destOrd="0" presId="urn:microsoft.com/office/officeart/2005/8/layout/hierarchy2"/>
    <dgm:cxn modelId="{47C6AB04-2200-41CA-B825-B8679C9DCA90}" type="presOf" srcId="{89A90FF9-DBA5-4D45-BD37-B950AB2DE794}" destId="{38FB67C4-D01C-4E93-B34D-5B0BA6FD2071}" srcOrd="0" destOrd="0" presId="urn:microsoft.com/office/officeart/2005/8/layout/hierarchy2"/>
    <dgm:cxn modelId="{E4BDB9FE-FF5B-49D9-BED5-FD807DF25FD9}" srcId="{DC0579DB-F377-4713-BC6D-6CECA4DBD1AF}" destId="{AD66EF1D-4DC4-42E3-A9D0-9FBDA701EDB3}" srcOrd="0" destOrd="0" parTransId="{F771310A-1597-4FE8-825F-2D39FA0796D4}" sibTransId="{77C18BD5-204E-4CA3-83B8-F49C9EAE6BFF}"/>
    <dgm:cxn modelId="{9D5D3935-3FEC-4E6A-9B40-09F85EC32BA6}" type="presOf" srcId="{D9F59991-CA99-4449-8B7B-BABA489681A3}" destId="{CE88E1C3-C0D7-414B-AE3B-F3456EF75B6C}" srcOrd="0" destOrd="0" presId="urn:microsoft.com/office/officeart/2005/8/layout/hierarchy2"/>
    <dgm:cxn modelId="{7C7257E5-8219-44FE-84EC-3F8CFB71DACB}" type="presOf" srcId="{DC0579DB-F377-4713-BC6D-6CECA4DBD1AF}" destId="{110C9C02-78C7-4255-AF2F-4F38D5BE8959}" srcOrd="0" destOrd="0" presId="urn:microsoft.com/office/officeart/2005/8/layout/hierarchy2"/>
    <dgm:cxn modelId="{96BB65A0-46AB-4203-A6BC-37440551BFC5}" srcId="{D9F59991-CA99-4449-8B7B-BABA489681A3}" destId="{D467FBDE-F8B4-4517-9680-DB42C36399D5}" srcOrd="2" destOrd="0" parTransId="{60AF0A6B-8B06-4E15-A51F-DC69E4EE151A}" sibTransId="{0DA6B1F5-91C9-471D-9B64-56DBE4FE3FF1}"/>
    <dgm:cxn modelId="{5F4A4D31-6311-4C5A-84A9-F2A4AE5E645D}" srcId="{AD66EF1D-4DC4-42E3-A9D0-9FBDA701EDB3}" destId="{0454018B-F88B-4BAC-8F00-4EE224D7FD05}" srcOrd="0" destOrd="0" parTransId="{11109237-905B-47D8-B389-E44234177FBE}" sibTransId="{7F7F909E-7A95-4223-8C0F-C81ACD04B522}"/>
    <dgm:cxn modelId="{B54E36E9-9A6D-4885-BC36-30A10314796F}" type="presOf" srcId="{D2DF84CD-6D7F-4787-A7B4-BDD3EE6A0FC8}" destId="{17927D5A-BCDC-482B-BBD1-75D9B97AE745}" srcOrd="1" destOrd="0" presId="urn:microsoft.com/office/officeart/2005/8/layout/hierarchy2"/>
    <dgm:cxn modelId="{06FD3535-6CF5-4707-AB96-B3C5E1353C06}" type="presOf" srcId="{0454018B-F88B-4BAC-8F00-4EE224D7FD05}" destId="{1E3CEEBE-6AF4-4A30-A1DB-E1B40C13EB14}" srcOrd="0" destOrd="0" presId="urn:microsoft.com/office/officeart/2005/8/layout/hierarchy2"/>
    <dgm:cxn modelId="{BB05F2A4-A3B8-4846-BCA1-B52C53A17033}" srcId="{0454018B-F88B-4BAC-8F00-4EE224D7FD05}" destId="{C6A7F555-0597-4CC8-923A-AB5780FE25B3}" srcOrd="1" destOrd="0" parTransId="{7770F896-25A4-44D3-BA4E-440E0115C8FE}" sibTransId="{549B10A0-E5A1-45B2-9457-3C966F129029}"/>
    <dgm:cxn modelId="{EF152631-D53B-4C48-80BB-EDE73E5B61C9}" type="presOf" srcId="{89A90FF9-DBA5-4D45-BD37-B950AB2DE794}" destId="{D8321740-1FF3-4A18-9C4D-00A3393B0C37}" srcOrd="1" destOrd="0" presId="urn:microsoft.com/office/officeart/2005/8/layout/hierarchy2"/>
    <dgm:cxn modelId="{C6A9723C-1E88-4630-876F-62D7FA759E9E}" type="presOf" srcId="{60AF0A6B-8B06-4E15-A51F-DC69E4EE151A}" destId="{D1BB699A-C498-42E5-81D9-ED4855D0696A}" srcOrd="0" destOrd="0" presId="urn:microsoft.com/office/officeart/2005/8/layout/hierarchy2"/>
    <dgm:cxn modelId="{9160F887-8EA2-4B22-B4E6-0228A74E1950}" type="presOf" srcId="{7770F896-25A4-44D3-BA4E-440E0115C8FE}" destId="{A48A7494-556F-4949-8F34-B589580D8F94}" srcOrd="0" destOrd="0" presId="urn:microsoft.com/office/officeart/2005/8/layout/hierarchy2"/>
    <dgm:cxn modelId="{7310770D-1CEC-4DFB-AC3A-97A67FCA54A0}" type="presOf" srcId="{D2DF84CD-6D7F-4787-A7B4-BDD3EE6A0FC8}" destId="{FAB2A63D-B234-437D-B79D-9301B861DE02}" srcOrd="0" destOrd="0" presId="urn:microsoft.com/office/officeart/2005/8/layout/hierarchy2"/>
    <dgm:cxn modelId="{E0CB6107-8DFA-4A21-A296-4DE40A34376C}" type="presOf" srcId="{11109237-905B-47D8-B389-E44234177FBE}" destId="{B54902A9-5A72-495D-8B3F-6C9F0C1B64D9}" srcOrd="1" destOrd="0" presId="urn:microsoft.com/office/officeart/2005/8/layout/hierarchy2"/>
    <dgm:cxn modelId="{A9D1C033-94AE-4E19-9BFD-ABBD17151A72}" type="presOf" srcId="{3801C05D-B5AF-49F8-A0A7-1269C6E44E70}" destId="{9C490763-B042-40D2-9DBB-46764C33C32E}" srcOrd="0" destOrd="0" presId="urn:microsoft.com/office/officeart/2005/8/layout/hierarchy2"/>
    <dgm:cxn modelId="{2A2FE34E-B6B0-4AA1-9698-0CF7CF4E2FB5}" type="presOf" srcId="{65D08B05-85AD-4170-8692-3413B1002089}" destId="{AF122118-120C-4799-97D1-00520214548E}" srcOrd="1" destOrd="0" presId="urn:microsoft.com/office/officeart/2005/8/layout/hierarchy2"/>
    <dgm:cxn modelId="{B580E604-A3AD-43E5-8C58-5B0FF7DFEAB8}" srcId="{C6A7F555-0597-4CC8-923A-AB5780FE25B3}" destId="{8CF87960-4EFA-410C-93BA-BF31588C19B9}" srcOrd="1" destOrd="0" parTransId="{68DE93AB-8202-4D40-98F3-51A46DD2B53E}" sibTransId="{648E4320-3A89-4BEC-8616-B1E6BE9CFBC3}"/>
    <dgm:cxn modelId="{418C8FDE-53D7-4EBA-A010-82024E3497D6}" type="presOf" srcId="{11109237-905B-47D8-B389-E44234177FBE}" destId="{9243FEE9-68C2-45F9-A777-9635D3437675}" srcOrd="0" destOrd="0" presId="urn:microsoft.com/office/officeart/2005/8/layout/hierarchy2"/>
    <dgm:cxn modelId="{5023C766-F221-4C1C-9A5F-356528EE8A1C}" srcId="{D9F59991-CA99-4449-8B7B-BABA489681A3}" destId="{86F33A17-5B77-4A07-A859-DDCD9379618B}" srcOrd="1" destOrd="0" parTransId="{26BF6F20-E3F5-4F1B-A54F-6E588A1760F3}" sibTransId="{EDC97AB0-19BA-4258-8171-876F07184FB7}"/>
    <dgm:cxn modelId="{A65162CB-BA43-4103-BC2E-438A4463057A}" type="presOf" srcId="{F09F4F2F-48B8-4844-A301-43915B35F25C}" destId="{75CEC9BE-4E4A-42F4-856D-C254161D16B9}" srcOrd="0" destOrd="0" presId="urn:microsoft.com/office/officeart/2005/8/layout/hierarchy2"/>
    <dgm:cxn modelId="{AD52E2A0-674F-4D5D-9DA3-75B43EB97275}" type="presParOf" srcId="{110C9C02-78C7-4255-AF2F-4F38D5BE8959}" destId="{57C8A86B-CA9D-4E77-81C2-25090268E0A8}" srcOrd="0" destOrd="0" presId="urn:microsoft.com/office/officeart/2005/8/layout/hierarchy2"/>
    <dgm:cxn modelId="{184C9734-7C25-4AD8-971B-B4763CB9DE32}" type="presParOf" srcId="{57C8A86B-CA9D-4E77-81C2-25090268E0A8}" destId="{EB868A39-A57A-49F7-A3F7-692FAF8A9FC5}" srcOrd="0" destOrd="0" presId="urn:microsoft.com/office/officeart/2005/8/layout/hierarchy2"/>
    <dgm:cxn modelId="{A18B89AD-3F9B-405A-B1C2-2FFE0A460172}" type="presParOf" srcId="{57C8A86B-CA9D-4E77-81C2-25090268E0A8}" destId="{DD6EAE02-C129-48FF-A6AC-146595E821CD}" srcOrd="1" destOrd="0" presId="urn:microsoft.com/office/officeart/2005/8/layout/hierarchy2"/>
    <dgm:cxn modelId="{37BFBBB8-C8A3-401A-95BD-29895AB276A0}" type="presParOf" srcId="{DD6EAE02-C129-48FF-A6AC-146595E821CD}" destId="{9243FEE9-68C2-45F9-A777-9635D3437675}" srcOrd="0" destOrd="0" presId="urn:microsoft.com/office/officeart/2005/8/layout/hierarchy2"/>
    <dgm:cxn modelId="{A40C354E-747C-4315-9C74-D10F4119B649}" type="presParOf" srcId="{9243FEE9-68C2-45F9-A777-9635D3437675}" destId="{B54902A9-5A72-495D-8B3F-6C9F0C1B64D9}" srcOrd="0" destOrd="0" presId="urn:microsoft.com/office/officeart/2005/8/layout/hierarchy2"/>
    <dgm:cxn modelId="{17847F71-2AEC-40BF-B163-36832F6DD0FE}" type="presParOf" srcId="{DD6EAE02-C129-48FF-A6AC-146595E821CD}" destId="{9B6C2495-A1F7-419A-A54A-64061C3280C4}" srcOrd="1" destOrd="0" presId="urn:microsoft.com/office/officeart/2005/8/layout/hierarchy2"/>
    <dgm:cxn modelId="{A56DD9B9-B7C3-4B50-B86A-99288C40DF2C}" type="presParOf" srcId="{9B6C2495-A1F7-419A-A54A-64061C3280C4}" destId="{1E3CEEBE-6AF4-4A30-A1DB-E1B40C13EB14}" srcOrd="0" destOrd="0" presId="urn:microsoft.com/office/officeart/2005/8/layout/hierarchy2"/>
    <dgm:cxn modelId="{BD5F7A35-3F25-47FD-AAFD-1239CC61FF2B}" type="presParOf" srcId="{9B6C2495-A1F7-419A-A54A-64061C3280C4}" destId="{A1F48DE4-426B-4B48-B0F6-6AE0E3A87F8F}" srcOrd="1" destOrd="0" presId="urn:microsoft.com/office/officeart/2005/8/layout/hierarchy2"/>
    <dgm:cxn modelId="{753FE79C-75CE-48A4-8660-51B1F8837345}" type="presParOf" srcId="{A1F48DE4-426B-4B48-B0F6-6AE0E3A87F8F}" destId="{FAB2A63D-B234-437D-B79D-9301B861DE02}" srcOrd="0" destOrd="0" presId="urn:microsoft.com/office/officeart/2005/8/layout/hierarchy2"/>
    <dgm:cxn modelId="{CEB97FB0-E445-46C2-8D93-448CCC26CFD6}" type="presParOf" srcId="{FAB2A63D-B234-437D-B79D-9301B861DE02}" destId="{17927D5A-BCDC-482B-BBD1-75D9B97AE745}" srcOrd="0" destOrd="0" presId="urn:microsoft.com/office/officeart/2005/8/layout/hierarchy2"/>
    <dgm:cxn modelId="{32C95AFC-9E0A-4546-BAF5-8F95952BFE29}" type="presParOf" srcId="{A1F48DE4-426B-4B48-B0F6-6AE0E3A87F8F}" destId="{7F601807-67C9-477B-B89C-7EA813E95CEC}" srcOrd="1" destOrd="0" presId="urn:microsoft.com/office/officeart/2005/8/layout/hierarchy2"/>
    <dgm:cxn modelId="{BD14A112-9011-47E9-A1A9-8D4FAF1535D2}" type="presParOf" srcId="{7F601807-67C9-477B-B89C-7EA813E95CEC}" destId="{CE88E1C3-C0D7-414B-AE3B-F3456EF75B6C}" srcOrd="0" destOrd="0" presId="urn:microsoft.com/office/officeart/2005/8/layout/hierarchy2"/>
    <dgm:cxn modelId="{F0C682E6-A421-42E5-BF1C-17C6814E11DE}" type="presParOf" srcId="{7F601807-67C9-477B-B89C-7EA813E95CEC}" destId="{7DDA677E-1377-48F4-92AA-CBC18A3BDF7D}" srcOrd="1" destOrd="0" presId="urn:microsoft.com/office/officeart/2005/8/layout/hierarchy2"/>
    <dgm:cxn modelId="{E696DBBA-0298-4384-B044-9E11F3C39345}" type="presParOf" srcId="{7DDA677E-1377-48F4-92AA-CBC18A3BDF7D}" destId="{38FB67C4-D01C-4E93-B34D-5B0BA6FD2071}" srcOrd="0" destOrd="0" presId="urn:microsoft.com/office/officeart/2005/8/layout/hierarchy2"/>
    <dgm:cxn modelId="{7BD2371C-F971-438E-A6BD-4D89E64A1F59}" type="presParOf" srcId="{38FB67C4-D01C-4E93-B34D-5B0BA6FD2071}" destId="{D8321740-1FF3-4A18-9C4D-00A3393B0C37}" srcOrd="0" destOrd="0" presId="urn:microsoft.com/office/officeart/2005/8/layout/hierarchy2"/>
    <dgm:cxn modelId="{506A7C33-1B59-4E7B-B059-482FC342D0D1}" type="presParOf" srcId="{7DDA677E-1377-48F4-92AA-CBC18A3BDF7D}" destId="{F2DF2D0E-D74B-4124-A9F7-B22A5617B5EF}" srcOrd="1" destOrd="0" presId="urn:microsoft.com/office/officeart/2005/8/layout/hierarchy2"/>
    <dgm:cxn modelId="{1FFB6018-940F-4F2F-A342-7C1CFD2A7CE3}" type="presParOf" srcId="{F2DF2D0E-D74B-4124-A9F7-B22A5617B5EF}" destId="{9C490763-B042-40D2-9DBB-46764C33C32E}" srcOrd="0" destOrd="0" presId="urn:microsoft.com/office/officeart/2005/8/layout/hierarchy2"/>
    <dgm:cxn modelId="{5FD8C42C-37E9-473D-873A-B6248886B548}" type="presParOf" srcId="{F2DF2D0E-D74B-4124-A9F7-B22A5617B5EF}" destId="{13584FA6-DC98-4187-807C-E4F05B767E00}" srcOrd="1" destOrd="0" presId="urn:microsoft.com/office/officeart/2005/8/layout/hierarchy2"/>
    <dgm:cxn modelId="{126B13E9-EEC4-4038-9544-06980CF9172B}" type="presParOf" srcId="{7DDA677E-1377-48F4-92AA-CBC18A3BDF7D}" destId="{D56FDFDF-F96F-4E6F-A0A0-B8BC70373E5A}" srcOrd="2" destOrd="0" presId="urn:microsoft.com/office/officeart/2005/8/layout/hierarchy2"/>
    <dgm:cxn modelId="{30954C7F-51D0-4249-B8B8-624366578181}" type="presParOf" srcId="{D56FDFDF-F96F-4E6F-A0A0-B8BC70373E5A}" destId="{A33E8C28-DD7D-40CD-8C9A-EB51898401C9}" srcOrd="0" destOrd="0" presId="urn:microsoft.com/office/officeart/2005/8/layout/hierarchy2"/>
    <dgm:cxn modelId="{DE89A0DF-9B33-46FB-8E99-B5D24B421A07}" type="presParOf" srcId="{7DDA677E-1377-48F4-92AA-CBC18A3BDF7D}" destId="{DF3E2EAF-6FC9-4674-BACA-931BF3A3A251}" srcOrd="3" destOrd="0" presId="urn:microsoft.com/office/officeart/2005/8/layout/hierarchy2"/>
    <dgm:cxn modelId="{10E20444-7328-4A71-8999-34D6CC512D1B}" type="presParOf" srcId="{DF3E2EAF-6FC9-4674-BACA-931BF3A3A251}" destId="{F4F130F1-7E55-4937-92A7-0842AC97393E}" srcOrd="0" destOrd="0" presId="urn:microsoft.com/office/officeart/2005/8/layout/hierarchy2"/>
    <dgm:cxn modelId="{BFC4869B-57D3-41D4-9029-0C12585E22FF}" type="presParOf" srcId="{DF3E2EAF-6FC9-4674-BACA-931BF3A3A251}" destId="{C12982E1-A236-4EF3-BD4B-9A2C3B5D4DA1}" srcOrd="1" destOrd="0" presId="urn:microsoft.com/office/officeart/2005/8/layout/hierarchy2"/>
    <dgm:cxn modelId="{2255E1C8-4E38-4660-AB9B-6E9DAB59A1D9}" type="presParOf" srcId="{7DDA677E-1377-48F4-92AA-CBC18A3BDF7D}" destId="{D1BB699A-C498-42E5-81D9-ED4855D0696A}" srcOrd="4" destOrd="0" presId="urn:microsoft.com/office/officeart/2005/8/layout/hierarchy2"/>
    <dgm:cxn modelId="{E2A979A0-61DA-47BE-B87D-3449FBE43BC9}" type="presParOf" srcId="{D1BB699A-C498-42E5-81D9-ED4855D0696A}" destId="{D85390CA-B7FF-4AA5-8CE0-9B0FD999098D}" srcOrd="0" destOrd="0" presId="urn:microsoft.com/office/officeart/2005/8/layout/hierarchy2"/>
    <dgm:cxn modelId="{2AAE94DE-3DFD-4C66-A8FF-624156A6E530}" type="presParOf" srcId="{7DDA677E-1377-48F4-92AA-CBC18A3BDF7D}" destId="{8B394E4B-1F45-4DB3-9D30-345AF982D616}" srcOrd="5" destOrd="0" presId="urn:microsoft.com/office/officeart/2005/8/layout/hierarchy2"/>
    <dgm:cxn modelId="{CC8BFB3E-9755-4867-A836-BF295564597E}" type="presParOf" srcId="{8B394E4B-1F45-4DB3-9D30-345AF982D616}" destId="{B0C7E76A-9312-456F-91F1-0C0E8E6DDC01}" srcOrd="0" destOrd="0" presId="urn:microsoft.com/office/officeart/2005/8/layout/hierarchy2"/>
    <dgm:cxn modelId="{C0E572CE-5D77-454F-BF25-D9DD64C48777}" type="presParOf" srcId="{8B394E4B-1F45-4DB3-9D30-345AF982D616}" destId="{79D812EA-54AE-4963-A094-A1042C4040AD}" srcOrd="1" destOrd="0" presId="urn:microsoft.com/office/officeart/2005/8/layout/hierarchy2"/>
    <dgm:cxn modelId="{68D3A9B7-551A-446A-B44D-A91AF4871806}" type="presParOf" srcId="{A1F48DE4-426B-4B48-B0F6-6AE0E3A87F8F}" destId="{A48A7494-556F-4949-8F34-B589580D8F94}" srcOrd="2" destOrd="0" presId="urn:microsoft.com/office/officeart/2005/8/layout/hierarchy2"/>
    <dgm:cxn modelId="{FAA785BD-DCD5-4F9C-A6A8-5F27C349CAAA}" type="presParOf" srcId="{A48A7494-556F-4949-8F34-B589580D8F94}" destId="{E90FEE46-D41C-42E0-A53C-23E8FCDEFB0D}" srcOrd="0" destOrd="0" presId="urn:microsoft.com/office/officeart/2005/8/layout/hierarchy2"/>
    <dgm:cxn modelId="{248207AA-71F8-49BC-92FF-558D370CFD6D}" type="presParOf" srcId="{A1F48DE4-426B-4B48-B0F6-6AE0E3A87F8F}" destId="{6098EC85-1B86-47D4-B5B6-A948A8FFB504}" srcOrd="3" destOrd="0" presId="urn:microsoft.com/office/officeart/2005/8/layout/hierarchy2"/>
    <dgm:cxn modelId="{98BF54BF-3ACB-4405-B311-B9B27379FEE6}" type="presParOf" srcId="{6098EC85-1B86-47D4-B5B6-A948A8FFB504}" destId="{F2BFE279-5338-402A-B563-A80F91BA6C4E}" srcOrd="0" destOrd="0" presId="urn:microsoft.com/office/officeart/2005/8/layout/hierarchy2"/>
    <dgm:cxn modelId="{2CCF9972-665A-434B-AC40-84DE0C9D3CCF}" type="presParOf" srcId="{6098EC85-1B86-47D4-B5B6-A948A8FFB504}" destId="{D341EF41-96A8-482D-94D2-42E90CA58A90}" srcOrd="1" destOrd="0" presId="urn:microsoft.com/office/officeart/2005/8/layout/hierarchy2"/>
    <dgm:cxn modelId="{334C9599-C247-4364-A048-55146ACBC232}" type="presParOf" srcId="{D341EF41-96A8-482D-94D2-42E90CA58A90}" destId="{476AB1E0-1E86-4BD5-9B29-8E651F11D9EF}" srcOrd="0" destOrd="0" presId="urn:microsoft.com/office/officeart/2005/8/layout/hierarchy2"/>
    <dgm:cxn modelId="{AA818FF2-A6C4-4C47-87C9-F87EC0D0F008}" type="presParOf" srcId="{476AB1E0-1E86-4BD5-9B29-8E651F11D9EF}" destId="{AF122118-120C-4799-97D1-00520214548E}" srcOrd="0" destOrd="0" presId="urn:microsoft.com/office/officeart/2005/8/layout/hierarchy2"/>
    <dgm:cxn modelId="{53C24996-DD1A-4A30-A74A-0994C34037E5}" type="presParOf" srcId="{D341EF41-96A8-482D-94D2-42E90CA58A90}" destId="{FE2D82CD-0338-4EBB-B220-985174FE971E}" srcOrd="1" destOrd="0" presId="urn:microsoft.com/office/officeart/2005/8/layout/hierarchy2"/>
    <dgm:cxn modelId="{740FB77F-4835-4B3F-9B40-6860AA0E738E}" type="presParOf" srcId="{FE2D82CD-0338-4EBB-B220-985174FE971E}" destId="{75CEC9BE-4E4A-42F4-856D-C254161D16B9}" srcOrd="0" destOrd="0" presId="urn:microsoft.com/office/officeart/2005/8/layout/hierarchy2"/>
    <dgm:cxn modelId="{9C72E707-5C90-4F78-B2D3-4E47696D1E35}" type="presParOf" srcId="{FE2D82CD-0338-4EBB-B220-985174FE971E}" destId="{EA47F14C-B487-4D8B-AB9C-B695B219360E}" srcOrd="1" destOrd="0" presId="urn:microsoft.com/office/officeart/2005/8/layout/hierarchy2"/>
    <dgm:cxn modelId="{D5817E55-E8BB-41B7-AF1A-39F1B294134D}" type="presParOf" srcId="{D341EF41-96A8-482D-94D2-42E90CA58A90}" destId="{35AD5BF0-918F-415B-A7B7-8BC302CE009D}" srcOrd="2" destOrd="0" presId="urn:microsoft.com/office/officeart/2005/8/layout/hierarchy2"/>
    <dgm:cxn modelId="{0B6EB248-783C-43BD-86F1-A63DD4F393F6}" type="presParOf" srcId="{35AD5BF0-918F-415B-A7B7-8BC302CE009D}" destId="{67075267-A11F-465B-8F92-24CA3C1CCDA6}" srcOrd="0" destOrd="0" presId="urn:microsoft.com/office/officeart/2005/8/layout/hierarchy2"/>
    <dgm:cxn modelId="{DA647C10-7A0B-4764-99FE-3173DD47F4EA}" type="presParOf" srcId="{D341EF41-96A8-482D-94D2-42E90CA58A90}" destId="{1781C8AE-02B7-4DEF-BB8C-C3305033DBE3}" srcOrd="3" destOrd="0" presId="urn:microsoft.com/office/officeart/2005/8/layout/hierarchy2"/>
    <dgm:cxn modelId="{A04B6A4B-46CF-4C17-A616-10E1A1A13F54}" type="presParOf" srcId="{1781C8AE-02B7-4DEF-BB8C-C3305033DBE3}" destId="{EE698230-9CC2-4CB7-8FFB-D549916421EE}" srcOrd="0" destOrd="0" presId="urn:microsoft.com/office/officeart/2005/8/layout/hierarchy2"/>
    <dgm:cxn modelId="{7B5948D6-9F0D-4841-AF17-6E26E49CA228}" type="presParOf" srcId="{1781C8AE-02B7-4DEF-BB8C-C3305033DBE3}" destId="{563E951B-0B0B-437B-AC49-4DB16F715F2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B69CF6-7BCF-451B-ACA4-B85BFA066B2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32B4BF8B-1508-419A-8483-31ED78AA6C97}">
      <dgm:prSet phldrT="[テキスト]"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2800" b="1" dirty="0">
              <a:solidFill>
                <a:schemeClr val="tx1"/>
              </a:solidFill>
            </a:rPr>
            <a:t>第</a:t>
          </a:r>
          <a:r>
            <a:rPr kumimoji="1" lang="en-US" altLang="ja-JP" sz="2800" b="1" dirty="0">
              <a:solidFill>
                <a:schemeClr val="tx1"/>
              </a:solidFill>
            </a:rPr>
            <a:t>1</a:t>
          </a:r>
          <a:r>
            <a:rPr kumimoji="1" lang="ja-JP" altLang="en-US" sz="2800" b="1" dirty="0" smtClean="0">
              <a:solidFill>
                <a:schemeClr val="tx1"/>
              </a:solidFill>
            </a:rPr>
            <a:t>編</a:t>
          </a:r>
          <a:endParaRPr kumimoji="1" lang="en-US" altLang="ja-JP" sz="2800" b="1" dirty="0" smtClean="0">
            <a:solidFill>
              <a:schemeClr val="tx1"/>
            </a:solidFill>
          </a:endParaRPr>
        </a:p>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tx1"/>
              </a:solidFill>
            </a:rPr>
            <a:t>総則</a:t>
          </a:r>
        </a:p>
      </dgm:t>
    </dgm:pt>
    <dgm:pt modelId="{9B5AD2B8-D5EC-407D-9F72-FFBB90104AFB}" type="parTrans" cxnId="{568EBD55-AF6C-4A02-BDE4-5A8F25B972F2}">
      <dgm:prSet/>
      <dgm:spPr/>
      <dgm:t>
        <a:bodyPr/>
        <a:lstStyle/>
        <a:p>
          <a:pPr algn="ctr"/>
          <a:endParaRPr kumimoji="1" lang="ja-JP" altLang="en-US" sz="2800" b="1"/>
        </a:p>
      </dgm:t>
    </dgm:pt>
    <dgm:pt modelId="{65573DC9-86F7-4509-B099-2C3E8315212A}" type="sibTrans" cxnId="{568EBD55-AF6C-4A02-BDE4-5A8F25B972F2}">
      <dgm:prSet/>
      <dgm:spPr/>
      <dgm:t>
        <a:bodyPr/>
        <a:lstStyle/>
        <a:p>
          <a:pPr algn="ctr"/>
          <a:endParaRPr kumimoji="1" lang="ja-JP" altLang="en-US" sz="2800" b="1"/>
        </a:p>
      </dgm:t>
    </dgm:pt>
    <dgm:pt modelId="{384C2D1C-B087-4FE9-BDF7-540CF097CBA5}">
      <dgm:prSet phldrT="[テキスト]" custT="1">
        <dgm:style>
          <a:lnRef idx="2">
            <a:schemeClr val="accent1"/>
          </a:lnRef>
          <a:fillRef idx="1">
            <a:schemeClr val="lt1"/>
          </a:fillRef>
          <a:effectRef idx="0">
            <a:schemeClr val="accent1"/>
          </a:effectRef>
          <a:fontRef idx="minor">
            <a:schemeClr val="dk1"/>
          </a:fontRef>
        </dgm:style>
      </dgm:prSet>
      <dgm:spPr>
        <a:ln w="38100">
          <a:solidFill>
            <a:schemeClr val="accent3">
              <a:lumMod val="75000"/>
            </a:schemeClr>
          </a:solidFill>
        </a:ln>
      </dgm:spPr>
      <dgm:t>
        <a:bodyPr/>
        <a:lstStyle/>
        <a:p>
          <a:pPr algn="ctr"/>
          <a:r>
            <a:rPr kumimoji="1" lang="ja-JP" altLang="en-US" sz="2800" b="1" dirty="0"/>
            <a:t> 権利の主体</a:t>
          </a:r>
        </a:p>
      </dgm:t>
    </dgm:pt>
    <dgm:pt modelId="{18BE082E-A7B3-4074-A8FD-7C7D085390CA}" type="parTrans" cxnId="{FDB08D5F-D77B-45BB-BBDA-7F2A24E18446}">
      <dgm:prSet custT="1"/>
      <dgm:spPr/>
      <dgm:t>
        <a:bodyPr/>
        <a:lstStyle/>
        <a:p>
          <a:pPr algn="ctr"/>
          <a:endParaRPr kumimoji="1" lang="ja-JP" altLang="en-US" sz="2800" b="1"/>
        </a:p>
      </dgm:t>
    </dgm:pt>
    <dgm:pt modelId="{3D05B09E-DB03-4A8D-861B-2D6B2941B8AB}" type="sibTrans" cxnId="{FDB08D5F-D77B-45BB-BBDA-7F2A24E18446}">
      <dgm:prSet/>
      <dgm:spPr/>
      <dgm:t>
        <a:bodyPr/>
        <a:lstStyle/>
        <a:p>
          <a:pPr algn="ctr"/>
          <a:endParaRPr kumimoji="1" lang="ja-JP" altLang="en-US" sz="2800" b="1"/>
        </a:p>
      </dgm:t>
    </dgm:pt>
    <dgm:pt modelId="{F974AE93-4AE1-4B37-89BF-C04F2494DAC7}">
      <dgm:prSet phldrT="[テキスト]" custT="1">
        <dgm:style>
          <a:lnRef idx="3">
            <a:schemeClr val="lt1"/>
          </a:lnRef>
          <a:fillRef idx="1">
            <a:schemeClr val="accent1"/>
          </a:fillRef>
          <a:effectRef idx="1">
            <a:schemeClr val="accent1"/>
          </a:effectRef>
          <a:fontRef idx="minor">
            <a:schemeClr val="lt1"/>
          </a:fontRef>
        </dgm:style>
      </dgm:prSet>
      <dgm:spPr>
        <a:solidFill>
          <a:schemeClr val="accent5">
            <a:lumMod val="20000"/>
            <a:lumOff val="80000"/>
          </a:schemeClr>
        </a:solidFill>
        <a:ln w="28575">
          <a:solidFill>
            <a:schemeClr val="accent5">
              <a:lumMod val="75000"/>
            </a:schemeClr>
          </a:solidFill>
        </a:ln>
      </dgm:spPr>
      <dgm:t>
        <a:bodyPr/>
        <a:lstStyle/>
        <a:p>
          <a:pPr algn="l"/>
          <a:r>
            <a:rPr kumimoji="1" lang="ja-JP" altLang="en-US" sz="2800" b="1">
              <a:solidFill>
                <a:schemeClr val="tx1"/>
              </a:solidFill>
            </a:rPr>
            <a:t> 第</a:t>
          </a:r>
          <a:r>
            <a:rPr kumimoji="1" lang="en-US" altLang="ja-JP" sz="2800" b="1">
              <a:solidFill>
                <a:schemeClr val="tx1"/>
              </a:solidFill>
            </a:rPr>
            <a:t>3</a:t>
          </a:r>
          <a:r>
            <a:rPr kumimoji="1" lang="ja-JP" altLang="en-US" sz="2800" b="1">
              <a:solidFill>
                <a:schemeClr val="tx1"/>
              </a:solidFill>
            </a:rPr>
            <a:t>章　法人</a:t>
          </a:r>
        </a:p>
      </dgm:t>
    </dgm:pt>
    <dgm:pt modelId="{2E408C2F-EF80-4FA3-933E-37836916BD52}" type="parTrans" cxnId="{E896FF93-8FA2-442D-A9C1-D1CCC027E2E4}">
      <dgm:prSet custT="1"/>
      <dgm:spPr/>
      <dgm:t>
        <a:bodyPr/>
        <a:lstStyle/>
        <a:p>
          <a:pPr algn="ctr"/>
          <a:endParaRPr kumimoji="1" lang="ja-JP" altLang="en-US" sz="2800" b="1"/>
        </a:p>
      </dgm:t>
    </dgm:pt>
    <dgm:pt modelId="{B6811E0A-23AA-45D1-9A80-BBDFC0BAA1E9}" type="sibTrans" cxnId="{E896FF93-8FA2-442D-A9C1-D1CCC027E2E4}">
      <dgm:prSet/>
      <dgm:spPr/>
      <dgm:t>
        <a:bodyPr/>
        <a:lstStyle/>
        <a:p>
          <a:pPr algn="ctr"/>
          <a:endParaRPr kumimoji="1" lang="ja-JP" altLang="en-US" sz="2800" b="1"/>
        </a:p>
      </dgm:t>
    </dgm:pt>
    <dgm:pt modelId="{410081D3-E82D-40C0-904B-CE43F42F38B6}">
      <dgm:prSet phldrT="[テキスト]" custT="1">
        <dgm:style>
          <a:lnRef idx="2">
            <a:schemeClr val="accent1"/>
          </a:lnRef>
          <a:fillRef idx="1">
            <a:schemeClr val="lt1"/>
          </a:fillRef>
          <a:effectRef idx="0">
            <a:schemeClr val="accent1"/>
          </a:effectRef>
          <a:fontRef idx="minor">
            <a:schemeClr val="dk1"/>
          </a:fontRef>
        </dgm:style>
      </dgm:prSet>
      <dgm:spPr>
        <a:ln w="38100">
          <a:solidFill>
            <a:schemeClr val="accent3">
              <a:lumMod val="75000"/>
            </a:schemeClr>
          </a:solidFill>
        </a:ln>
      </dgm:spPr>
      <dgm:t>
        <a:bodyPr/>
        <a:lstStyle/>
        <a:p>
          <a:pPr algn="ctr"/>
          <a:r>
            <a:rPr kumimoji="1" lang="ja-JP" altLang="en-US" sz="2800" b="1" dirty="0"/>
            <a:t> 権利の客体</a:t>
          </a:r>
        </a:p>
      </dgm:t>
    </dgm:pt>
    <dgm:pt modelId="{E5DD2526-8941-49FA-A544-AF0430DF524C}" type="parTrans" cxnId="{EFF85EB3-B120-4CA5-9D5B-04BEE2308C47}">
      <dgm:prSet custT="1"/>
      <dgm:spPr/>
      <dgm:t>
        <a:bodyPr/>
        <a:lstStyle/>
        <a:p>
          <a:pPr algn="ctr"/>
          <a:endParaRPr kumimoji="1" lang="ja-JP" altLang="en-US" sz="2800" b="1"/>
        </a:p>
      </dgm:t>
    </dgm:pt>
    <dgm:pt modelId="{D8D0B83A-173C-47D1-9445-8897A8B6158C}" type="sibTrans" cxnId="{EFF85EB3-B120-4CA5-9D5B-04BEE2308C47}">
      <dgm:prSet/>
      <dgm:spPr/>
      <dgm:t>
        <a:bodyPr/>
        <a:lstStyle/>
        <a:p>
          <a:pPr algn="ctr"/>
          <a:endParaRPr kumimoji="1" lang="ja-JP" altLang="en-US" sz="2800" b="1"/>
        </a:p>
      </dgm:t>
    </dgm:pt>
    <dgm:pt modelId="{6B135B91-0424-4D6B-8E4B-79FD4A49ECE1}">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pPr algn="l"/>
          <a:r>
            <a:rPr kumimoji="1" lang="ja-JP" altLang="en-US" sz="2800" b="1" dirty="0">
              <a:solidFill>
                <a:schemeClr val="tx1"/>
              </a:solidFill>
            </a:rPr>
            <a:t> 第</a:t>
          </a:r>
          <a:r>
            <a:rPr kumimoji="1" lang="en-US" altLang="ja-JP" sz="2800" b="1" dirty="0">
              <a:solidFill>
                <a:schemeClr val="tx1"/>
              </a:solidFill>
            </a:rPr>
            <a:t>5</a:t>
          </a:r>
          <a:r>
            <a:rPr kumimoji="1" lang="ja-JP" altLang="en-US" sz="2800" b="1" dirty="0">
              <a:solidFill>
                <a:schemeClr val="tx1"/>
              </a:solidFill>
            </a:rPr>
            <a:t>章　法律行為</a:t>
          </a:r>
        </a:p>
      </dgm:t>
    </dgm:pt>
    <dgm:pt modelId="{CB7C36D3-64B8-456E-9D36-65639EA07438}" type="parTrans" cxnId="{536F31CC-598E-47DE-9CBB-F2D46632FB72}">
      <dgm:prSet custT="1"/>
      <dgm:spPr/>
      <dgm:t>
        <a:bodyPr/>
        <a:lstStyle/>
        <a:p>
          <a:pPr algn="ctr"/>
          <a:endParaRPr kumimoji="1" lang="ja-JP" altLang="en-US" sz="2800" b="1"/>
        </a:p>
      </dgm:t>
    </dgm:pt>
    <dgm:pt modelId="{7EE3A661-1A2D-4299-9789-B2E54A62EE78}" type="sibTrans" cxnId="{536F31CC-598E-47DE-9CBB-F2D46632FB72}">
      <dgm:prSet/>
      <dgm:spPr/>
      <dgm:t>
        <a:bodyPr/>
        <a:lstStyle/>
        <a:p>
          <a:pPr algn="ctr"/>
          <a:endParaRPr kumimoji="1" lang="ja-JP" altLang="en-US" sz="2800" b="1"/>
        </a:p>
      </dgm:t>
    </dgm:pt>
    <dgm:pt modelId="{4FB03492-FB05-464F-9CDC-E6CA268A0DFA}">
      <dgm:prSet phldrT="[テキスト]"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pPr algn="l"/>
          <a:r>
            <a:rPr kumimoji="1" lang="ja-JP" altLang="en-US" sz="2800" b="1" dirty="0">
              <a:solidFill>
                <a:schemeClr val="tx1"/>
              </a:solidFill>
            </a:rPr>
            <a:t> 第</a:t>
          </a:r>
          <a:r>
            <a:rPr kumimoji="1" lang="en-US" altLang="ja-JP" sz="2800" b="1" dirty="0">
              <a:solidFill>
                <a:schemeClr val="tx1"/>
              </a:solidFill>
            </a:rPr>
            <a:t>6</a:t>
          </a:r>
          <a:r>
            <a:rPr kumimoji="1" lang="ja-JP" altLang="en-US" sz="2800" b="1" dirty="0">
              <a:solidFill>
                <a:schemeClr val="tx1"/>
              </a:solidFill>
            </a:rPr>
            <a:t>章　期間の計算</a:t>
          </a:r>
        </a:p>
      </dgm:t>
    </dgm:pt>
    <dgm:pt modelId="{E7449240-5EA5-4CE7-B00E-F31C25B607E1}" type="parTrans" cxnId="{4CC12348-91A5-462A-8EC5-92B016A11FE2}">
      <dgm:prSet custT="1"/>
      <dgm:spPr/>
      <dgm:t>
        <a:bodyPr/>
        <a:lstStyle/>
        <a:p>
          <a:endParaRPr kumimoji="1" lang="ja-JP" altLang="en-US" sz="2800" b="1"/>
        </a:p>
      </dgm:t>
    </dgm:pt>
    <dgm:pt modelId="{B7383524-6B12-41B3-90F6-C2E26F304D3D}" type="sibTrans" cxnId="{4CC12348-91A5-462A-8EC5-92B016A11FE2}">
      <dgm:prSet/>
      <dgm:spPr/>
      <dgm:t>
        <a:bodyPr/>
        <a:lstStyle/>
        <a:p>
          <a:endParaRPr kumimoji="1" lang="ja-JP" altLang="en-US" sz="2800" b="1"/>
        </a:p>
      </dgm:t>
    </dgm:pt>
    <dgm:pt modelId="{5CB59CA2-A053-41F0-BB89-456F7DF1AAA1}">
      <dgm:prSet phldrT="[テキスト]" custT="1">
        <dgm:style>
          <a:lnRef idx="3">
            <a:schemeClr val="lt1"/>
          </a:lnRef>
          <a:fillRef idx="1">
            <a:schemeClr val="accent1"/>
          </a:fillRef>
          <a:effectRef idx="1">
            <a:schemeClr val="accent1"/>
          </a:effectRef>
          <a:fontRef idx="minor">
            <a:schemeClr val="lt1"/>
          </a:fontRef>
        </dgm:style>
      </dgm:prSet>
      <dgm:spPr>
        <a:solidFill>
          <a:schemeClr val="accent2">
            <a:lumMod val="20000"/>
            <a:lumOff val="80000"/>
          </a:schemeClr>
        </a:solidFill>
        <a:ln w="28575">
          <a:solidFill>
            <a:schemeClr val="accent2">
              <a:lumMod val="75000"/>
            </a:schemeClr>
          </a:solidFill>
        </a:ln>
      </dgm:spPr>
      <dgm:t>
        <a:bodyPr/>
        <a:lstStyle/>
        <a:p>
          <a:pPr algn="l"/>
          <a:r>
            <a:rPr kumimoji="1" lang="ja-JP" altLang="en-US" sz="2800" b="1">
              <a:solidFill>
                <a:schemeClr val="tx1"/>
              </a:solidFill>
            </a:rPr>
            <a:t> 第</a:t>
          </a:r>
          <a:r>
            <a:rPr kumimoji="1" lang="en-US" altLang="ja-JP" sz="2800" b="1">
              <a:solidFill>
                <a:schemeClr val="tx1"/>
              </a:solidFill>
            </a:rPr>
            <a:t>7</a:t>
          </a:r>
          <a:r>
            <a:rPr kumimoji="1" lang="ja-JP" altLang="en-US" sz="2800" b="1">
              <a:solidFill>
                <a:schemeClr val="tx1"/>
              </a:solidFill>
            </a:rPr>
            <a:t>章　時効</a:t>
          </a:r>
        </a:p>
      </dgm:t>
    </dgm:pt>
    <dgm:pt modelId="{49FBD249-E58C-4FCE-8F96-D206A4F28639}" type="parTrans" cxnId="{CEAD3356-5A9F-4908-99E0-8CF531F406A4}">
      <dgm:prSet custT="1"/>
      <dgm:spPr/>
      <dgm:t>
        <a:bodyPr/>
        <a:lstStyle/>
        <a:p>
          <a:endParaRPr kumimoji="1" lang="ja-JP" altLang="en-US" sz="2800" b="1"/>
        </a:p>
      </dgm:t>
    </dgm:pt>
    <dgm:pt modelId="{346BABDB-4908-4A8D-B6F0-2B129C0D2851}" type="sibTrans" cxnId="{CEAD3356-5A9F-4908-99E0-8CF531F406A4}">
      <dgm:prSet/>
      <dgm:spPr/>
      <dgm:t>
        <a:bodyPr/>
        <a:lstStyle/>
        <a:p>
          <a:endParaRPr kumimoji="1" lang="ja-JP" altLang="en-US" sz="2800" b="1"/>
        </a:p>
      </dgm:t>
    </dgm:pt>
    <dgm:pt modelId="{9BB0BD1C-A807-48AA-94A5-E3C791C24E35}">
      <dgm:prSet phldrT="[テキスト]" custT="1">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w="28575">
          <a:solidFill>
            <a:schemeClr val="accent3">
              <a:lumMod val="75000"/>
            </a:schemeClr>
          </a:solidFill>
        </a:ln>
      </dgm:spPr>
      <dgm:t>
        <a:bodyPr/>
        <a:lstStyle/>
        <a:p>
          <a:pPr algn="l"/>
          <a:r>
            <a:rPr kumimoji="1" lang="ja-JP" altLang="en-US" sz="2800" b="1" dirty="0">
              <a:solidFill>
                <a:schemeClr val="tx1"/>
              </a:solidFill>
            </a:rPr>
            <a:t> 第</a:t>
          </a:r>
          <a:r>
            <a:rPr kumimoji="1" lang="en-US" altLang="ja-JP" sz="2800" b="1" dirty="0">
              <a:solidFill>
                <a:schemeClr val="tx1"/>
              </a:solidFill>
            </a:rPr>
            <a:t>2</a:t>
          </a:r>
          <a:r>
            <a:rPr kumimoji="1" lang="ja-JP" altLang="en-US" sz="2800" b="1" dirty="0">
              <a:solidFill>
                <a:schemeClr val="tx1"/>
              </a:solidFill>
            </a:rPr>
            <a:t>章　</a:t>
          </a:r>
          <a:r>
            <a:rPr kumimoji="1" lang="ja-JP" altLang="en-US" sz="2800" b="1" dirty="0" smtClean="0">
              <a:solidFill>
                <a:schemeClr val="tx1"/>
              </a:solidFill>
            </a:rPr>
            <a:t>人（自然人）</a:t>
          </a:r>
          <a:endParaRPr kumimoji="1" lang="ja-JP" altLang="en-US" sz="2800" b="1" dirty="0">
            <a:solidFill>
              <a:schemeClr val="tx1"/>
            </a:solidFill>
          </a:endParaRPr>
        </a:p>
      </dgm:t>
    </dgm:pt>
    <dgm:pt modelId="{586C3A43-C344-43B4-B7EF-31D2B4366375}" type="parTrans" cxnId="{34E1A39F-51D1-4E63-9F1D-B395313744DA}">
      <dgm:prSet custT="1"/>
      <dgm:spPr/>
      <dgm:t>
        <a:bodyPr/>
        <a:lstStyle/>
        <a:p>
          <a:endParaRPr kumimoji="1" lang="ja-JP" altLang="en-US" sz="2800" b="1"/>
        </a:p>
      </dgm:t>
    </dgm:pt>
    <dgm:pt modelId="{EA91281C-EA8E-4DE1-BB01-634B00BFD547}" type="sibTrans" cxnId="{34E1A39F-51D1-4E63-9F1D-B395313744DA}">
      <dgm:prSet/>
      <dgm:spPr/>
      <dgm:t>
        <a:bodyPr/>
        <a:lstStyle/>
        <a:p>
          <a:endParaRPr kumimoji="1" lang="ja-JP" altLang="en-US" sz="2800" b="1"/>
        </a:p>
      </dgm:t>
    </dgm:pt>
    <dgm:pt modelId="{0B9867FA-BD33-4D1E-B5F0-4C4AA875FFBF}">
      <dgm:prSet phldrT="[テキスト]" custT="1">
        <dgm:style>
          <a:lnRef idx="3">
            <a:schemeClr val="lt1"/>
          </a:lnRef>
          <a:fillRef idx="1">
            <a:schemeClr val="accent1"/>
          </a:fillRef>
          <a:effectRef idx="1">
            <a:schemeClr val="accent1"/>
          </a:effectRef>
          <a:fontRef idx="minor">
            <a:schemeClr val="lt1"/>
          </a:fontRef>
        </dgm:style>
      </dgm:prSet>
      <dgm:spPr>
        <a:solidFill>
          <a:schemeClr val="accent4">
            <a:lumMod val="20000"/>
            <a:lumOff val="80000"/>
          </a:schemeClr>
        </a:solidFill>
        <a:ln w="28575">
          <a:solidFill>
            <a:schemeClr val="accent4">
              <a:lumMod val="75000"/>
            </a:schemeClr>
          </a:solidFill>
        </a:ln>
      </dgm:spPr>
      <dgm:t>
        <a:bodyPr/>
        <a:lstStyle/>
        <a:p>
          <a:pPr algn="l"/>
          <a:r>
            <a:rPr kumimoji="1" lang="ja-JP" altLang="en-US" sz="2800" b="1">
              <a:solidFill>
                <a:schemeClr val="tx1"/>
              </a:solidFill>
            </a:rPr>
            <a:t> 第</a:t>
          </a:r>
          <a:r>
            <a:rPr kumimoji="1" lang="en-US" altLang="ja-JP" sz="2800" b="1">
              <a:solidFill>
                <a:schemeClr val="tx1"/>
              </a:solidFill>
            </a:rPr>
            <a:t>4</a:t>
          </a:r>
          <a:r>
            <a:rPr kumimoji="1" lang="ja-JP" altLang="en-US" sz="2800" b="1">
              <a:solidFill>
                <a:schemeClr val="tx1"/>
              </a:solidFill>
            </a:rPr>
            <a:t>章　物</a:t>
          </a:r>
        </a:p>
      </dgm:t>
    </dgm:pt>
    <dgm:pt modelId="{A876BE16-A2C1-4FCE-8625-548ADD04195D}" type="parTrans" cxnId="{B9F9BC89-C643-4F55-9B21-AC41827B684D}">
      <dgm:prSet custT="1"/>
      <dgm:spPr/>
      <dgm:t>
        <a:bodyPr/>
        <a:lstStyle/>
        <a:p>
          <a:endParaRPr kumimoji="1" lang="ja-JP" altLang="en-US" sz="2800" b="1"/>
        </a:p>
      </dgm:t>
    </dgm:pt>
    <dgm:pt modelId="{B723935F-97FF-432C-BED7-75D06F3E9D68}" type="sibTrans" cxnId="{B9F9BC89-C643-4F55-9B21-AC41827B684D}">
      <dgm:prSet/>
      <dgm:spPr/>
      <dgm:t>
        <a:bodyPr/>
        <a:lstStyle/>
        <a:p>
          <a:endParaRPr kumimoji="1" lang="ja-JP" altLang="en-US" sz="2800" b="1"/>
        </a:p>
      </dgm:t>
    </dgm:pt>
    <dgm:pt modelId="{78004555-04B7-4073-ACC8-9C30ED76B9D8}">
      <dgm:prSet phldrT="[テキスト]" custT="1">
        <dgm:style>
          <a:lnRef idx="2">
            <a:schemeClr val="accent1"/>
          </a:lnRef>
          <a:fillRef idx="1">
            <a:schemeClr val="lt1"/>
          </a:fillRef>
          <a:effectRef idx="0">
            <a:schemeClr val="accent1"/>
          </a:effectRef>
          <a:fontRef idx="minor">
            <a:schemeClr val="dk1"/>
          </a:fontRef>
        </dgm:style>
      </dgm:prSet>
      <dgm:spPr>
        <a:ln w="38100">
          <a:solidFill>
            <a:schemeClr val="accent3">
              <a:lumMod val="75000"/>
            </a:schemeClr>
          </a:solidFill>
        </a:ln>
      </dgm:spPr>
      <dgm:t>
        <a:bodyPr/>
        <a:lstStyle/>
        <a:p>
          <a:pPr algn="ctr"/>
          <a:r>
            <a:rPr kumimoji="1" lang="ja-JP" altLang="en-US" sz="2800" b="1"/>
            <a:t> 権利の変動</a:t>
          </a:r>
        </a:p>
      </dgm:t>
    </dgm:pt>
    <dgm:pt modelId="{F9A0E674-7ADB-4606-9DF6-76B092748506}" type="parTrans" cxnId="{DD911211-3044-417B-8AD6-A11A82C9922C}">
      <dgm:prSet custT="1"/>
      <dgm:spPr/>
      <dgm:t>
        <a:bodyPr/>
        <a:lstStyle/>
        <a:p>
          <a:endParaRPr kumimoji="1" lang="ja-JP" altLang="en-US" sz="2800" b="1"/>
        </a:p>
      </dgm:t>
    </dgm:pt>
    <dgm:pt modelId="{FF5BDD51-8BEE-480A-9A41-29C467878869}" type="sibTrans" cxnId="{DD911211-3044-417B-8AD6-A11A82C9922C}">
      <dgm:prSet/>
      <dgm:spPr/>
      <dgm:t>
        <a:bodyPr/>
        <a:lstStyle/>
        <a:p>
          <a:endParaRPr kumimoji="1" lang="ja-JP" altLang="en-US" sz="2800" b="1"/>
        </a:p>
      </dgm:t>
    </dgm:pt>
    <dgm:pt modelId="{8358A4E5-C156-418B-8E0F-450103A80CB2}" type="pres">
      <dgm:prSet presAssocID="{39B69CF6-7BCF-451B-ACA4-B85BFA066B29}" presName="diagram" presStyleCnt="0">
        <dgm:presLayoutVars>
          <dgm:chPref val="1"/>
          <dgm:dir/>
          <dgm:animOne val="branch"/>
          <dgm:animLvl val="lvl"/>
          <dgm:resizeHandles val="exact"/>
        </dgm:presLayoutVars>
      </dgm:prSet>
      <dgm:spPr/>
      <dgm:t>
        <a:bodyPr/>
        <a:lstStyle/>
        <a:p>
          <a:endParaRPr kumimoji="1" lang="ja-JP" altLang="en-US"/>
        </a:p>
      </dgm:t>
    </dgm:pt>
    <dgm:pt modelId="{399EB5BF-876F-4095-9F3B-0D0CBA7E5AC4}" type="pres">
      <dgm:prSet presAssocID="{32B4BF8B-1508-419A-8483-31ED78AA6C97}" presName="root1" presStyleCnt="0"/>
      <dgm:spPr/>
    </dgm:pt>
    <dgm:pt modelId="{52C69B5A-748E-414B-976B-375BFDFF7B85}" type="pres">
      <dgm:prSet presAssocID="{32B4BF8B-1508-419A-8483-31ED78AA6C97}" presName="LevelOneTextNode" presStyleLbl="node0" presStyleIdx="0" presStyleCnt="1" custScaleX="90909" custScaleY="214359" custLinFactNeighborX="-487" custLinFactNeighborY="-26251">
        <dgm:presLayoutVars>
          <dgm:chPref val="3"/>
        </dgm:presLayoutVars>
      </dgm:prSet>
      <dgm:spPr/>
      <dgm:t>
        <a:bodyPr/>
        <a:lstStyle/>
        <a:p>
          <a:endParaRPr kumimoji="1" lang="ja-JP" altLang="en-US"/>
        </a:p>
      </dgm:t>
    </dgm:pt>
    <dgm:pt modelId="{F7EA948F-518E-4877-B676-95772E515236}" type="pres">
      <dgm:prSet presAssocID="{32B4BF8B-1508-419A-8483-31ED78AA6C97}" presName="level2hierChild" presStyleCnt="0"/>
      <dgm:spPr/>
    </dgm:pt>
    <dgm:pt modelId="{CA051721-4BE2-4E80-BA13-A1FAA68892E7}" type="pres">
      <dgm:prSet presAssocID="{18BE082E-A7B3-4074-A8FD-7C7D085390CA}" presName="conn2-1" presStyleLbl="parChTrans1D2" presStyleIdx="0" presStyleCnt="3"/>
      <dgm:spPr/>
      <dgm:t>
        <a:bodyPr/>
        <a:lstStyle/>
        <a:p>
          <a:endParaRPr kumimoji="1" lang="ja-JP" altLang="en-US"/>
        </a:p>
      </dgm:t>
    </dgm:pt>
    <dgm:pt modelId="{4CFB1A8A-E7B3-4176-982D-018A0613C543}" type="pres">
      <dgm:prSet presAssocID="{18BE082E-A7B3-4074-A8FD-7C7D085390CA}" presName="connTx" presStyleLbl="parChTrans1D2" presStyleIdx="0" presStyleCnt="3"/>
      <dgm:spPr/>
      <dgm:t>
        <a:bodyPr/>
        <a:lstStyle/>
        <a:p>
          <a:endParaRPr kumimoji="1" lang="ja-JP" altLang="en-US"/>
        </a:p>
      </dgm:t>
    </dgm:pt>
    <dgm:pt modelId="{3B754364-2BC8-44FB-BB97-68D2D587D539}" type="pres">
      <dgm:prSet presAssocID="{384C2D1C-B087-4FE9-BDF7-540CF097CBA5}" presName="root2" presStyleCnt="0"/>
      <dgm:spPr/>
    </dgm:pt>
    <dgm:pt modelId="{37A6CE6F-3881-473A-8592-B4203E6693DF}" type="pres">
      <dgm:prSet presAssocID="{384C2D1C-B087-4FE9-BDF7-540CF097CBA5}" presName="LevelTwoTextNode" presStyleLbl="node2" presStyleIdx="0" presStyleCnt="3" custScaleX="146410" custScaleY="121001" custLinFactNeighborX="-14956" custLinFactNeighborY="-3451">
        <dgm:presLayoutVars>
          <dgm:chPref val="3"/>
        </dgm:presLayoutVars>
      </dgm:prSet>
      <dgm:spPr/>
      <dgm:t>
        <a:bodyPr/>
        <a:lstStyle/>
        <a:p>
          <a:endParaRPr kumimoji="1" lang="ja-JP" altLang="en-US"/>
        </a:p>
      </dgm:t>
    </dgm:pt>
    <dgm:pt modelId="{ED35D635-DE76-4210-970E-966A263554E7}" type="pres">
      <dgm:prSet presAssocID="{384C2D1C-B087-4FE9-BDF7-540CF097CBA5}" presName="level3hierChild" presStyleCnt="0"/>
      <dgm:spPr/>
    </dgm:pt>
    <dgm:pt modelId="{B85CD550-0B22-40BC-B671-BDBB2F1251A3}" type="pres">
      <dgm:prSet presAssocID="{586C3A43-C344-43B4-B7EF-31D2B4366375}" presName="conn2-1" presStyleLbl="parChTrans1D3" presStyleIdx="0" presStyleCnt="6"/>
      <dgm:spPr/>
      <dgm:t>
        <a:bodyPr/>
        <a:lstStyle/>
        <a:p>
          <a:endParaRPr kumimoji="1" lang="ja-JP" altLang="en-US"/>
        </a:p>
      </dgm:t>
    </dgm:pt>
    <dgm:pt modelId="{65EC2F80-FCEB-43A5-9EE5-27299CA82461}" type="pres">
      <dgm:prSet presAssocID="{586C3A43-C344-43B4-B7EF-31D2B4366375}" presName="connTx" presStyleLbl="parChTrans1D3" presStyleIdx="0" presStyleCnt="6"/>
      <dgm:spPr/>
      <dgm:t>
        <a:bodyPr/>
        <a:lstStyle/>
        <a:p>
          <a:endParaRPr kumimoji="1" lang="ja-JP" altLang="en-US"/>
        </a:p>
      </dgm:t>
    </dgm:pt>
    <dgm:pt modelId="{0FC145A7-04D4-4A98-B7CD-97C1B0011854}" type="pres">
      <dgm:prSet presAssocID="{9BB0BD1C-A807-48AA-94A5-E3C791C24E35}" presName="root2" presStyleCnt="0"/>
      <dgm:spPr/>
    </dgm:pt>
    <dgm:pt modelId="{9AF88CFD-E36A-4E63-919F-7C031DE62761}" type="pres">
      <dgm:prSet presAssocID="{9BB0BD1C-A807-48AA-94A5-E3C791C24E35}" presName="LevelTwoTextNode" presStyleLbl="node3" presStyleIdx="0" presStyleCnt="6" custScaleX="235795" custScaleY="90910" custLinFactNeighborX="-12107">
        <dgm:presLayoutVars>
          <dgm:chPref val="3"/>
        </dgm:presLayoutVars>
      </dgm:prSet>
      <dgm:spPr/>
      <dgm:t>
        <a:bodyPr/>
        <a:lstStyle/>
        <a:p>
          <a:endParaRPr kumimoji="1" lang="ja-JP" altLang="en-US"/>
        </a:p>
      </dgm:t>
    </dgm:pt>
    <dgm:pt modelId="{62FE1B06-2419-49CC-AEC4-A71685D5BA75}" type="pres">
      <dgm:prSet presAssocID="{9BB0BD1C-A807-48AA-94A5-E3C791C24E35}" presName="level3hierChild" presStyleCnt="0"/>
      <dgm:spPr/>
    </dgm:pt>
    <dgm:pt modelId="{79F8CC58-EAA2-443B-86AA-BC916B1B5EDB}" type="pres">
      <dgm:prSet presAssocID="{2E408C2F-EF80-4FA3-933E-37836916BD52}" presName="conn2-1" presStyleLbl="parChTrans1D3" presStyleIdx="1" presStyleCnt="6"/>
      <dgm:spPr/>
      <dgm:t>
        <a:bodyPr/>
        <a:lstStyle/>
        <a:p>
          <a:endParaRPr kumimoji="1" lang="ja-JP" altLang="en-US"/>
        </a:p>
      </dgm:t>
    </dgm:pt>
    <dgm:pt modelId="{79DAC474-7B11-4671-BD5A-54894D9ED05A}" type="pres">
      <dgm:prSet presAssocID="{2E408C2F-EF80-4FA3-933E-37836916BD52}" presName="connTx" presStyleLbl="parChTrans1D3" presStyleIdx="1" presStyleCnt="6"/>
      <dgm:spPr/>
      <dgm:t>
        <a:bodyPr/>
        <a:lstStyle/>
        <a:p>
          <a:endParaRPr kumimoji="1" lang="ja-JP" altLang="en-US"/>
        </a:p>
      </dgm:t>
    </dgm:pt>
    <dgm:pt modelId="{A5C7225F-1B32-45A0-8929-66916F635B7B}" type="pres">
      <dgm:prSet presAssocID="{F974AE93-4AE1-4B37-89BF-C04F2494DAC7}" presName="root2" presStyleCnt="0"/>
      <dgm:spPr/>
    </dgm:pt>
    <dgm:pt modelId="{856057BE-661D-4D5F-BE4B-38B8C9067659}" type="pres">
      <dgm:prSet presAssocID="{F974AE93-4AE1-4B37-89BF-C04F2494DAC7}" presName="LevelTwoTextNode" presStyleLbl="node3" presStyleIdx="1" presStyleCnt="6" custScaleX="235795" custScaleY="90910" custLinFactNeighborX="-10757">
        <dgm:presLayoutVars>
          <dgm:chPref val="3"/>
        </dgm:presLayoutVars>
      </dgm:prSet>
      <dgm:spPr/>
      <dgm:t>
        <a:bodyPr/>
        <a:lstStyle/>
        <a:p>
          <a:endParaRPr kumimoji="1" lang="ja-JP" altLang="en-US"/>
        </a:p>
      </dgm:t>
    </dgm:pt>
    <dgm:pt modelId="{136720D2-5F3E-42E2-8E92-339CE431AA71}" type="pres">
      <dgm:prSet presAssocID="{F974AE93-4AE1-4B37-89BF-C04F2494DAC7}" presName="level3hierChild" presStyleCnt="0"/>
      <dgm:spPr/>
    </dgm:pt>
    <dgm:pt modelId="{6B2148FD-9B83-4307-A761-2EA193623FAD}" type="pres">
      <dgm:prSet presAssocID="{E5DD2526-8941-49FA-A544-AF0430DF524C}" presName="conn2-1" presStyleLbl="parChTrans1D2" presStyleIdx="1" presStyleCnt="3"/>
      <dgm:spPr/>
      <dgm:t>
        <a:bodyPr/>
        <a:lstStyle/>
        <a:p>
          <a:endParaRPr kumimoji="1" lang="ja-JP" altLang="en-US"/>
        </a:p>
      </dgm:t>
    </dgm:pt>
    <dgm:pt modelId="{90C0421E-06AB-461F-B1EF-D0CD275858D3}" type="pres">
      <dgm:prSet presAssocID="{E5DD2526-8941-49FA-A544-AF0430DF524C}" presName="connTx" presStyleLbl="parChTrans1D2" presStyleIdx="1" presStyleCnt="3"/>
      <dgm:spPr/>
      <dgm:t>
        <a:bodyPr/>
        <a:lstStyle/>
        <a:p>
          <a:endParaRPr kumimoji="1" lang="ja-JP" altLang="en-US"/>
        </a:p>
      </dgm:t>
    </dgm:pt>
    <dgm:pt modelId="{631D53E6-5D79-4004-99C3-09B89B29C211}" type="pres">
      <dgm:prSet presAssocID="{410081D3-E82D-40C0-904B-CE43F42F38B6}" presName="root2" presStyleCnt="0"/>
      <dgm:spPr/>
    </dgm:pt>
    <dgm:pt modelId="{96DDAAE8-635A-4DA1-8F09-F0321DA0A012}" type="pres">
      <dgm:prSet presAssocID="{410081D3-E82D-40C0-904B-CE43F42F38B6}" presName="LevelTwoTextNode" presStyleLbl="node2" presStyleIdx="1" presStyleCnt="3" custScaleX="146410" custScaleY="121001" custLinFactNeighborX="-13689" custLinFactNeighborY="-178">
        <dgm:presLayoutVars>
          <dgm:chPref val="3"/>
        </dgm:presLayoutVars>
      </dgm:prSet>
      <dgm:spPr/>
      <dgm:t>
        <a:bodyPr/>
        <a:lstStyle/>
        <a:p>
          <a:endParaRPr kumimoji="1" lang="ja-JP" altLang="en-US"/>
        </a:p>
      </dgm:t>
    </dgm:pt>
    <dgm:pt modelId="{B898AE4F-2364-4FDB-A0EC-2D6C82E18CFA}" type="pres">
      <dgm:prSet presAssocID="{410081D3-E82D-40C0-904B-CE43F42F38B6}" presName="level3hierChild" presStyleCnt="0"/>
      <dgm:spPr/>
    </dgm:pt>
    <dgm:pt modelId="{416C543F-FBB7-4B9A-95E3-37243FE1EC2C}" type="pres">
      <dgm:prSet presAssocID="{A876BE16-A2C1-4FCE-8625-548ADD04195D}" presName="conn2-1" presStyleLbl="parChTrans1D3" presStyleIdx="2" presStyleCnt="6"/>
      <dgm:spPr/>
      <dgm:t>
        <a:bodyPr/>
        <a:lstStyle/>
        <a:p>
          <a:endParaRPr kumimoji="1" lang="ja-JP" altLang="en-US"/>
        </a:p>
      </dgm:t>
    </dgm:pt>
    <dgm:pt modelId="{A489FCD0-D723-45C6-B3B1-5F6D50C77BFE}" type="pres">
      <dgm:prSet presAssocID="{A876BE16-A2C1-4FCE-8625-548ADD04195D}" presName="connTx" presStyleLbl="parChTrans1D3" presStyleIdx="2" presStyleCnt="6"/>
      <dgm:spPr/>
      <dgm:t>
        <a:bodyPr/>
        <a:lstStyle/>
        <a:p>
          <a:endParaRPr kumimoji="1" lang="ja-JP" altLang="en-US"/>
        </a:p>
      </dgm:t>
    </dgm:pt>
    <dgm:pt modelId="{D107C2B1-8D0C-4FE3-AE71-547A8910A75F}" type="pres">
      <dgm:prSet presAssocID="{0B9867FA-BD33-4D1E-B5F0-4C4AA875FFBF}" presName="root2" presStyleCnt="0"/>
      <dgm:spPr/>
    </dgm:pt>
    <dgm:pt modelId="{8D94C3DB-A16F-442D-8EAF-CEE546FD901B}" type="pres">
      <dgm:prSet presAssocID="{0B9867FA-BD33-4D1E-B5F0-4C4AA875FFBF}" presName="LevelTwoTextNode" presStyleLbl="node3" presStyleIdx="2" presStyleCnt="6" custScaleX="235795" custScaleY="90910" custLinFactNeighborX="-12107">
        <dgm:presLayoutVars>
          <dgm:chPref val="3"/>
        </dgm:presLayoutVars>
      </dgm:prSet>
      <dgm:spPr/>
      <dgm:t>
        <a:bodyPr/>
        <a:lstStyle/>
        <a:p>
          <a:endParaRPr kumimoji="1" lang="ja-JP" altLang="en-US"/>
        </a:p>
      </dgm:t>
    </dgm:pt>
    <dgm:pt modelId="{985DAD24-3B2C-47C0-90A1-64959C4BDB60}" type="pres">
      <dgm:prSet presAssocID="{0B9867FA-BD33-4D1E-B5F0-4C4AA875FFBF}" presName="level3hierChild" presStyleCnt="0"/>
      <dgm:spPr/>
    </dgm:pt>
    <dgm:pt modelId="{5DB7F1A5-2847-4E7C-8429-F763F79D3665}" type="pres">
      <dgm:prSet presAssocID="{F9A0E674-7ADB-4606-9DF6-76B092748506}" presName="conn2-1" presStyleLbl="parChTrans1D2" presStyleIdx="2" presStyleCnt="3"/>
      <dgm:spPr/>
      <dgm:t>
        <a:bodyPr/>
        <a:lstStyle/>
        <a:p>
          <a:endParaRPr kumimoji="1" lang="ja-JP" altLang="en-US"/>
        </a:p>
      </dgm:t>
    </dgm:pt>
    <dgm:pt modelId="{F7C59D1A-5A2D-459A-977A-74182F853090}" type="pres">
      <dgm:prSet presAssocID="{F9A0E674-7ADB-4606-9DF6-76B092748506}" presName="connTx" presStyleLbl="parChTrans1D2" presStyleIdx="2" presStyleCnt="3"/>
      <dgm:spPr/>
      <dgm:t>
        <a:bodyPr/>
        <a:lstStyle/>
        <a:p>
          <a:endParaRPr kumimoji="1" lang="ja-JP" altLang="en-US"/>
        </a:p>
      </dgm:t>
    </dgm:pt>
    <dgm:pt modelId="{EB2ECC9C-4A1B-4347-A958-656E9E84D766}" type="pres">
      <dgm:prSet presAssocID="{78004555-04B7-4073-ACC8-9C30ED76B9D8}" presName="root2" presStyleCnt="0"/>
      <dgm:spPr/>
    </dgm:pt>
    <dgm:pt modelId="{8CA8A151-AA49-41DE-80D0-D23B9CB465C9}" type="pres">
      <dgm:prSet presAssocID="{78004555-04B7-4073-ACC8-9C30ED76B9D8}" presName="LevelTwoTextNode" presStyleLbl="node2" presStyleIdx="2" presStyleCnt="3" custScaleX="146410" custScaleY="121001" custLinFactNeighborX="-12871" custLinFactNeighborY="139">
        <dgm:presLayoutVars>
          <dgm:chPref val="3"/>
        </dgm:presLayoutVars>
      </dgm:prSet>
      <dgm:spPr/>
      <dgm:t>
        <a:bodyPr/>
        <a:lstStyle/>
        <a:p>
          <a:endParaRPr kumimoji="1" lang="ja-JP" altLang="en-US"/>
        </a:p>
      </dgm:t>
    </dgm:pt>
    <dgm:pt modelId="{91AA1374-43F0-411E-B264-274C7146DFCB}" type="pres">
      <dgm:prSet presAssocID="{78004555-04B7-4073-ACC8-9C30ED76B9D8}" presName="level3hierChild" presStyleCnt="0"/>
      <dgm:spPr/>
    </dgm:pt>
    <dgm:pt modelId="{EEB8E8FA-0A9C-4555-8573-5214F9DD3C6F}" type="pres">
      <dgm:prSet presAssocID="{CB7C36D3-64B8-456E-9D36-65639EA07438}" presName="conn2-1" presStyleLbl="parChTrans1D3" presStyleIdx="3" presStyleCnt="6"/>
      <dgm:spPr/>
      <dgm:t>
        <a:bodyPr/>
        <a:lstStyle/>
        <a:p>
          <a:endParaRPr kumimoji="1" lang="ja-JP" altLang="en-US"/>
        </a:p>
      </dgm:t>
    </dgm:pt>
    <dgm:pt modelId="{D3035C4F-A60C-467E-9B33-48585F891005}" type="pres">
      <dgm:prSet presAssocID="{CB7C36D3-64B8-456E-9D36-65639EA07438}" presName="connTx" presStyleLbl="parChTrans1D3" presStyleIdx="3" presStyleCnt="6"/>
      <dgm:spPr/>
      <dgm:t>
        <a:bodyPr/>
        <a:lstStyle/>
        <a:p>
          <a:endParaRPr kumimoji="1" lang="ja-JP" altLang="en-US"/>
        </a:p>
      </dgm:t>
    </dgm:pt>
    <dgm:pt modelId="{ED18A4F8-F109-4EF0-A965-0BE8FCAFA34E}" type="pres">
      <dgm:prSet presAssocID="{6B135B91-0424-4D6B-8E4B-79FD4A49ECE1}" presName="root2" presStyleCnt="0"/>
      <dgm:spPr/>
    </dgm:pt>
    <dgm:pt modelId="{CA46B44B-77AC-4F85-AEB1-1B34E6C18D86}" type="pres">
      <dgm:prSet presAssocID="{6B135B91-0424-4D6B-8E4B-79FD4A49ECE1}" presName="LevelTwoTextNode" presStyleLbl="node3" presStyleIdx="3" presStyleCnt="6" custScaleX="235795" custScaleY="90910" custLinFactNeighborX="-12581">
        <dgm:presLayoutVars>
          <dgm:chPref val="3"/>
        </dgm:presLayoutVars>
      </dgm:prSet>
      <dgm:spPr/>
      <dgm:t>
        <a:bodyPr/>
        <a:lstStyle/>
        <a:p>
          <a:endParaRPr kumimoji="1" lang="ja-JP" altLang="en-US"/>
        </a:p>
      </dgm:t>
    </dgm:pt>
    <dgm:pt modelId="{6AFA5653-EE2F-4973-891B-051F666CDDC6}" type="pres">
      <dgm:prSet presAssocID="{6B135B91-0424-4D6B-8E4B-79FD4A49ECE1}" presName="level3hierChild" presStyleCnt="0"/>
      <dgm:spPr/>
    </dgm:pt>
    <dgm:pt modelId="{DFB39381-11CD-446C-8C58-75DF455A59ED}" type="pres">
      <dgm:prSet presAssocID="{E7449240-5EA5-4CE7-B00E-F31C25B607E1}" presName="conn2-1" presStyleLbl="parChTrans1D3" presStyleIdx="4" presStyleCnt="6"/>
      <dgm:spPr/>
      <dgm:t>
        <a:bodyPr/>
        <a:lstStyle/>
        <a:p>
          <a:endParaRPr kumimoji="1" lang="ja-JP" altLang="en-US"/>
        </a:p>
      </dgm:t>
    </dgm:pt>
    <dgm:pt modelId="{015BCC78-F6B5-4812-B5E7-BE9948708B5C}" type="pres">
      <dgm:prSet presAssocID="{E7449240-5EA5-4CE7-B00E-F31C25B607E1}" presName="connTx" presStyleLbl="parChTrans1D3" presStyleIdx="4" presStyleCnt="6"/>
      <dgm:spPr/>
      <dgm:t>
        <a:bodyPr/>
        <a:lstStyle/>
        <a:p>
          <a:endParaRPr kumimoji="1" lang="ja-JP" altLang="en-US"/>
        </a:p>
      </dgm:t>
    </dgm:pt>
    <dgm:pt modelId="{7F1B11D9-BBEF-418F-868D-CFB80B975B61}" type="pres">
      <dgm:prSet presAssocID="{4FB03492-FB05-464F-9CDC-E6CA268A0DFA}" presName="root2" presStyleCnt="0"/>
      <dgm:spPr/>
    </dgm:pt>
    <dgm:pt modelId="{24DE1220-AEC8-496C-8123-8754BE257BD8}" type="pres">
      <dgm:prSet presAssocID="{4FB03492-FB05-464F-9CDC-E6CA268A0DFA}" presName="LevelTwoTextNode" presStyleLbl="node3" presStyleIdx="4" presStyleCnt="6" custScaleX="235795" custScaleY="90910" custLinFactNeighborX="-12960">
        <dgm:presLayoutVars>
          <dgm:chPref val="3"/>
        </dgm:presLayoutVars>
      </dgm:prSet>
      <dgm:spPr/>
      <dgm:t>
        <a:bodyPr/>
        <a:lstStyle/>
        <a:p>
          <a:endParaRPr kumimoji="1" lang="ja-JP" altLang="en-US"/>
        </a:p>
      </dgm:t>
    </dgm:pt>
    <dgm:pt modelId="{DBC10F37-397D-4414-BBF6-74F2EE9BDD66}" type="pres">
      <dgm:prSet presAssocID="{4FB03492-FB05-464F-9CDC-E6CA268A0DFA}" presName="level3hierChild" presStyleCnt="0"/>
      <dgm:spPr/>
    </dgm:pt>
    <dgm:pt modelId="{E483BDC1-83A2-406B-B89C-870B647211DB}" type="pres">
      <dgm:prSet presAssocID="{49FBD249-E58C-4FCE-8F96-D206A4F28639}" presName="conn2-1" presStyleLbl="parChTrans1D3" presStyleIdx="5" presStyleCnt="6"/>
      <dgm:spPr/>
      <dgm:t>
        <a:bodyPr/>
        <a:lstStyle/>
        <a:p>
          <a:endParaRPr kumimoji="1" lang="ja-JP" altLang="en-US"/>
        </a:p>
      </dgm:t>
    </dgm:pt>
    <dgm:pt modelId="{313AFA6D-432A-49F8-AB48-8797A9EA175F}" type="pres">
      <dgm:prSet presAssocID="{49FBD249-E58C-4FCE-8F96-D206A4F28639}" presName="connTx" presStyleLbl="parChTrans1D3" presStyleIdx="5" presStyleCnt="6"/>
      <dgm:spPr/>
      <dgm:t>
        <a:bodyPr/>
        <a:lstStyle/>
        <a:p>
          <a:endParaRPr kumimoji="1" lang="ja-JP" altLang="en-US"/>
        </a:p>
      </dgm:t>
    </dgm:pt>
    <dgm:pt modelId="{2BAB92B3-38EA-47C3-B84A-600C9FBEC9D9}" type="pres">
      <dgm:prSet presAssocID="{5CB59CA2-A053-41F0-BB89-456F7DF1AAA1}" presName="root2" presStyleCnt="0"/>
      <dgm:spPr/>
    </dgm:pt>
    <dgm:pt modelId="{8F453883-04F3-4C0C-9A64-6DEFD75CF7FE}" type="pres">
      <dgm:prSet presAssocID="{5CB59CA2-A053-41F0-BB89-456F7DF1AAA1}" presName="LevelTwoTextNode" presStyleLbl="node3" presStyleIdx="5" presStyleCnt="6" custScaleX="235795" custScaleY="90910" custLinFactNeighborX="-11693">
        <dgm:presLayoutVars>
          <dgm:chPref val="3"/>
        </dgm:presLayoutVars>
      </dgm:prSet>
      <dgm:spPr/>
      <dgm:t>
        <a:bodyPr/>
        <a:lstStyle/>
        <a:p>
          <a:endParaRPr kumimoji="1" lang="ja-JP" altLang="en-US"/>
        </a:p>
      </dgm:t>
    </dgm:pt>
    <dgm:pt modelId="{20AB3357-6901-4A98-ADF2-12A6A6709A8B}" type="pres">
      <dgm:prSet presAssocID="{5CB59CA2-A053-41F0-BB89-456F7DF1AAA1}" presName="level3hierChild" presStyleCnt="0"/>
      <dgm:spPr/>
    </dgm:pt>
  </dgm:ptLst>
  <dgm:cxnLst>
    <dgm:cxn modelId="{7CDF4E71-F182-4810-B7B9-0F6963869F1D}" type="presOf" srcId="{78004555-04B7-4073-ACC8-9C30ED76B9D8}" destId="{8CA8A151-AA49-41DE-80D0-D23B9CB465C9}" srcOrd="0" destOrd="0" presId="urn:microsoft.com/office/officeart/2005/8/layout/hierarchy2"/>
    <dgm:cxn modelId="{633FB5B5-A7E7-437F-ABA3-BDD616FD5754}" type="presOf" srcId="{586C3A43-C344-43B4-B7EF-31D2B4366375}" destId="{B85CD550-0B22-40BC-B671-BDBB2F1251A3}" srcOrd="0" destOrd="0" presId="urn:microsoft.com/office/officeart/2005/8/layout/hierarchy2"/>
    <dgm:cxn modelId="{B2F6212F-6A31-4062-B240-B64283E8AD74}" type="presOf" srcId="{F9A0E674-7ADB-4606-9DF6-76B092748506}" destId="{F7C59D1A-5A2D-459A-977A-74182F853090}" srcOrd="1" destOrd="0" presId="urn:microsoft.com/office/officeart/2005/8/layout/hierarchy2"/>
    <dgm:cxn modelId="{B9F9BC89-C643-4F55-9B21-AC41827B684D}" srcId="{410081D3-E82D-40C0-904B-CE43F42F38B6}" destId="{0B9867FA-BD33-4D1E-B5F0-4C4AA875FFBF}" srcOrd="0" destOrd="0" parTransId="{A876BE16-A2C1-4FCE-8625-548ADD04195D}" sibTransId="{B723935F-97FF-432C-BED7-75D06F3E9D68}"/>
    <dgm:cxn modelId="{BD4DE3CF-6FEA-406C-8718-E2E8042DEF23}" type="presOf" srcId="{9BB0BD1C-A807-48AA-94A5-E3C791C24E35}" destId="{9AF88CFD-E36A-4E63-919F-7C031DE62761}" srcOrd="0" destOrd="0" presId="urn:microsoft.com/office/officeart/2005/8/layout/hierarchy2"/>
    <dgm:cxn modelId="{0CA2DEFF-DAB8-4C1E-B365-2A35F12E22BD}" type="presOf" srcId="{49FBD249-E58C-4FCE-8F96-D206A4F28639}" destId="{E483BDC1-83A2-406B-B89C-870B647211DB}" srcOrd="0" destOrd="0" presId="urn:microsoft.com/office/officeart/2005/8/layout/hierarchy2"/>
    <dgm:cxn modelId="{34E1A39F-51D1-4E63-9F1D-B395313744DA}" srcId="{384C2D1C-B087-4FE9-BDF7-540CF097CBA5}" destId="{9BB0BD1C-A807-48AA-94A5-E3C791C24E35}" srcOrd="0" destOrd="0" parTransId="{586C3A43-C344-43B4-B7EF-31D2B4366375}" sibTransId="{EA91281C-EA8E-4DE1-BB01-634B00BFD547}"/>
    <dgm:cxn modelId="{536F31CC-598E-47DE-9CBB-F2D46632FB72}" srcId="{78004555-04B7-4073-ACC8-9C30ED76B9D8}" destId="{6B135B91-0424-4D6B-8E4B-79FD4A49ECE1}" srcOrd="0" destOrd="0" parTransId="{CB7C36D3-64B8-456E-9D36-65639EA07438}" sibTransId="{7EE3A661-1A2D-4299-9789-B2E54A62EE78}"/>
    <dgm:cxn modelId="{DAB9C378-FDC9-4299-9AC5-5DDDBCC39983}" type="presOf" srcId="{6B135B91-0424-4D6B-8E4B-79FD4A49ECE1}" destId="{CA46B44B-77AC-4F85-AEB1-1B34E6C18D86}" srcOrd="0" destOrd="0" presId="urn:microsoft.com/office/officeart/2005/8/layout/hierarchy2"/>
    <dgm:cxn modelId="{C690EB3E-7FE8-46DF-88D9-06B95BDDA73B}" type="presOf" srcId="{32B4BF8B-1508-419A-8483-31ED78AA6C97}" destId="{52C69B5A-748E-414B-976B-375BFDFF7B85}" srcOrd="0" destOrd="0" presId="urn:microsoft.com/office/officeart/2005/8/layout/hierarchy2"/>
    <dgm:cxn modelId="{7A60D4F0-3183-4051-80B5-666C3C496FAE}" type="presOf" srcId="{2E408C2F-EF80-4FA3-933E-37836916BD52}" destId="{79F8CC58-EAA2-443B-86AA-BC916B1B5EDB}" srcOrd="0" destOrd="0" presId="urn:microsoft.com/office/officeart/2005/8/layout/hierarchy2"/>
    <dgm:cxn modelId="{331ED3D2-6860-4E9A-BDB5-55DA39B15876}" type="presOf" srcId="{5CB59CA2-A053-41F0-BB89-456F7DF1AAA1}" destId="{8F453883-04F3-4C0C-9A64-6DEFD75CF7FE}" srcOrd="0" destOrd="0" presId="urn:microsoft.com/office/officeart/2005/8/layout/hierarchy2"/>
    <dgm:cxn modelId="{0D454A98-DEFB-4A29-9C82-B35629342645}" type="presOf" srcId="{2E408C2F-EF80-4FA3-933E-37836916BD52}" destId="{79DAC474-7B11-4671-BD5A-54894D9ED05A}" srcOrd="1" destOrd="0" presId="urn:microsoft.com/office/officeart/2005/8/layout/hierarchy2"/>
    <dgm:cxn modelId="{568EBD55-AF6C-4A02-BDE4-5A8F25B972F2}" srcId="{39B69CF6-7BCF-451B-ACA4-B85BFA066B29}" destId="{32B4BF8B-1508-419A-8483-31ED78AA6C97}" srcOrd="0" destOrd="0" parTransId="{9B5AD2B8-D5EC-407D-9F72-FFBB90104AFB}" sibTransId="{65573DC9-86F7-4509-B099-2C3E8315212A}"/>
    <dgm:cxn modelId="{EFF85EB3-B120-4CA5-9D5B-04BEE2308C47}" srcId="{32B4BF8B-1508-419A-8483-31ED78AA6C97}" destId="{410081D3-E82D-40C0-904B-CE43F42F38B6}" srcOrd="1" destOrd="0" parTransId="{E5DD2526-8941-49FA-A544-AF0430DF524C}" sibTransId="{D8D0B83A-173C-47D1-9445-8897A8B6158C}"/>
    <dgm:cxn modelId="{4CC12348-91A5-462A-8EC5-92B016A11FE2}" srcId="{78004555-04B7-4073-ACC8-9C30ED76B9D8}" destId="{4FB03492-FB05-464F-9CDC-E6CA268A0DFA}" srcOrd="1" destOrd="0" parTransId="{E7449240-5EA5-4CE7-B00E-F31C25B607E1}" sibTransId="{B7383524-6B12-41B3-90F6-C2E26F304D3D}"/>
    <dgm:cxn modelId="{2E28EB5E-EB33-4626-9D52-805DB6113DBF}" type="presOf" srcId="{0B9867FA-BD33-4D1E-B5F0-4C4AA875FFBF}" destId="{8D94C3DB-A16F-442D-8EAF-CEE546FD901B}" srcOrd="0" destOrd="0" presId="urn:microsoft.com/office/officeart/2005/8/layout/hierarchy2"/>
    <dgm:cxn modelId="{EACAB5DB-C409-4306-8E3F-DA2F9C2F4483}" type="presOf" srcId="{E7449240-5EA5-4CE7-B00E-F31C25B607E1}" destId="{015BCC78-F6B5-4812-B5E7-BE9948708B5C}" srcOrd="1" destOrd="0" presId="urn:microsoft.com/office/officeart/2005/8/layout/hierarchy2"/>
    <dgm:cxn modelId="{2037C58A-6425-4CE8-AD03-696CB6204C5B}" type="presOf" srcId="{49FBD249-E58C-4FCE-8F96-D206A4F28639}" destId="{313AFA6D-432A-49F8-AB48-8797A9EA175F}" srcOrd="1" destOrd="0" presId="urn:microsoft.com/office/officeart/2005/8/layout/hierarchy2"/>
    <dgm:cxn modelId="{309F55EA-606B-4D32-981F-A28DF8CB8A61}" type="presOf" srcId="{410081D3-E82D-40C0-904B-CE43F42F38B6}" destId="{96DDAAE8-635A-4DA1-8F09-F0321DA0A012}" srcOrd="0" destOrd="0" presId="urn:microsoft.com/office/officeart/2005/8/layout/hierarchy2"/>
    <dgm:cxn modelId="{DD911211-3044-417B-8AD6-A11A82C9922C}" srcId="{32B4BF8B-1508-419A-8483-31ED78AA6C97}" destId="{78004555-04B7-4073-ACC8-9C30ED76B9D8}" srcOrd="2" destOrd="0" parTransId="{F9A0E674-7ADB-4606-9DF6-76B092748506}" sibTransId="{FF5BDD51-8BEE-480A-9A41-29C467878869}"/>
    <dgm:cxn modelId="{A13C70F1-8027-42EB-B4E0-E7FA4CE1678D}" type="presOf" srcId="{CB7C36D3-64B8-456E-9D36-65639EA07438}" destId="{D3035C4F-A60C-467E-9B33-48585F891005}" srcOrd="1" destOrd="0" presId="urn:microsoft.com/office/officeart/2005/8/layout/hierarchy2"/>
    <dgm:cxn modelId="{1F107D6B-5065-4544-8EC0-25B0612364CD}" type="presOf" srcId="{18BE082E-A7B3-4074-A8FD-7C7D085390CA}" destId="{CA051721-4BE2-4E80-BA13-A1FAA68892E7}" srcOrd="0" destOrd="0" presId="urn:microsoft.com/office/officeart/2005/8/layout/hierarchy2"/>
    <dgm:cxn modelId="{CEAD3356-5A9F-4908-99E0-8CF531F406A4}" srcId="{78004555-04B7-4073-ACC8-9C30ED76B9D8}" destId="{5CB59CA2-A053-41F0-BB89-456F7DF1AAA1}" srcOrd="2" destOrd="0" parTransId="{49FBD249-E58C-4FCE-8F96-D206A4F28639}" sibTransId="{346BABDB-4908-4A8D-B6F0-2B129C0D2851}"/>
    <dgm:cxn modelId="{D8A8B289-3B26-4EB7-A690-0A12402D8D68}" type="presOf" srcId="{18BE082E-A7B3-4074-A8FD-7C7D085390CA}" destId="{4CFB1A8A-E7B3-4176-982D-018A0613C543}" srcOrd="1" destOrd="0" presId="urn:microsoft.com/office/officeart/2005/8/layout/hierarchy2"/>
    <dgm:cxn modelId="{D90F6E67-56A2-4D16-AB8A-391DA9A23383}" type="presOf" srcId="{CB7C36D3-64B8-456E-9D36-65639EA07438}" destId="{EEB8E8FA-0A9C-4555-8573-5214F9DD3C6F}" srcOrd="0" destOrd="0" presId="urn:microsoft.com/office/officeart/2005/8/layout/hierarchy2"/>
    <dgm:cxn modelId="{A5A82833-218A-432A-9070-7C6A5B28B6F9}" type="presOf" srcId="{E7449240-5EA5-4CE7-B00E-F31C25B607E1}" destId="{DFB39381-11CD-446C-8C58-75DF455A59ED}" srcOrd="0" destOrd="0" presId="urn:microsoft.com/office/officeart/2005/8/layout/hierarchy2"/>
    <dgm:cxn modelId="{EBBEBE7D-9BA3-486E-950E-17E90248FDAC}" type="presOf" srcId="{E5DD2526-8941-49FA-A544-AF0430DF524C}" destId="{90C0421E-06AB-461F-B1EF-D0CD275858D3}" srcOrd="1" destOrd="0" presId="urn:microsoft.com/office/officeart/2005/8/layout/hierarchy2"/>
    <dgm:cxn modelId="{E896FF93-8FA2-442D-A9C1-D1CCC027E2E4}" srcId="{384C2D1C-B087-4FE9-BDF7-540CF097CBA5}" destId="{F974AE93-4AE1-4B37-89BF-C04F2494DAC7}" srcOrd="1" destOrd="0" parTransId="{2E408C2F-EF80-4FA3-933E-37836916BD52}" sibTransId="{B6811E0A-23AA-45D1-9A80-BBDFC0BAA1E9}"/>
    <dgm:cxn modelId="{90C2976C-148B-4229-84A8-C3987C140AA1}" type="presOf" srcId="{586C3A43-C344-43B4-B7EF-31D2B4366375}" destId="{65EC2F80-FCEB-43A5-9EE5-27299CA82461}" srcOrd="1" destOrd="0" presId="urn:microsoft.com/office/officeart/2005/8/layout/hierarchy2"/>
    <dgm:cxn modelId="{A6D83121-CBCD-4DC8-A95A-51467B020425}" type="presOf" srcId="{F974AE93-4AE1-4B37-89BF-C04F2494DAC7}" destId="{856057BE-661D-4D5F-BE4B-38B8C9067659}" srcOrd="0" destOrd="0" presId="urn:microsoft.com/office/officeart/2005/8/layout/hierarchy2"/>
    <dgm:cxn modelId="{FDB08D5F-D77B-45BB-BBDA-7F2A24E18446}" srcId="{32B4BF8B-1508-419A-8483-31ED78AA6C97}" destId="{384C2D1C-B087-4FE9-BDF7-540CF097CBA5}" srcOrd="0" destOrd="0" parTransId="{18BE082E-A7B3-4074-A8FD-7C7D085390CA}" sibTransId="{3D05B09E-DB03-4A8D-861B-2D6B2941B8AB}"/>
    <dgm:cxn modelId="{2D25E59B-80F5-4E8D-B9EF-DC20B8A93ED9}" type="presOf" srcId="{384C2D1C-B087-4FE9-BDF7-540CF097CBA5}" destId="{37A6CE6F-3881-473A-8592-B4203E6693DF}" srcOrd="0" destOrd="0" presId="urn:microsoft.com/office/officeart/2005/8/layout/hierarchy2"/>
    <dgm:cxn modelId="{3B38800D-B6F7-4B54-89B3-CC313A363C59}" type="presOf" srcId="{4FB03492-FB05-464F-9CDC-E6CA268A0DFA}" destId="{24DE1220-AEC8-496C-8123-8754BE257BD8}" srcOrd="0" destOrd="0" presId="urn:microsoft.com/office/officeart/2005/8/layout/hierarchy2"/>
    <dgm:cxn modelId="{2AF0FC0C-4290-455B-AC97-6862032CED74}" type="presOf" srcId="{39B69CF6-7BCF-451B-ACA4-B85BFA066B29}" destId="{8358A4E5-C156-418B-8E0F-450103A80CB2}" srcOrd="0" destOrd="0" presId="urn:microsoft.com/office/officeart/2005/8/layout/hierarchy2"/>
    <dgm:cxn modelId="{CBC5207E-812B-49AA-B069-E0943D3DF5C3}" type="presOf" srcId="{A876BE16-A2C1-4FCE-8625-548ADD04195D}" destId="{416C543F-FBB7-4B9A-95E3-37243FE1EC2C}" srcOrd="0" destOrd="0" presId="urn:microsoft.com/office/officeart/2005/8/layout/hierarchy2"/>
    <dgm:cxn modelId="{9EA32AF4-40E9-43DD-AF98-08ACFB210DA0}" type="presOf" srcId="{E5DD2526-8941-49FA-A544-AF0430DF524C}" destId="{6B2148FD-9B83-4307-A761-2EA193623FAD}" srcOrd="0" destOrd="0" presId="urn:microsoft.com/office/officeart/2005/8/layout/hierarchy2"/>
    <dgm:cxn modelId="{A28F3933-CEB9-48C9-AF39-6D2C794BDB93}" type="presOf" srcId="{F9A0E674-7ADB-4606-9DF6-76B092748506}" destId="{5DB7F1A5-2847-4E7C-8429-F763F79D3665}" srcOrd="0" destOrd="0" presId="urn:microsoft.com/office/officeart/2005/8/layout/hierarchy2"/>
    <dgm:cxn modelId="{08A8E93E-D2AC-440F-B359-60A3989A27F3}" type="presOf" srcId="{A876BE16-A2C1-4FCE-8625-548ADD04195D}" destId="{A489FCD0-D723-45C6-B3B1-5F6D50C77BFE}" srcOrd="1" destOrd="0" presId="urn:microsoft.com/office/officeart/2005/8/layout/hierarchy2"/>
    <dgm:cxn modelId="{CAD3EB87-1E00-4754-BBB0-E589FEF0DB4F}" type="presParOf" srcId="{8358A4E5-C156-418B-8E0F-450103A80CB2}" destId="{399EB5BF-876F-4095-9F3B-0D0CBA7E5AC4}" srcOrd="0" destOrd="0" presId="urn:microsoft.com/office/officeart/2005/8/layout/hierarchy2"/>
    <dgm:cxn modelId="{488FDA6B-6CDB-4162-A21E-991841B75A74}" type="presParOf" srcId="{399EB5BF-876F-4095-9F3B-0D0CBA7E5AC4}" destId="{52C69B5A-748E-414B-976B-375BFDFF7B85}" srcOrd="0" destOrd="0" presId="urn:microsoft.com/office/officeart/2005/8/layout/hierarchy2"/>
    <dgm:cxn modelId="{76AD1BAD-C0B2-4CEC-A714-5885E7769778}" type="presParOf" srcId="{399EB5BF-876F-4095-9F3B-0D0CBA7E5AC4}" destId="{F7EA948F-518E-4877-B676-95772E515236}" srcOrd="1" destOrd="0" presId="urn:microsoft.com/office/officeart/2005/8/layout/hierarchy2"/>
    <dgm:cxn modelId="{038A8B34-221C-4042-8EB3-818024161AB6}" type="presParOf" srcId="{F7EA948F-518E-4877-B676-95772E515236}" destId="{CA051721-4BE2-4E80-BA13-A1FAA68892E7}" srcOrd="0" destOrd="0" presId="urn:microsoft.com/office/officeart/2005/8/layout/hierarchy2"/>
    <dgm:cxn modelId="{7614DC07-5A4E-4195-8C02-15806225CF2A}" type="presParOf" srcId="{CA051721-4BE2-4E80-BA13-A1FAA68892E7}" destId="{4CFB1A8A-E7B3-4176-982D-018A0613C543}" srcOrd="0" destOrd="0" presId="urn:microsoft.com/office/officeart/2005/8/layout/hierarchy2"/>
    <dgm:cxn modelId="{A0D6CB44-C9B8-4017-B283-A6578160A5E5}" type="presParOf" srcId="{F7EA948F-518E-4877-B676-95772E515236}" destId="{3B754364-2BC8-44FB-BB97-68D2D587D539}" srcOrd="1" destOrd="0" presId="urn:microsoft.com/office/officeart/2005/8/layout/hierarchy2"/>
    <dgm:cxn modelId="{4B1F6E2C-5799-414F-BB4E-51D4224B251B}" type="presParOf" srcId="{3B754364-2BC8-44FB-BB97-68D2D587D539}" destId="{37A6CE6F-3881-473A-8592-B4203E6693DF}" srcOrd="0" destOrd="0" presId="urn:microsoft.com/office/officeart/2005/8/layout/hierarchy2"/>
    <dgm:cxn modelId="{B3B43B13-85A8-41D8-873F-ECBBB8BD01C1}" type="presParOf" srcId="{3B754364-2BC8-44FB-BB97-68D2D587D539}" destId="{ED35D635-DE76-4210-970E-966A263554E7}" srcOrd="1" destOrd="0" presId="urn:microsoft.com/office/officeart/2005/8/layout/hierarchy2"/>
    <dgm:cxn modelId="{6953AB3A-1E97-41F3-8F30-75472BB453F4}" type="presParOf" srcId="{ED35D635-DE76-4210-970E-966A263554E7}" destId="{B85CD550-0B22-40BC-B671-BDBB2F1251A3}" srcOrd="0" destOrd="0" presId="urn:microsoft.com/office/officeart/2005/8/layout/hierarchy2"/>
    <dgm:cxn modelId="{8AF3CC07-8096-49DB-8C2E-92C02F0E3283}" type="presParOf" srcId="{B85CD550-0B22-40BC-B671-BDBB2F1251A3}" destId="{65EC2F80-FCEB-43A5-9EE5-27299CA82461}" srcOrd="0" destOrd="0" presId="urn:microsoft.com/office/officeart/2005/8/layout/hierarchy2"/>
    <dgm:cxn modelId="{383E4425-E612-4B39-9DF6-9EBDEADF2252}" type="presParOf" srcId="{ED35D635-DE76-4210-970E-966A263554E7}" destId="{0FC145A7-04D4-4A98-B7CD-97C1B0011854}" srcOrd="1" destOrd="0" presId="urn:microsoft.com/office/officeart/2005/8/layout/hierarchy2"/>
    <dgm:cxn modelId="{D2180F83-BA7B-4306-91C2-5DD5CE44CCAE}" type="presParOf" srcId="{0FC145A7-04D4-4A98-B7CD-97C1B0011854}" destId="{9AF88CFD-E36A-4E63-919F-7C031DE62761}" srcOrd="0" destOrd="0" presId="urn:microsoft.com/office/officeart/2005/8/layout/hierarchy2"/>
    <dgm:cxn modelId="{F5E935A7-B483-496B-8E20-722354C6F85F}" type="presParOf" srcId="{0FC145A7-04D4-4A98-B7CD-97C1B0011854}" destId="{62FE1B06-2419-49CC-AEC4-A71685D5BA75}" srcOrd="1" destOrd="0" presId="urn:microsoft.com/office/officeart/2005/8/layout/hierarchy2"/>
    <dgm:cxn modelId="{7B8F4AA4-181E-4DA1-8DBE-453F31744688}" type="presParOf" srcId="{ED35D635-DE76-4210-970E-966A263554E7}" destId="{79F8CC58-EAA2-443B-86AA-BC916B1B5EDB}" srcOrd="2" destOrd="0" presId="urn:microsoft.com/office/officeart/2005/8/layout/hierarchy2"/>
    <dgm:cxn modelId="{CF54A66A-420C-422F-9DCE-9071A721A937}" type="presParOf" srcId="{79F8CC58-EAA2-443B-86AA-BC916B1B5EDB}" destId="{79DAC474-7B11-4671-BD5A-54894D9ED05A}" srcOrd="0" destOrd="0" presId="urn:microsoft.com/office/officeart/2005/8/layout/hierarchy2"/>
    <dgm:cxn modelId="{3A9B98BA-4066-49C4-87E7-E769B356EBCA}" type="presParOf" srcId="{ED35D635-DE76-4210-970E-966A263554E7}" destId="{A5C7225F-1B32-45A0-8929-66916F635B7B}" srcOrd="3" destOrd="0" presId="urn:microsoft.com/office/officeart/2005/8/layout/hierarchy2"/>
    <dgm:cxn modelId="{901195AC-08F9-4D94-AF5B-4DA6AA89FC93}" type="presParOf" srcId="{A5C7225F-1B32-45A0-8929-66916F635B7B}" destId="{856057BE-661D-4D5F-BE4B-38B8C9067659}" srcOrd="0" destOrd="0" presId="urn:microsoft.com/office/officeart/2005/8/layout/hierarchy2"/>
    <dgm:cxn modelId="{4926B923-90FC-420D-BD31-B28A4A060054}" type="presParOf" srcId="{A5C7225F-1B32-45A0-8929-66916F635B7B}" destId="{136720D2-5F3E-42E2-8E92-339CE431AA71}" srcOrd="1" destOrd="0" presId="urn:microsoft.com/office/officeart/2005/8/layout/hierarchy2"/>
    <dgm:cxn modelId="{1B539363-0928-40D1-8642-FB6C6F2A9C3B}" type="presParOf" srcId="{F7EA948F-518E-4877-B676-95772E515236}" destId="{6B2148FD-9B83-4307-A761-2EA193623FAD}" srcOrd="2" destOrd="0" presId="urn:microsoft.com/office/officeart/2005/8/layout/hierarchy2"/>
    <dgm:cxn modelId="{7C4DEBE1-773A-43F8-8149-0BD799483949}" type="presParOf" srcId="{6B2148FD-9B83-4307-A761-2EA193623FAD}" destId="{90C0421E-06AB-461F-B1EF-D0CD275858D3}" srcOrd="0" destOrd="0" presId="urn:microsoft.com/office/officeart/2005/8/layout/hierarchy2"/>
    <dgm:cxn modelId="{0F8961AA-95CE-4F77-B3A2-84AF6A5F426D}" type="presParOf" srcId="{F7EA948F-518E-4877-B676-95772E515236}" destId="{631D53E6-5D79-4004-99C3-09B89B29C211}" srcOrd="3" destOrd="0" presId="urn:microsoft.com/office/officeart/2005/8/layout/hierarchy2"/>
    <dgm:cxn modelId="{DEA62FD8-8E47-4A23-8BFE-62313B41859F}" type="presParOf" srcId="{631D53E6-5D79-4004-99C3-09B89B29C211}" destId="{96DDAAE8-635A-4DA1-8F09-F0321DA0A012}" srcOrd="0" destOrd="0" presId="urn:microsoft.com/office/officeart/2005/8/layout/hierarchy2"/>
    <dgm:cxn modelId="{CEE73CE9-CFD8-4417-B883-D0C2A397E2BA}" type="presParOf" srcId="{631D53E6-5D79-4004-99C3-09B89B29C211}" destId="{B898AE4F-2364-4FDB-A0EC-2D6C82E18CFA}" srcOrd="1" destOrd="0" presId="urn:microsoft.com/office/officeart/2005/8/layout/hierarchy2"/>
    <dgm:cxn modelId="{19770500-1962-4A9E-8FE9-C3AECC220C08}" type="presParOf" srcId="{B898AE4F-2364-4FDB-A0EC-2D6C82E18CFA}" destId="{416C543F-FBB7-4B9A-95E3-37243FE1EC2C}" srcOrd="0" destOrd="0" presId="urn:microsoft.com/office/officeart/2005/8/layout/hierarchy2"/>
    <dgm:cxn modelId="{F04C13AF-F641-46B4-BF9A-83D7A0F5393E}" type="presParOf" srcId="{416C543F-FBB7-4B9A-95E3-37243FE1EC2C}" destId="{A489FCD0-D723-45C6-B3B1-5F6D50C77BFE}" srcOrd="0" destOrd="0" presId="urn:microsoft.com/office/officeart/2005/8/layout/hierarchy2"/>
    <dgm:cxn modelId="{C6AD9C6C-FE70-498E-B824-A5F9E6AE3DD2}" type="presParOf" srcId="{B898AE4F-2364-4FDB-A0EC-2D6C82E18CFA}" destId="{D107C2B1-8D0C-4FE3-AE71-547A8910A75F}" srcOrd="1" destOrd="0" presId="urn:microsoft.com/office/officeart/2005/8/layout/hierarchy2"/>
    <dgm:cxn modelId="{F9037261-45E9-441E-9A30-F9EB83BCD699}" type="presParOf" srcId="{D107C2B1-8D0C-4FE3-AE71-547A8910A75F}" destId="{8D94C3DB-A16F-442D-8EAF-CEE546FD901B}" srcOrd="0" destOrd="0" presId="urn:microsoft.com/office/officeart/2005/8/layout/hierarchy2"/>
    <dgm:cxn modelId="{3404F85D-0B1E-472C-AB8C-37B3ACD69B60}" type="presParOf" srcId="{D107C2B1-8D0C-4FE3-AE71-547A8910A75F}" destId="{985DAD24-3B2C-47C0-90A1-64959C4BDB60}" srcOrd="1" destOrd="0" presId="urn:microsoft.com/office/officeart/2005/8/layout/hierarchy2"/>
    <dgm:cxn modelId="{4B8AF254-FD2F-4AC2-BEAB-9239F6BC8937}" type="presParOf" srcId="{F7EA948F-518E-4877-B676-95772E515236}" destId="{5DB7F1A5-2847-4E7C-8429-F763F79D3665}" srcOrd="4" destOrd="0" presId="urn:microsoft.com/office/officeart/2005/8/layout/hierarchy2"/>
    <dgm:cxn modelId="{CD74B0C7-E5AB-4EC7-8A6C-7418AA6500B7}" type="presParOf" srcId="{5DB7F1A5-2847-4E7C-8429-F763F79D3665}" destId="{F7C59D1A-5A2D-459A-977A-74182F853090}" srcOrd="0" destOrd="0" presId="urn:microsoft.com/office/officeart/2005/8/layout/hierarchy2"/>
    <dgm:cxn modelId="{317820EA-2A74-4D00-A4DC-6A3C1D45E508}" type="presParOf" srcId="{F7EA948F-518E-4877-B676-95772E515236}" destId="{EB2ECC9C-4A1B-4347-A958-656E9E84D766}" srcOrd="5" destOrd="0" presId="urn:microsoft.com/office/officeart/2005/8/layout/hierarchy2"/>
    <dgm:cxn modelId="{77B7D6B0-E841-4A7D-BA1F-53B22B5CAAA2}" type="presParOf" srcId="{EB2ECC9C-4A1B-4347-A958-656E9E84D766}" destId="{8CA8A151-AA49-41DE-80D0-D23B9CB465C9}" srcOrd="0" destOrd="0" presId="urn:microsoft.com/office/officeart/2005/8/layout/hierarchy2"/>
    <dgm:cxn modelId="{A03ACB45-8247-4251-AEDC-3BEF7E9ACC2B}" type="presParOf" srcId="{EB2ECC9C-4A1B-4347-A958-656E9E84D766}" destId="{91AA1374-43F0-411E-B264-274C7146DFCB}" srcOrd="1" destOrd="0" presId="urn:microsoft.com/office/officeart/2005/8/layout/hierarchy2"/>
    <dgm:cxn modelId="{244A9A13-1959-4120-898E-614786DA8591}" type="presParOf" srcId="{91AA1374-43F0-411E-B264-274C7146DFCB}" destId="{EEB8E8FA-0A9C-4555-8573-5214F9DD3C6F}" srcOrd="0" destOrd="0" presId="urn:microsoft.com/office/officeart/2005/8/layout/hierarchy2"/>
    <dgm:cxn modelId="{014EED5A-7F38-4E02-A452-967A4AA778D3}" type="presParOf" srcId="{EEB8E8FA-0A9C-4555-8573-5214F9DD3C6F}" destId="{D3035C4F-A60C-467E-9B33-48585F891005}" srcOrd="0" destOrd="0" presId="urn:microsoft.com/office/officeart/2005/8/layout/hierarchy2"/>
    <dgm:cxn modelId="{48E83F08-E4D3-45E1-8A1B-7336E53BF365}" type="presParOf" srcId="{91AA1374-43F0-411E-B264-274C7146DFCB}" destId="{ED18A4F8-F109-4EF0-A965-0BE8FCAFA34E}" srcOrd="1" destOrd="0" presId="urn:microsoft.com/office/officeart/2005/8/layout/hierarchy2"/>
    <dgm:cxn modelId="{D6097335-C52C-4845-8579-3C2EDAC00245}" type="presParOf" srcId="{ED18A4F8-F109-4EF0-A965-0BE8FCAFA34E}" destId="{CA46B44B-77AC-4F85-AEB1-1B34E6C18D86}" srcOrd="0" destOrd="0" presId="urn:microsoft.com/office/officeart/2005/8/layout/hierarchy2"/>
    <dgm:cxn modelId="{2DFD18DB-FF2B-4773-9C30-FEFE41E7DC83}" type="presParOf" srcId="{ED18A4F8-F109-4EF0-A965-0BE8FCAFA34E}" destId="{6AFA5653-EE2F-4973-891B-051F666CDDC6}" srcOrd="1" destOrd="0" presId="urn:microsoft.com/office/officeart/2005/8/layout/hierarchy2"/>
    <dgm:cxn modelId="{CD1875E8-761D-4040-BBDF-F5E9559DED34}" type="presParOf" srcId="{91AA1374-43F0-411E-B264-274C7146DFCB}" destId="{DFB39381-11CD-446C-8C58-75DF455A59ED}" srcOrd="2" destOrd="0" presId="urn:microsoft.com/office/officeart/2005/8/layout/hierarchy2"/>
    <dgm:cxn modelId="{35879100-91A8-4A8B-B114-3859C4E8BF6A}" type="presParOf" srcId="{DFB39381-11CD-446C-8C58-75DF455A59ED}" destId="{015BCC78-F6B5-4812-B5E7-BE9948708B5C}" srcOrd="0" destOrd="0" presId="urn:microsoft.com/office/officeart/2005/8/layout/hierarchy2"/>
    <dgm:cxn modelId="{02E90F90-2108-4B4C-9E1D-CC84574FE102}" type="presParOf" srcId="{91AA1374-43F0-411E-B264-274C7146DFCB}" destId="{7F1B11D9-BBEF-418F-868D-CFB80B975B61}" srcOrd="3" destOrd="0" presId="urn:microsoft.com/office/officeart/2005/8/layout/hierarchy2"/>
    <dgm:cxn modelId="{70D07AE7-A3FA-4ED7-8B60-05794672229C}" type="presParOf" srcId="{7F1B11D9-BBEF-418F-868D-CFB80B975B61}" destId="{24DE1220-AEC8-496C-8123-8754BE257BD8}" srcOrd="0" destOrd="0" presId="urn:microsoft.com/office/officeart/2005/8/layout/hierarchy2"/>
    <dgm:cxn modelId="{2185EE41-6DA6-4561-B0C1-6BD82FD701B9}" type="presParOf" srcId="{7F1B11D9-BBEF-418F-868D-CFB80B975B61}" destId="{DBC10F37-397D-4414-BBF6-74F2EE9BDD66}" srcOrd="1" destOrd="0" presId="urn:microsoft.com/office/officeart/2005/8/layout/hierarchy2"/>
    <dgm:cxn modelId="{F6A1B680-1A0C-44C6-8E22-ED370DE1F4F4}" type="presParOf" srcId="{91AA1374-43F0-411E-B264-274C7146DFCB}" destId="{E483BDC1-83A2-406B-B89C-870B647211DB}" srcOrd="4" destOrd="0" presId="urn:microsoft.com/office/officeart/2005/8/layout/hierarchy2"/>
    <dgm:cxn modelId="{BFB1E56E-B8E4-432F-A601-D4D6311EE7C6}" type="presParOf" srcId="{E483BDC1-83A2-406B-B89C-870B647211DB}" destId="{313AFA6D-432A-49F8-AB48-8797A9EA175F}" srcOrd="0" destOrd="0" presId="urn:microsoft.com/office/officeart/2005/8/layout/hierarchy2"/>
    <dgm:cxn modelId="{81C2F9A8-F8F1-4A1B-88BD-389567715D4E}" type="presParOf" srcId="{91AA1374-43F0-411E-B264-274C7146DFCB}" destId="{2BAB92B3-38EA-47C3-B84A-600C9FBEC9D9}" srcOrd="5" destOrd="0" presId="urn:microsoft.com/office/officeart/2005/8/layout/hierarchy2"/>
    <dgm:cxn modelId="{F0066678-AE35-48CA-8E1F-346EA838C2D4}" type="presParOf" srcId="{2BAB92B3-38EA-47C3-B84A-600C9FBEC9D9}" destId="{8F453883-04F3-4C0C-9A64-6DEFD75CF7FE}" srcOrd="0" destOrd="0" presId="urn:microsoft.com/office/officeart/2005/8/layout/hierarchy2"/>
    <dgm:cxn modelId="{CB2EC618-E1C0-4B56-A696-B6ED7A995E02}" type="presParOf" srcId="{2BAB92B3-38EA-47C3-B84A-600C9FBEC9D9}" destId="{20AB3357-6901-4A98-ADF2-12A6A6709A8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375279-3062-4923-9B02-7AF2F6C5640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60177C5D-D820-4432-BB98-368FF8A3FCBC}">
      <dgm:prSet phldrT="[テキスト]" custT="1">
        <dgm:style>
          <a:lnRef idx="3">
            <a:schemeClr val="lt1"/>
          </a:lnRef>
          <a:fillRef idx="1">
            <a:schemeClr val="accent1"/>
          </a:fillRef>
          <a:effectRef idx="1">
            <a:schemeClr val="accent1"/>
          </a:effectRef>
          <a:fontRef idx="minor">
            <a:schemeClr val="lt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solidFill>
                <a:schemeClr val="tx1"/>
              </a:solidFill>
            </a:rPr>
            <a:t>第</a:t>
          </a:r>
          <a:r>
            <a:rPr kumimoji="1" lang="en-US" altLang="ja-JP" sz="1800" b="1" dirty="0" smtClean="0">
              <a:solidFill>
                <a:schemeClr val="tx1"/>
              </a:solidFill>
            </a:rPr>
            <a:t>5</a:t>
          </a:r>
          <a:r>
            <a:rPr kumimoji="1" lang="ja-JP" altLang="en-US" sz="1800" b="1" dirty="0" smtClean="0">
              <a:solidFill>
                <a:schemeClr val="tx1"/>
              </a:solidFill>
            </a:rPr>
            <a:t>章</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法律</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行為</a:t>
          </a:r>
          <a:endParaRPr kumimoji="1" lang="ja-JP" altLang="en-US" sz="1800" dirty="0"/>
        </a:p>
      </dgm:t>
    </dgm:pt>
    <dgm:pt modelId="{183130E1-FB66-4C03-AD26-C5F0951419D1}" type="parTrans" cxnId="{8DB9B063-BFBA-4D6D-B1E0-188947B8F23A}">
      <dgm:prSet/>
      <dgm:spPr/>
      <dgm:t>
        <a:bodyPr/>
        <a:lstStyle/>
        <a:p>
          <a:endParaRPr kumimoji="1" lang="ja-JP" altLang="en-US" sz="1800"/>
        </a:p>
      </dgm:t>
    </dgm:pt>
    <dgm:pt modelId="{342DBB66-7C9A-4565-BADF-7927F9D4FE20}" type="sibTrans" cxnId="{8DB9B063-BFBA-4D6D-B1E0-188947B8F23A}">
      <dgm:prSet/>
      <dgm:spPr/>
      <dgm:t>
        <a:bodyPr/>
        <a:lstStyle/>
        <a:p>
          <a:endParaRPr kumimoji="1" lang="ja-JP" altLang="en-US" sz="1800"/>
        </a:p>
      </dgm:t>
    </dgm:pt>
    <dgm:pt modelId="{3FC82DD3-CB97-4EA8-BF23-DF488BEEAE50}">
      <dgm:prSet phldrT="[テキスト]"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w="28575">
          <a:solidFill>
            <a:schemeClr val="accent6">
              <a:lumMod val="75000"/>
            </a:schemeClr>
          </a:solidFill>
        </a:ln>
      </dgm:spPr>
      <dgm:t>
        <a:bodyPr/>
        <a:lstStyle/>
        <a:p>
          <a:pPr algn="l"/>
          <a:r>
            <a:rPr kumimoji="1" lang="ja-JP" altLang="en-US" sz="1800" b="1" dirty="0" smtClean="0">
              <a:solidFill>
                <a:schemeClr val="tx1"/>
              </a:solidFill>
            </a:rPr>
            <a:t>第</a:t>
          </a:r>
          <a:r>
            <a:rPr kumimoji="1" lang="en-US" altLang="ja-JP" sz="1800" b="1" dirty="0" smtClean="0">
              <a:solidFill>
                <a:schemeClr val="tx1"/>
              </a:solidFill>
            </a:rPr>
            <a:t>1</a:t>
          </a:r>
          <a:r>
            <a:rPr kumimoji="1" lang="ja-JP" altLang="en-US" sz="1800" b="1" dirty="0" smtClean="0">
              <a:solidFill>
                <a:schemeClr val="tx1"/>
              </a:solidFill>
            </a:rPr>
            <a:t>節 総則</a:t>
          </a:r>
          <a:endParaRPr kumimoji="1" lang="ja-JP" altLang="en-US" sz="1800" b="1" dirty="0">
            <a:solidFill>
              <a:schemeClr val="tx1"/>
            </a:solidFill>
          </a:endParaRPr>
        </a:p>
      </dgm:t>
    </dgm:pt>
    <dgm:pt modelId="{CB6D16B4-B458-4F5F-8875-296A47D3077D}" type="parTrans" cxnId="{E48847D4-4C4F-478F-863E-D034A2587A26}">
      <dgm:prSet custT="1"/>
      <dgm:spPr/>
      <dgm:t>
        <a:bodyPr/>
        <a:lstStyle/>
        <a:p>
          <a:endParaRPr kumimoji="1" lang="ja-JP" altLang="en-US" sz="1800"/>
        </a:p>
      </dgm:t>
    </dgm:pt>
    <dgm:pt modelId="{BE1CAE29-EC97-4EAB-BD4D-723B17CDD5AE}" type="sibTrans" cxnId="{E48847D4-4C4F-478F-863E-D034A2587A26}">
      <dgm:prSet/>
      <dgm:spPr/>
      <dgm:t>
        <a:bodyPr/>
        <a:lstStyle/>
        <a:p>
          <a:endParaRPr kumimoji="1" lang="ja-JP" altLang="en-US" sz="1800"/>
        </a:p>
      </dgm:t>
    </dgm:pt>
    <dgm:pt modelId="{A67ABFDE-C048-44A7-9C8E-639B0462EE1B}">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pPr algn="l"/>
          <a:r>
            <a:rPr kumimoji="1" lang="ja-JP" altLang="en-US" sz="1800" b="1" dirty="0" smtClean="0">
              <a:solidFill>
                <a:schemeClr val="tx1"/>
              </a:solidFill>
            </a:rPr>
            <a:t>第</a:t>
          </a:r>
          <a:r>
            <a:rPr kumimoji="1" lang="en-US" altLang="ja-JP" sz="1800" b="1" dirty="0" smtClean="0">
              <a:solidFill>
                <a:schemeClr val="tx1"/>
              </a:solidFill>
            </a:rPr>
            <a:t>2</a:t>
          </a:r>
          <a:r>
            <a:rPr kumimoji="1" lang="ja-JP" altLang="en-US" sz="1800" b="1" dirty="0" smtClean="0">
              <a:solidFill>
                <a:schemeClr val="tx1"/>
              </a:solidFill>
            </a:rPr>
            <a:t>節 意思表示</a:t>
          </a:r>
          <a:endParaRPr kumimoji="1" lang="ja-JP" altLang="en-US" sz="1800" b="1" dirty="0"/>
        </a:p>
      </dgm:t>
    </dgm:pt>
    <dgm:pt modelId="{4208612F-6D65-4822-AE28-AFF704DD00BE}" type="parTrans" cxnId="{5A731FA2-7222-4942-951D-10E0B63F30B1}">
      <dgm:prSet custT="1"/>
      <dgm:spPr/>
      <dgm:t>
        <a:bodyPr/>
        <a:lstStyle/>
        <a:p>
          <a:endParaRPr kumimoji="1" lang="ja-JP" altLang="en-US" sz="1800"/>
        </a:p>
      </dgm:t>
    </dgm:pt>
    <dgm:pt modelId="{46E8B332-380A-4063-9D65-77781D9673DC}" type="sibTrans" cxnId="{5A731FA2-7222-4942-951D-10E0B63F30B1}">
      <dgm:prSet/>
      <dgm:spPr/>
      <dgm:t>
        <a:bodyPr/>
        <a:lstStyle/>
        <a:p>
          <a:endParaRPr kumimoji="1" lang="ja-JP" altLang="en-US" sz="1800"/>
        </a:p>
      </dgm:t>
    </dgm:pt>
    <dgm:pt modelId="{BCF71C74-6478-4AF7-8696-DBC295BD9AC2}">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意思の</a:t>
          </a:r>
          <a:r>
            <a:rPr kumimoji="1" lang="en-US" altLang="ja-JP" sz="1800" b="1" dirty="0" smtClean="0"/>
            <a:t/>
          </a:r>
          <a:br>
            <a:rPr kumimoji="1" lang="en-US" altLang="ja-JP" sz="1800" b="1" dirty="0" smtClean="0"/>
          </a:br>
          <a:r>
            <a:rPr kumimoji="1" lang="ja-JP" altLang="en-US" sz="1800" b="1" dirty="0" smtClean="0"/>
            <a:t>不存在</a:t>
          </a:r>
          <a:endParaRPr kumimoji="1" lang="ja-JP" altLang="en-US" sz="1800" b="1" dirty="0"/>
        </a:p>
      </dgm:t>
    </dgm:pt>
    <dgm:pt modelId="{582A4579-0461-4204-A145-49DDA41A340E}" type="parTrans" cxnId="{EC019847-0F0C-4490-9DC0-AF2C0491DE40}">
      <dgm:prSet custT="1"/>
      <dgm:spPr/>
      <dgm:t>
        <a:bodyPr/>
        <a:lstStyle/>
        <a:p>
          <a:endParaRPr kumimoji="1" lang="ja-JP" altLang="en-US" sz="1800"/>
        </a:p>
      </dgm:t>
    </dgm:pt>
    <dgm:pt modelId="{4CDDC2BB-4D33-4954-9B4F-A81E77B1FC95}" type="sibTrans" cxnId="{EC019847-0F0C-4490-9DC0-AF2C0491DE40}">
      <dgm:prSet/>
      <dgm:spPr/>
      <dgm:t>
        <a:bodyPr/>
        <a:lstStyle/>
        <a:p>
          <a:endParaRPr kumimoji="1" lang="ja-JP" altLang="en-US" sz="1800"/>
        </a:p>
      </dgm:t>
    </dgm:pt>
    <dgm:pt modelId="{4286C528-805F-42A9-B6F8-122F496B5BEE}">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表意者悪意</a:t>
          </a:r>
          <a:endParaRPr kumimoji="1" lang="ja-JP" altLang="en-US" sz="1800" b="1" dirty="0"/>
        </a:p>
      </dgm:t>
    </dgm:pt>
    <dgm:pt modelId="{A59FB2DA-6817-4F83-8F17-0B083BE7B325}" type="parTrans" cxnId="{BF52A2FF-04B3-4690-8CB7-333A8B122E12}">
      <dgm:prSet custT="1"/>
      <dgm:spPr/>
      <dgm:t>
        <a:bodyPr/>
        <a:lstStyle/>
        <a:p>
          <a:endParaRPr kumimoji="1" lang="ja-JP" altLang="en-US" sz="1800"/>
        </a:p>
      </dgm:t>
    </dgm:pt>
    <dgm:pt modelId="{CE15A080-F476-4FED-865F-4D80D8435DD0}" type="sibTrans" cxnId="{BF52A2FF-04B3-4690-8CB7-333A8B122E12}">
      <dgm:prSet/>
      <dgm:spPr/>
      <dgm:t>
        <a:bodyPr/>
        <a:lstStyle/>
        <a:p>
          <a:endParaRPr kumimoji="1" lang="ja-JP" altLang="en-US" sz="1800"/>
        </a:p>
      </dgm:t>
    </dgm:pt>
    <dgm:pt modelId="{C3822314-0E29-43FA-B0DD-EC68454A56DD}">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通謀虚偽表示</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94</a:t>
          </a:r>
          <a:r>
            <a:rPr kumimoji="1" lang="ja-JP" altLang="en-US" sz="1800" b="1" dirty="0" smtClean="0"/>
            <a:t>条）</a:t>
          </a:r>
          <a:endParaRPr kumimoji="1" lang="ja-JP" altLang="en-US" sz="1800" b="1" dirty="0"/>
        </a:p>
      </dgm:t>
    </dgm:pt>
    <dgm:pt modelId="{78E23227-D6B8-4564-95E5-2CFA275B481B}" type="parTrans" cxnId="{2905FEE6-F9C0-4E4D-A86B-6FEB3BB8A426}">
      <dgm:prSet custT="1"/>
      <dgm:spPr/>
      <dgm:t>
        <a:bodyPr/>
        <a:lstStyle/>
        <a:p>
          <a:endParaRPr kumimoji="1" lang="ja-JP" altLang="en-US" sz="1800"/>
        </a:p>
      </dgm:t>
    </dgm:pt>
    <dgm:pt modelId="{491BB318-853E-4F7D-9381-069DFDEB2615}" type="sibTrans" cxnId="{2905FEE6-F9C0-4E4D-A86B-6FEB3BB8A426}">
      <dgm:prSet/>
      <dgm:spPr/>
      <dgm:t>
        <a:bodyPr/>
        <a:lstStyle/>
        <a:p>
          <a:endParaRPr kumimoji="1" lang="ja-JP" altLang="en-US" sz="1800"/>
        </a:p>
      </dgm:t>
    </dgm:pt>
    <dgm:pt modelId="{04E2FB3E-1004-4764-81BC-7BDFFA5E43AE}">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表意者善意</a:t>
          </a:r>
          <a:endParaRPr kumimoji="1" lang="ja-JP" altLang="en-US" sz="1800" b="1" dirty="0"/>
        </a:p>
      </dgm:t>
    </dgm:pt>
    <dgm:pt modelId="{D5D6889F-1CD1-4E68-BA69-81AAFBD933A7}" type="parTrans" cxnId="{0F737782-BCF1-49A9-B2A5-DFFEBE17E487}">
      <dgm:prSet custT="1"/>
      <dgm:spPr/>
      <dgm:t>
        <a:bodyPr/>
        <a:lstStyle/>
        <a:p>
          <a:endParaRPr kumimoji="1" lang="ja-JP" altLang="en-US" sz="1800"/>
        </a:p>
      </dgm:t>
    </dgm:pt>
    <dgm:pt modelId="{94A88240-04DE-4A2F-BF4D-451822EFF610}" type="sibTrans" cxnId="{0F737782-BCF1-49A9-B2A5-DFFEBE17E487}">
      <dgm:prSet/>
      <dgm:spPr/>
      <dgm:t>
        <a:bodyPr/>
        <a:lstStyle/>
        <a:p>
          <a:endParaRPr kumimoji="1" lang="ja-JP" altLang="en-US" sz="1800"/>
        </a:p>
      </dgm:t>
    </dgm:pt>
    <dgm:pt modelId="{CBB14CB4-F8D4-4AC8-9450-A2EB1E3E2799}">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瑕疵ある</a:t>
          </a:r>
          <a:r>
            <a:rPr kumimoji="1" lang="en-US" altLang="ja-JP" sz="1800" b="1" dirty="0" smtClean="0"/>
            <a:t/>
          </a:r>
          <a:br>
            <a:rPr kumimoji="1" lang="en-US" altLang="ja-JP" sz="1800" b="1" dirty="0" smtClean="0"/>
          </a:br>
          <a:r>
            <a:rPr kumimoji="1" lang="ja-JP" altLang="en-US" sz="1800" b="1" dirty="0" smtClean="0"/>
            <a:t>意思表示</a:t>
          </a:r>
          <a:endParaRPr kumimoji="1" lang="ja-JP" altLang="en-US" sz="1800" b="1" dirty="0"/>
        </a:p>
      </dgm:t>
    </dgm:pt>
    <dgm:pt modelId="{BD724AED-907B-494E-8C95-C7704B504BE7}" type="parTrans" cxnId="{F225B91B-D575-43C3-843A-730405F272D1}">
      <dgm:prSet custT="1"/>
      <dgm:spPr/>
      <dgm:t>
        <a:bodyPr/>
        <a:lstStyle/>
        <a:p>
          <a:endParaRPr kumimoji="1" lang="ja-JP" altLang="en-US" sz="1800"/>
        </a:p>
      </dgm:t>
    </dgm:pt>
    <dgm:pt modelId="{FFC27135-278E-48C5-829A-DB48A000BC3C}" type="sibTrans" cxnId="{F225B91B-D575-43C3-843A-730405F272D1}">
      <dgm:prSet/>
      <dgm:spPr/>
      <dgm:t>
        <a:bodyPr/>
        <a:lstStyle/>
        <a:p>
          <a:endParaRPr kumimoji="1" lang="ja-JP" altLang="en-US" sz="1800"/>
        </a:p>
      </dgm:t>
    </dgm:pt>
    <dgm:pt modelId="{01D5B672-D518-467F-981F-DE443B53C441}">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詐欺</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96</a:t>
          </a:r>
          <a:r>
            <a:rPr kumimoji="1" lang="ja-JP" altLang="en-US" sz="1800" b="1" dirty="0" smtClean="0"/>
            <a:t>条）</a:t>
          </a:r>
          <a:endParaRPr kumimoji="1" lang="ja-JP" altLang="en-US" sz="1800" b="1" dirty="0"/>
        </a:p>
      </dgm:t>
    </dgm:pt>
    <dgm:pt modelId="{4798FBD4-0B87-4065-8A0A-9CDA9420D3DD}" type="parTrans" cxnId="{91746DA2-1B6B-492B-B14C-E5AF13BE9CCF}">
      <dgm:prSet custT="1"/>
      <dgm:spPr/>
      <dgm:t>
        <a:bodyPr/>
        <a:lstStyle/>
        <a:p>
          <a:endParaRPr kumimoji="1" lang="ja-JP" altLang="en-US" sz="1800"/>
        </a:p>
      </dgm:t>
    </dgm:pt>
    <dgm:pt modelId="{87050546-6FFE-4A1B-86C4-66BC7AD672C9}" type="sibTrans" cxnId="{91746DA2-1B6B-492B-B14C-E5AF13BE9CCF}">
      <dgm:prSet/>
      <dgm:spPr/>
      <dgm:t>
        <a:bodyPr/>
        <a:lstStyle/>
        <a:p>
          <a:endParaRPr kumimoji="1" lang="ja-JP" altLang="en-US" sz="1800"/>
        </a:p>
      </dgm:t>
    </dgm:pt>
    <dgm:pt modelId="{580234B6-C9E2-4D4D-825A-3AD4329C6331}">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強迫</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96</a:t>
          </a:r>
          <a:r>
            <a:rPr kumimoji="1" lang="ja-JP" altLang="en-US" sz="1800" b="1" dirty="0" smtClean="0"/>
            <a:t>条）</a:t>
          </a:r>
          <a:endParaRPr kumimoji="1" lang="en-US" altLang="ja-JP" sz="1800" b="1" dirty="0" smtClean="0"/>
        </a:p>
      </dgm:t>
    </dgm:pt>
    <dgm:pt modelId="{701FD42A-7293-4EED-9A7A-B0575D502602}" type="parTrans" cxnId="{5A3B351B-C481-40CB-8B3F-9595D5A9323E}">
      <dgm:prSet custT="1"/>
      <dgm:spPr/>
      <dgm:t>
        <a:bodyPr/>
        <a:lstStyle/>
        <a:p>
          <a:endParaRPr kumimoji="1" lang="ja-JP" altLang="en-US" sz="1800"/>
        </a:p>
      </dgm:t>
    </dgm:pt>
    <dgm:pt modelId="{6855512A-86AE-43BF-A750-BED539679962}" type="sibTrans" cxnId="{5A3B351B-C481-40CB-8B3F-9595D5A9323E}">
      <dgm:prSet/>
      <dgm:spPr/>
      <dgm:t>
        <a:bodyPr/>
        <a:lstStyle/>
        <a:p>
          <a:endParaRPr kumimoji="1" lang="ja-JP" altLang="en-US" sz="1800"/>
        </a:p>
      </dgm:t>
    </dgm:pt>
    <dgm:pt modelId="{EAA6BF6E-BD4E-4A2E-8FA2-C3158688DDEC}">
      <dgm:prSet phldrT="[テキスト]" custT="1">
        <dgm:style>
          <a:lnRef idx="3">
            <a:schemeClr val="lt1"/>
          </a:lnRef>
          <a:fillRef idx="1">
            <a:schemeClr val="accent1"/>
          </a:fillRef>
          <a:effectRef idx="1">
            <a:schemeClr val="accent1"/>
          </a:effectRef>
          <a:fontRef idx="minor">
            <a:schemeClr val="lt1"/>
          </a:fontRef>
        </dgm:style>
      </dgm:prSet>
      <dgm:spPr>
        <a:solidFill>
          <a:schemeClr val="accent6">
            <a:lumMod val="20000"/>
            <a:lumOff val="80000"/>
          </a:schemeClr>
        </a:solidFill>
        <a:ln w="28575">
          <a:solidFill>
            <a:schemeClr val="accent6">
              <a:lumMod val="75000"/>
            </a:schemeClr>
          </a:solidFill>
        </a:ln>
      </dgm:spPr>
      <dgm:t>
        <a:bodyPr/>
        <a:lstStyle/>
        <a:p>
          <a:pPr algn="l"/>
          <a:r>
            <a:rPr kumimoji="1" lang="ja-JP" altLang="en-US" sz="1800" b="1" dirty="0" smtClean="0">
              <a:solidFill>
                <a:schemeClr val="tx1"/>
              </a:solidFill>
            </a:rPr>
            <a:t>第</a:t>
          </a:r>
          <a:r>
            <a:rPr kumimoji="1" lang="en-US" altLang="ja-JP" sz="1800" b="1" dirty="0" smtClean="0">
              <a:solidFill>
                <a:schemeClr val="tx1"/>
              </a:solidFill>
            </a:rPr>
            <a:t>3</a:t>
          </a:r>
          <a:r>
            <a:rPr kumimoji="1" lang="ja-JP" altLang="en-US" sz="1800" b="1" dirty="0" smtClean="0">
              <a:solidFill>
                <a:schemeClr val="tx1"/>
              </a:solidFill>
            </a:rPr>
            <a:t>節 代理</a:t>
          </a:r>
          <a:endParaRPr kumimoji="1" lang="ja-JP" altLang="en-US" sz="1800" b="1" dirty="0">
            <a:solidFill>
              <a:schemeClr val="tx1"/>
            </a:solidFill>
          </a:endParaRPr>
        </a:p>
      </dgm:t>
    </dgm:pt>
    <dgm:pt modelId="{6046CFE9-FC76-4669-BCB5-49EB886150B6}" type="parTrans" cxnId="{7A4F99A8-E8C8-4A36-BEE0-D5EC9E16A699}">
      <dgm:prSet custT="1"/>
      <dgm:spPr/>
      <dgm:t>
        <a:bodyPr/>
        <a:lstStyle/>
        <a:p>
          <a:endParaRPr kumimoji="1" lang="ja-JP" altLang="en-US" sz="1800"/>
        </a:p>
      </dgm:t>
    </dgm:pt>
    <dgm:pt modelId="{A875A1AE-3A6B-4D83-8B9C-4F81F1E8ECCF}" type="sibTrans" cxnId="{7A4F99A8-E8C8-4A36-BEE0-D5EC9E16A699}">
      <dgm:prSet/>
      <dgm:spPr/>
      <dgm:t>
        <a:bodyPr/>
        <a:lstStyle/>
        <a:p>
          <a:endParaRPr kumimoji="1" lang="ja-JP" altLang="en-US" sz="1800"/>
        </a:p>
      </dgm:t>
    </dgm:pt>
    <dgm:pt modelId="{1A5D513B-2DF4-49F7-BEFF-073680EB6E25}">
      <dgm:prSet phldrT="[テキスト]" custT="1">
        <dgm:style>
          <a:lnRef idx="3">
            <a:schemeClr val="lt1"/>
          </a:lnRef>
          <a:fillRef idx="1">
            <a:schemeClr val="accent1"/>
          </a:fillRef>
          <a:effectRef idx="1">
            <a:schemeClr val="accent1"/>
          </a:effectRef>
          <a:fontRef idx="minor">
            <a:schemeClr val="lt1"/>
          </a:fontRef>
        </dgm:style>
      </dgm:prSet>
      <dgm:spPr>
        <a:solidFill>
          <a:schemeClr val="accent6">
            <a:lumMod val="20000"/>
            <a:lumOff val="80000"/>
          </a:schemeClr>
        </a:solidFill>
        <a:ln w="28575">
          <a:solidFill>
            <a:schemeClr val="accent6">
              <a:lumMod val="75000"/>
            </a:schemeClr>
          </a:solidFill>
        </a:ln>
      </dgm:spPr>
      <dgm:t>
        <a:bodyPr/>
        <a:lstStyle/>
        <a:p>
          <a:pPr algn="l"/>
          <a:r>
            <a:rPr kumimoji="1" lang="ja-JP" altLang="en-US" sz="1800" b="1" dirty="0" smtClean="0">
              <a:solidFill>
                <a:schemeClr val="tx1"/>
              </a:solidFill>
            </a:rPr>
            <a:t>第</a:t>
          </a:r>
          <a:r>
            <a:rPr kumimoji="1" lang="en-US" altLang="ja-JP" sz="1800" b="1" dirty="0" smtClean="0">
              <a:solidFill>
                <a:schemeClr val="tx1"/>
              </a:solidFill>
            </a:rPr>
            <a:t>4</a:t>
          </a:r>
          <a:r>
            <a:rPr kumimoji="1" lang="ja-JP" altLang="en-US" sz="1800" b="1" dirty="0" smtClean="0">
              <a:solidFill>
                <a:schemeClr val="tx1"/>
              </a:solidFill>
            </a:rPr>
            <a:t>節 無効及び</a:t>
          </a:r>
          <a:r>
            <a:rPr kumimoji="1" lang="ja-JP" altLang="en-US" sz="1800" b="1" dirty="0">
              <a:solidFill>
                <a:schemeClr val="tx1"/>
              </a:solidFill>
            </a:rPr>
            <a:t>取消し</a:t>
          </a:r>
        </a:p>
      </dgm:t>
    </dgm:pt>
    <dgm:pt modelId="{20501728-7D11-4856-B9FD-804FF223AC89}" type="parTrans" cxnId="{B51706DF-44B9-4638-8C5D-2E31BBA1A353}">
      <dgm:prSet custT="1"/>
      <dgm:spPr/>
      <dgm:t>
        <a:bodyPr/>
        <a:lstStyle/>
        <a:p>
          <a:endParaRPr kumimoji="1" lang="ja-JP" altLang="en-US" sz="1800"/>
        </a:p>
      </dgm:t>
    </dgm:pt>
    <dgm:pt modelId="{3B81B6DA-4236-4CC8-82FC-0BA61BEE2097}" type="sibTrans" cxnId="{B51706DF-44B9-4638-8C5D-2E31BBA1A353}">
      <dgm:prSet/>
      <dgm:spPr/>
      <dgm:t>
        <a:bodyPr/>
        <a:lstStyle/>
        <a:p>
          <a:endParaRPr kumimoji="1" lang="ja-JP" altLang="en-US" sz="1800"/>
        </a:p>
      </dgm:t>
    </dgm:pt>
    <dgm:pt modelId="{95A4589C-DFA7-49A9-B299-7B15B1127272}">
      <dgm:prSet phldrT="[テキスト]" custT="1">
        <dgm:style>
          <a:lnRef idx="3">
            <a:schemeClr val="lt1"/>
          </a:lnRef>
          <a:fillRef idx="1">
            <a:schemeClr val="accent1"/>
          </a:fillRef>
          <a:effectRef idx="1">
            <a:schemeClr val="accent1"/>
          </a:effectRef>
          <a:fontRef idx="minor">
            <a:schemeClr val="lt1"/>
          </a:fontRef>
        </dgm:style>
      </dgm:prSet>
      <dgm:spPr>
        <a:solidFill>
          <a:schemeClr val="accent6">
            <a:lumMod val="20000"/>
            <a:lumOff val="80000"/>
          </a:schemeClr>
        </a:solidFill>
        <a:ln w="28575">
          <a:solidFill>
            <a:schemeClr val="accent6">
              <a:lumMod val="75000"/>
            </a:schemeClr>
          </a:solidFill>
        </a:ln>
      </dgm:spPr>
      <dgm:t>
        <a:bodyPr/>
        <a:lstStyle/>
        <a:p>
          <a:pPr algn="l"/>
          <a:r>
            <a:rPr kumimoji="1" lang="ja-JP" altLang="en-US" sz="1800" b="1" dirty="0" smtClean="0">
              <a:solidFill>
                <a:schemeClr val="tx1"/>
              </a:solidFill>
            </a:rPr>
            <a:t>第</a:t>
          </a:r>
          <a:r>
            <a:rPr kumimoji="1" lang="en-US" altLang="ja-JP" sz="1800" b="1" dirty="0" smtClean="0">
              <a:solidFill>
                <a:schemeClr val="tx1"/>
              </a:solidFill>
            </a:rPr>
            <a:t>5</a:t>
          </a:r>
          <a:r>
            <a:rPr kumimoji="1" lang="ja-JP" altLang="en-US" sz="1800" b="1" dirty="0" smtClean="0">
              <a:solidFill>
                <a:schemeClr val="tx1"/>
              </a:solidFill>
            </a:rPr>
            <a:t>節 条件及び</a:t>
          </a:r>
          <a:r>
            <a:rPr kumimoji="1" lang="ja-JP" altLang="en-US" sz="1800" b="1" dirty="0">
              <a:solidFill>
                <a:schemeClr val="tx1"/>
              </a:solidFill>
            </a:rPr>
            <a:t>期限</a:t>
          </a:r>
        </a:p>
      </dgm:t>
    </dgm:pt>
    <dgm:pt modelId="{F8FBBC02-FA97-423F-875F-D98A14A9F892}" type="parTrans" cxnId="{A0603BE6-2F96-494E-8A1C-4B9FA7A2E769}">
      <dgm:prSet custT="1"/>
      <dgm:spPr/>
      <dgm:t>
        <a:bodyPr/>
        <a:lstStyle/>
        <a:p>
          <a:endParaRPr kumimoji="1" lang="ja-JP" altLang="en-US" sz="1800"/>
        </a:p>
      </dgm:t>
    </dgm:pt>
    <dgm:pt modelId="{323BE9FF-A32E-4B99-93B1-F9F1A33DCC04}" type="sibTrans" cxnId="{A0603BE6-2F96-494E-8A1C-4B9FA7A2E769}">
      <dgm:prSet/>
      <dgm:spPr/>
      <dgm:t>
        <a:bodyPr/>
        <a:lstStyle/>
        <a:p>
          <a:endParaRPr kumimoji="1" lang="ja-JP" altLang="en-US" sz="1800"/>
        </a:p>
      </dgm:t>
    </dgm:pt>
    <dgm:pt modelId="{1E7F6A3C-8174-4F4B-9BD5-87F6612DBDEF}">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意思表示</a:t>
          </a:r>
          <a:r>
            <a:rPr kumimoji="1" lang="en-US" altLang="ja-JP" sz="1800" b="1" dirty="0" smtClean="0"/>
            <a:t/>
          </a:r>
          <a:br>
            <a:rPr kumimoji="1" lang="en-US" altLang="ja-JP" sz="1800" b="1" dirty="0" smtClean="0"/>
          </a:br>
          <a:r>
            <a:rPr kumimoji="1" lang="ja-JP" altLang="en-US" sz="1800" b="1" dirty="0" smtClean="0"/>
            <a:t>の効力発生</a:t>
          </a:r>
          <a:endParaRPr kumimoji="1" lang="ja-JP" altLang="en-US" sz="1800" b="1" dirty="0"/>
        </a:p>
      </dgm:t>
    </dgm:pt>
    <dgm:pt modelId="{3E7CB202-D776-4EBC-B053-E1CD8FB2F68A}" type="parTrans" cxnId="{B173A391-EB98-42F8-9ACB-7BD3D233D166}">
      <dgm:prSet custT="1"/>
      <dgm:spPr/>
      <dgm:t>
        <a:bodyPr/>
        <a:lstStyle/>
        <a:p>
          <a:endParaRPr kumimoji="1" lang="ja-JP" altLang="en-US" sz="1800"/>
        </a:p>
      </dgm:t>
    </dgm:pt>
    <dgm:pt modelId="{8020DBC7-FF3D-474B-B308-AFF78238A839}" type="sibTrans" cxnId="{B173A391-EB98-42F8-9ACB-7BD3D233D166}">
      <dgm:prSet/>
      <dgm:spPr/>
      <dgm:t>
        <a:bodyPr/>
        <a:lstStyle/>
        <a:p>
          <a:endParaRPr kumimoji="1" lang="ja-JP" altLang="en-US" sz="1800"/>
        </a:p>
      </dgm:t>
    </dgm:pt>
    <dgm:pt modelId="{1428A551-DC8F-4656-8D98-0AF225729AEA}">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所在あり</a:t>
          </a:r>
          <a:endParaRPr kumimoji="1" lang="ja-JP" altLang="en-US" sz="1800" b="1" dirty="0"/>
        </a:p>
      </dgm:t>
    </dgm:pt>
    <dgm:pt modelId="{2935E797-5544-4558-BC1E-5BD0592B194F}" type="parTrans" cxnId="{52B9CC26-18FF-4EEB-85AA-5C4FCA93E4D3}">
      <dgm:prSet custT="1"/>
      <dgm:spPr/>
      <dgm:t>
        <a:bodyPr/>
        <a:lstStyle/>
        <a:p>
          <a:endParaRPr kumimoji="1" lang="ja-JP" altLang="en-US" sz="1800"/>
        </a:p>
      </dgm:t>
    </dgm:pt>
    <dgm:pt modelId="{F8ED4930-1727-45D8-84CA-13493CCE1D10}" type="sibTrans" cxnId="{52B9CC26-18FF-4EEB-85AA-5C4FCA93E4D3}">
      <dgm:prSet/>
      <dgm:spPr/>
      <dgm:t>
        <a:bodyPr/>
        <a:lstStyle/>
        <a:p>
          <a:endParaRPr kumimoji="1" lang="ja-JP" altLang="en-US" sz="1800"/>
        </a:p>
      </dgm:t>
    </dgm:pt>
    <dgm:pt modelId="{228DDBDB-0237-4F78-9927-7FF98BD2913C}">
      <dgm:prSet phldrT="[テキスト]" custT="1">
        <dgm:style>
          <a:lnRef idx="2">
            <a:schemeClr val="accent1"/>
          </a:lnRef>
          <a:fillRef idx="1">
            <a:schemeClr val="lt1"/>
          </a:fillRef>
          <a:effectRef idx="0">
            <a:schemeClr val="accent1"/>
          </a:effectRef>
          <a:fontRef idx="minor">
            <a:schemeClr val="dk1"/>
          </a:fontRef>
        </dgm:style>
      </dgm:prSet>
      <dgm:spPr>
        <a:noFill/>
        <a:ln w="28575">
          <a:solidFill>
            <a:schemeClr val="accent6">
              <a:lumMod val="75000"/>
            </a:schemeClr>
          </a:solidFill>
        </a:ln>
      </dgm:spPr>
      <dgm:t>
        <a:bodyPr/>
        <a:lstStyle/>
        <a:p>
          <a:r>
            <a:rPr kumimoji="1" lang="ja-JP" altLang="en-US" sz="1800" b="1" dirty="0" smtClean="0"/>
            <a:t>所在不明</a:t>
          </a:r>
          <a:endParaRPr kumimoji="1" lang="ja-JP" altLang="en-US" sz="1800" b="1" dirty="0"/>
        </a:p>
      </dgm:t>
    </dgm:pt>
    <dgm:pt modelId="{72485BAE-0E48-480B-8D68-A70B1CBAB330}" type="parTrans" cxnId="{05DB61A1-97DC-4119-926C-3D1845F4DF9B}">
      <dgm:prSet custT="1"/>
      <dgm:spPr/>
      <dgm:t>
        <a:bodyPr/>
        <a:lstStyle/>
        <a:p>
          <a:endParaRPr kumimoji="1" lang="ja-JP" altLang="en-US" sz="1800"/>
        </a:p>
      </dgm:t>
    </dgm:pt>
    <dgm:pt modelId="{DC693FC6-76D9-4898-9AF6-9C0B9DBD3152}" type="sibTrans" cxnId="{05DB61A1-97DC-4119-926C-3D1845F4DF9B}">
      <dgm:prSet/>
      <dgm:spPr/>
      <dgm:t>
        <a:bodyPr/>
        <a:lstStyle/>
        <a:p>
          <a:endParaRPr kumimoji="1" lang="ja-JP" altLang="en-US" sz="1800"/>
        </a:p>
      </dgm:t>
    </dgm:pt>
    <dgm:pt modelId="{DAF8D896-37DA-48BF-A65E-F8C6095DF5A5}">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公示送達</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98</a:t>
          </a:r>
          <a:r>
            <a:rPr kumimoji="1" lang="ja-JP" altLang="en-US" sz="1800" b="1" dirty="0" smtClean="0"/>
            <a:t>条）</a:t>
          </a:r>
          <a:endParaRPr kumimoji="1" lang="en-US" altLang="ja-JP" sz="1800" b="1" dirty="0" smtClean="0"/>
        </a:p>
      </dgm:t>
    </dgm:pt>
    <dgm:pt modelId="{07C315D7-97BB-4324-97FE-E91C94BDC273}" type="parTrans" cxnId="{69EABB7F-84EF-4D0F-BD04-6106A003875F}">
      <dgm:prSet custT="1"/>
      <dgm:spPr/>
      <dgm:t>
        <a:bodyPr/>
        <a:lstStyle/>
        <a:p>
          <a:endParaRPr kumimoji="1" lang="ja-JP" altLang="en-US" sz="1800"/>
        </a:p>
      </dgm:t>
    </dgm:pt>
    <dgm:pt modelId="{971805C8-F019-4F0B-837B-6117C766F7CC}" type="sibTrans" cxnId="{69EABB7F-84EF-4D0F-BD04-6106A003875F}">
      <dgm:prSet/>
      <dgm:spPr/>
      <dgm:t>
        <a:bodyPr/>
        <a:lstStyle/>
        <a:p>
          <a:endParaRPr kumimoji="1" lang="ja-JP" altLang="en-US" sz="1800"/>
        </a:p>
      </dgm:t>
    </dgm:pt>
    <dgm:pt modelId="{C53DA626-AC41-499B-92CC-AA4D0162AC52}">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心裡留保</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93</a:t>
          </a:r>
          <a:r>
            <a:rPr kumimoji="1" lang="ja-JP" altLang="en-US" sz="1800" b="1" dirty="0" smtClean="0"/>
            <a:t>条）</a:t>
          </a:r>
          <a:endParaRPr kumimoji="1" lang="ja-JP" altLang="en-US" sz="1800" b="1" dirty="0"/>
        </a:p>
      </dgm:t>
    </dgm:pt>
    <dgm:pt modelId="{F5658373-94BF-4D77-AB0E-F69733C6C424}" type="parTrans" cxnId="{2824F224-B167-4927-83A7-3D8D602AE1E9}">
      <dgm:prSet custT="1"/>
      <dgm:spPr/>
      <dgm:t>
        <a:bodyPr/>
        <a:lstStyle/>
        <a:p>
          <a:endParaRPr kumimoji="1" lang="ja-JP" altLang="en-US" sz="1800"/>
        </a:p>
      </dgm:t>
    </dgm:pt>
    <dgm:pt modelId="{116B6DAD-5DC0-4DAC-93A3-7EE41335130B}" type="sibTrans" cxnId="{2824F224-B167-4927-83A7-3D8D602AE1E9}">
      <dgm:prSet/>
      <dgm:spPr/>
      <dgm:t>
        <a:bodyPr/>
        <a:lstStyle/>
        <a:p>
          <a:endParaRPr kumimoji="1" lang="ja-JP" altLang="en-US" sz="1800"/>
        </a:p>
      </dgm:t>
    </dgm:pt>
    <dgm:pt modelId="{E819824B-6260-48E8-A81E-2A2C648970B6}">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錯誤</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95</a:t>
          </a:r>
          <a:r>
            <a:rPr kumimoji="1" lang="ja-JP" altLang="en-US" sz="1800" b="1" dirty="0" smtClean="0"/>
            <a:t>条）</a:t>
          </a:r>
          <a:endParaRPr kumimoji="1" lang="ja-JP" altLang="en-US" sz="1800" b="1" dirty="0"/>
        </a:p>
      </dgm:t>
    </dgm:pt>
    <dgm:pt modelId="{B72B3507-292B-45FE-898D-83034156A4CF}" type="parTrans" cxnId="{C32116B7-73F4-4B81-95FD-1F7072CEB30F}">
      <dgm:prSet custT="1"/>
      <dgm:spPr/>
      <dgm:t>
        <a:bodyPr/>
        <a:lstStyle/>
        <a:p>
          <a:endParaRPr kumimoji="1" lang="ja-JP" altLang="en-US" sz="1800"/>
        </a:p>
      </dgm:t>
    </dgm:pt>
    <dgm:pt modelId="{31BB887E-B898-4B23-B78E-D5CE928814F1}" type="sibTrans" cxnId="{C32116B7-73F4-4B81-95FD-1F7072CEB30F}">
      <dgm:prSet/>
      <dgm:spPr/>
      <dgm:t>
        <a:bodyPr/>
        <a:lstStyle/>
        <a:p>
          <a:endParaRPr kumimoji="1" lang="ja-JP" altLang="en-US" sz="1800"/>
        </a:p>
      </dgm:t>
    </dgm:pt>
    <dgm:pt modelId="{5ED00B31-DB3F-49B4-B1FD-D0C920CAB5CD}">
      <dgm:prSet phldrT="[テキスト]" custT="1">
        <dgm:style>
          <a:lnRef idx="2">
            <a:schemeClr val="accent1"/>
          </a:lnRef>
          <a:fillRef idx="1">
            <a:schemeClr val="lt1"/>
          </a:fillRef>
          <a:effectRef idx="0">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1800" b="1" dirty="0" smtClean="0"/>
            <a:t>意思表示の到達</a:t>
          </a:r>
          <a:r>
            <a:rPr kumimoji="1" lang="en-US" altLang="ja-JP" sz="1800" b="1" dirty="0" smtClean="0"/>
            <a:t/>
          </a:r>
          <a:br>
            <a:rPr kumimoji="1" lang="en-US" altLang="ja-JP" sz="1800" b="1" dirty="0" smtClean="0"/>
          </a:br>
          <a:r>
            <a:rPr kumimoji="1" lang="ja-JP" altLang="en-US" sz="1800" b="1" dirty="0" smtClean="0"/>
            <a:t>（民法</a:t>
          </a:r>
          <a:r>
            <a:rPr kumimoji="1" lang="en-US" altLang="ja-JP" sz="1800" b="1" dirty="0" smtClean="0"/>
            <a:t>97</a:t>
          </a:r>
          <a:r>
            <a:rPr kumimoji="1" lang="ja-JP" altLang="en-US" sz="1800" b="1" dirty="0" smtClean="0"/>
            <a:t>条）</a:t>
          </a:r>
          <a:endParaRPr kumimoji="1" lang="ja-JP" altLang="en-US" sz="1800" b="1" dirty="0"/>
        </a:p>
      </dgm:t>
    </dgm:pt>
    <dgm:pt modelId="{750F9A88-9DC2-411B-BF16-30E0DE136E47}" type="parTrans" cxnId="{160E20CF-DEA6-4131-8323-24C87E9CB700}">
      <dgm:prSet custT="1"/>
      <dgm:spPr/>
      <dgm:t>
        <a:bodyPr/>
        <a:lstStyle/>
        <a:p>
          <a:endParaRPr kumimoji="1" lang="ja-JP" altLang="en-US" sz="1800"/>
        </a:p>
      </dgm:t>
    </dgm:pt>
    <dgm:pt modelId="{00539F33-F85C-4027-ACCD-EFDB70235288}" type="sibTrans" cxnId="{160E20CF-DEA6-4131-8323-24C87E9CB700}">
      <dgm:prSet/>
      <dgm:spPr/>
      <dgm:t>
        <a:bodyPr/>
        <a:lstStyle/>
        <a:p>
          <a:endParaRPr kumimoji="1" lang="ja-JP" altLang="en-US" sz="1800"/>
        </a:p>
      </dgm:t>
    </dgm:pt>
    <dgm:pt modelId="{59270275-33CB-44F2-955C-EB296BD7892A}" type="pres">
      <dgm:prSet presAssocID="{61375279-3062-4923-9B02-7AF2F6C56406}" presName="diagram" presStyleCnt="0">
        <dgm:presLayoutVars>
          <dgm:chPref val="1"/>
          <dgm:dir/>
          <dgm:animOne val="branch"/>
          <dgm:animLvl val="lvl"/>
          <dgm:resizeHandles val="exact"/>
        </dgm:presLayoutVars>
      </dgm:prSet>
      <dgm:spPr/>
      <dgm:t>
        <a:bodyPr/>
        <a:lstStyle/>
        <a:p>
          <a:endParaRPr kumimoji="1" lang="ja-JP" altLang="en-US"/>
        </a:p>
      </dgm:t>
    </dgm:pt>
    <dgm:pt modelId="{64BA10D1-B953-4ADB-A7EC-338E20F4B303}" type="pres">
      <dgm:prSet presAssocID="{60177C5D-D820-4432-BB98-368FF8A3FCBC}" presName="root1" presStyleCnt="0"/>
      <dgm:spPr/>
    </dgm:pt>
    <dgm:pt modelId="{257BEFAB-C9AF-4905-BE8F-702DB4DDC55F}" type="pres">
      <dgm:prSet presAssocID="{60177C5D-D820-4432-BB98-368FF8A3FCBC}" presName="LevelOneTextNode" presStyleLbl="node0" presStyleIdx="0" presStyleCnt="1" custScaleX="97767" custScaleY="313842" custLinFactY="-8511" custLinFactNeighborX="-4532" custLinFactNeighborY="-100000">
        <dgm:presLayoutVars>
          <dgm:chPref val="3"/>
        </dgm:presLayoutVars>
      </dgm:prSet>
      <dgm:spPr/>
      <dgm:t>
        <a:bodyPr/>
        <a:lstStyle/>
        <a:p>
          <a:endParaRPr kumimoji="1" lang="ja-JP" altLang="en-US"/>
        </a:p>
      </dgm:t>
    </dgm:pt>
    <dgm:pt modelId="{269F77CD-1013-4A56-AD1C-654B4B7243F3}" type="pres">
      <dgm:prSet presAssocID="{60177C5D-D820-4432-BB98-368FF8A3FCBC}" presName="level2hierChild" presStyleCnt="0"/>
      <dgm:spPr/>
    </dgm:pt>
    <dgm:pt modelId="{B399702B-1D17-4022-B3EC-CE35332F43E3}" type="pres">
      <dgm:prSet presAssocID="{CB6D16B4-B458-4F5F-8875-296A47D3077D}" presName="conn2-1" presStyleLbl="parChTrans1D2" presStyleIdx="0" presStyleCnt="5"/>
      <dgm:spPr/>
      <dgm:t>
        <a:bodyPr/>
        <a:lstStyle/>
        <a:p>
          <a:endParaRPr kumimoji="1" lang="ja-JP" altLang="en-US"/>
        </a:p>
      </dgm:t>
    </dgm:pt>
    <dgm:pt modelId="{4D4101C2-4E0D-4B4D-B52E-C6282DAB7D06}" type="pres">
      <dgm:prSet presAssocID="{CB6D16B4-B458-4F5F-8875-296A47D3077D}" presName="connTx" presStyleLbl="parChTrans1D2" presStyleIdx="0" presStyleCnt="5"/>
      <dgm:spPr/>
      <dgm:t>
        <a:bodyPr/>
        <a:lstStyle/>
        <a:p>
          <a:endParaRPr kumimoji="1" lang="ja-JP" altLang="en-US"/>
        </a:p>
      </dgm:t>
    </dgm:pt>
    <dgm:pt modelId="{5FA77205-F058-4054-A24D-D442540BACFF}" type="pres">
      <dgm:prSet presAssocID="{3FC82DD3-CB97-4EA8-BF23-DF488BEEAE50}" presName="root2" presStyleCnt="0"/>
      <dgm:spPr/>
    </dgm:pt>
    <dgm:pt modelId="{D9F72355-D51A-4232-8BFD-8F18909986F8}" type="pres">
      <dgm:prSet presAssocID="{3FC82DD3-CB97-4EA8-BF23-DF488BEEAE50}" presName="LevelTwoTextNode" presStyleLbl="node2" presStyleIdx="0" presStyleCnt="5" custScaleX="214359" custScaleY="146411" custLinFactY="-65421" custLinFactNeighborX="-6541" custLinFactNeighborY="-100000">
        <dgm:presLayoutVars>
          <dgm:chPref val="3"/>
        </dgm:presLayoutVars>
      </dgm:prSet>
      <dgm:spPr/>
      <dgm:t>
        <a:bodyPr/>
        <a:lstStyle/>
        <a:p>
          <a:endParaRPr kumimoji="1" lang="ja-JP" altLang="en-US"/>
        </a:p>
      </dgm:t>
    </dgm:pt>
    <dgm:pt modelId="{125B74EA-4393-46FB-A407-DE1AD14DBCE6}" type="pres">
      <dgm:prSet presAssocID="{3FC82DD3-CB97-4EA8-BF23-DF488BEEAE50}" presName="level3hierChild" presStyleCnt="0"/>
      <dgm:spPr/>
    </dgm:pt>
    <dgm:pt modelId="{CCCBB6D2-BCB9-431C-9A9C-EAE3F426F671}" type="pres">
      <dgm:prSet presAssocID="{4208612F-6D65-4822-AE28-AFF704DD00BE}" presName="conn2-1" presStyleLbl="parChTrans1D2" presStyleIdx="1" presStyleCnt="5"/>
      <dgm:spPr/>
      <dgm:t>
        <a:bodyPr/>
        <a:lstStyle/>
        <a:p>
          <a:endParaRPr kumimoji="1" lang="ja-JP" altLang="en-US"/>
        </a:p>
      </dgm:t>
    </dgm:pt>
    <dgm:pt modelId="{FFB94A81-058C-4555-A730-783B6B69D607}" type="pres">
      <dgm:prSet presAssocID="{4208612F-6D65-4822-AE28-AFF704DD00BE}" presName="connTx" presStyleLbl="parChTrans1D2" presStyleIdx="1" presStyleCnt="5"/>
      <dgm:spPr/>
      <dgm:t>
        <a:bodyPr/>
        <a:lstStyle/>
        <a:p>
          <a:endParaRPr kumimoji="1" lang="ja-JP" altLang="en-US"/>
        </a:p>
      </dgm:t>
    </dgm:pt>
    <dgm:pt modelId="{F6697A86-C881-4169-98B9-2451DD2727E4}" type="pres">
      <dgm:prSet presAssocID="{A67ABFDE-C048-44A7-9C8E-639B0462EE1B}" presName="root2" presStyleCnt="0"/>
      <dgm:spPr/>
    </dgm:pt>
    <dgm:pt modelId="{B4F8B8C3-6AB5-4D85-8CBA-AE0EE8BC458F}" type="pres">
      <dgm:prSet presAssocID="{A67ABFDE-C048-44A7-9C8E-639B0462EE1B}" presName="LevelTwoTextNode" presStyleLbl="node2" presStyleIdx="1" presStyleCnt="5" custScaleX="214359" custScaleY="146411" custLinFactNeighborX="-6541" custLinFactNeighborY="-98135">
        <dgm:presLayoutVars>
          <dgm:chPref val="3"/>
        </dgm:presLayoutVars>
      </dgm:prSet>
      <dgm:spPr/>
      <dgm:t>
        <a:bodyPr/>
        <a:lstStyle/>
        <a:p>
          <a:endParaRPr kumimoji="1" lang="ja-JP" altLang="en-US"/>
        </a:p>
      </dgm:t>
    </dgm:pt>
    <dgm:pt modelId="{BF252CAD-1571-4EB3-BFE5-BA37D8B6A511}" type="pres">
      <dgm:prSet presAssocID="{A67ABFDE-C048-44A7-9C8E-639B0462EE1B}" presName="level3hierChild" presStyleCnt="0"/>
      <dgm:spPr/>
    </dgm:pt>
    <dgm:pt modelId="{DF1B92AB-202D-4D01-B5E5-895A8F7C8CDD}" type="pres">
      <dgm:prSet presAssocID="{582A4579-0461-4204-A145-49DDA41A340E}" presName="conn2-1" presStyleLbl="parChTrans1D3" presStyleIdx="0" presStyleCnt="3"/>
      <dgm:spPr/>
      <dgm:t>
        <a:bodyPr/>
        <a:lstStyle/>
        <a:p>
          <a:endParaRPr kumimoji="1" lang="ja-JP" altLang="en-US"/>
        </a:p>
      </dgm:t>
    </dgm:pt>
    <dgm:pt modelId="{E08C5E5F-4ECB-4C5B-B486-CB8E1F932612}" type="pres">
      <dgm:prSet presAssocID="{582A4579-0461-4204-A145-49DDA41A340E}" presName="connTx" presStyleLbl="parChTrans1D3" presStyleIdx="0" presStyleCnt="3"/>
      <dgm:spPr/>
      <dgm:t>
        <a:bodyPr/>
        <a:lstStyle/>
        <a:p>
          <a:endParaRPr kumimoji="1" lang="ja-JP" altLang="en-US"/>
        </a:p>
      </dgm:t>
    </dgm:pt>
    <dgm:pt modelId="{6947627D-D6CE-4F6A-8A10-3D385AC392E4}" type="pres">
      <dgm:prSet presAssocID="{BCF71C74-6478-4AF7-8696-DBC295BD9AC2}" presName="root2" presStyleCnt="0"/>
      <dgm:spPr/>
    </dgm:pt>
    <dgm:pt modelId="{6DC9DD68-644A-4AF0-9B07-243E126C8CD5}" type="pres">
      <dgm:prSet presAssocID="{BCF71C74-6478-4AF7-8696-DBC295BD9AC2}" presName="LevelTwoTextNode" presStyleLbl="node3" presStyleIdx="0" presStyleCnt="3" custScaleX="177156" custScaleY="177156" custLinFactNeighborX="-4398" custLinFactNeighborY="-13420">
        <dgm:presLayoutVars>
          <dgm:chPref val="3"/>
        </dgm:presLayoutVars>
      </dgm:prSet>
      <dgm:spPr/>
      <dgm:t>
        <a:bodyPr/>
        <a:lstStyle/>
        <a:p>
          <a:endParaRPr kumimoji="1" lang="ja-JP" altLang="en-US"/>
        </a:p>
      </dgm:t>
    </dgm:pt>
    <dgm:pt modelId="{B06E5EFB-CE84-429D-8682-E8A99AE38712}" type="pres">
      <dgm:prSet presAssocID="{BCF71C74-6478-4AF7-8696-DBC295BD9AC2}" presName="level3hierChild" presStyleCnt="0"/>
      <dgm:spPr/>
    </dgm:pt>
    <dgm:pt modelId="{4939979B-7274-423D-8962-D020DC1BC58E}" type="pres">
      <dgm:prSet presAssocID="{A59FB2DA-6817-4F83-8F17-0B083BE7B325}" presName="conn2-1" presStyleLbl="parChTrans1D4" presStyleIdx="0" presStyleCnt="11"/>
      <dgm:spPr/>
      <dgm:t>
        <a:bodyPr/>
        <a:lstStyle/>
        <a:p>
          <a:endParaRPr kumimoji="1" lang="ja-JP" altLang="en-US"/>
        </a:p>
      </dgm:t>
    </dgm:pt>
    <dgm:pt modelId="{90D435F4-C225-40B1-A9E5-2AD09635301A}" type="pres">
      <dgm:prSet presAssocID="{A59FB2DA-6817-4F83-8F17-0B083BE7B325}" presName="connTx" presStyleLbl="parChTrans1D4" presStyleIdx="0" presStyleCnt="11"/>
      <dgm:spPr/>
      <dgm:t>
        <a:bodyPr/>
        <a:lstStyle/>
        <a:p>
          <a:endParaRPr kumimoji="1" lang="ja-JP" altLang="en-US"/>
        </a:p>
      </dgm:t>
    </dgm:pt>
    <dgm:pt modelId="{FAB09A41-0C1B-4A36-A345-716868FD11F4}" type="pres">
      <dgm:prSet presAssocID="{4286C528-805F-42A9-B6F8-122F496B5BEE}" presName="root2" presStyleCnt="0"/>
      <dgm:spPr/>
    </dgm:pt>
    <dgm:pt modelId="{3445B66D-AF3A-4289-B9F8-70C0DCEA06DA}" type="pres">
      <dgm:prSet presAssocID="{4286C528-805F-42A9-B6F8-122F496B5BEE}" presName="LevelTwoTextNode" presStyleLbl="node4" presStyleIdx="0" presStyleCnt="11" custScaleX="177156" custScaleY="146410" custLinFactNeighborY="-2684">
        <dgm:presLayoutVars>
          <dgm:chPref val="3"/>
        </dgm:presLayoutVars>
      </dgm:prSet>
      <dgm:spPr/>
      <dgm:t>
        <a:bodyPr/>
        <a:lstStyle/>
        <a:p>
          <a:endParaRPr kumimoji="1" lang="ja-JP" altLang="en-US"/>
        </a:p>
      </dgm:t>
    </dgm:pt>
    <dgm:pt modelId="{BCCBD693-88C6-4B5C-9A51-A7C72DF823E3}" type="pres">
      <dgm:prSet presAssocID="{4286C528-805F-42A9-B6F8-122F496B5BEE}" presName="level3hierChild" presStyleCnt="0"/>
      <dgm:spPr/>
    </dgm:pt>
    <dgm:pt modelId="{62820B3A-13F0-4923-9BDE-3E1212B02B67}" type="pres">
      <dgm:prSet presAssocID="{F5658373-94BF-4D77-AB0E-F69733C6C424}" presName="conn2-1" presStyleLbl="parChTrans1D4" presStyleIdx="1" presStyleCnt="11"/>
      <dgm:spPr/>
      <dgm:t>
        <a:bodyPr/>
        <a:lstStyle/>
        <a:p>
          <a:endParaRPr kumimoji="1" lang="ja-JP" altLang="en-US"/>
        </a:p>
      </dgm:t>
    </dgm:pt>
    <dgm:pt modelId="{2DCA7FFA-9132-42C0-8324-1B40229033C8}" type="pres">
      <dgm:prSet presAssocID="{F5658373-94BF-4D77-AB0E-F69733C6C424}" presName="connTx" presStyleLbl="parChTrans1D4" presStyleIdx="1" presStyleCnt="11"/>
      <dgm:spPr/>
      <dgm:t>
        <a:bodyPr/>
        <a:lstStyle/>
        <a:p>
          <a:endParaRPr kumimoji="1" lang="ja-JP" altLang="en-US"/>
        </a:p>
      </dgm:t>
    </dgm:pt>
    <dgm:pt modelId="{A9D87629-E952-41F6-9FF6-D600ECC457EC}" type="pres">
      <dgm:prSet presAssocID="{C53DA626-AC41-499B-92CC-AA4D0162AC52}" presName="root2" presStyleCnt="0"/>
      <dgm:spPr/>
    </dgm:pt>
    <dgm:pt modelId="{C34F48E6-5B67-4A5F-97F8-D64056FF1689}" type="pres">
      <dgm:prSet presAssocID="{C53DA626-AC41-499B-92CC-AA4D0162AC52}" presName="LevelTwoTextNode" presStyleLbl="node4" presStyleIdx="1" presStyleCnt="11" custScaleX="235795" custScaleY="146410" custLinFactNeighborX="1859" custLinFactNeighborY="2989">
        <dgm:presLayoutVars>
          <dgm:chPref val="3"/>
        </dgm:presLayoutVars>
      </dgm:prSet>
      <dgm:spPr/>
      <dgm:t>
        <a:bodyPr/>
        <a:lstStyle/>
        <a:p>
          <a:endParaRPr kumimoji="1" lang="ja-JP" altLang="en-US"/>
        </a:p>
      </dgm:t>
    </dgm:pt>
    <dgm:pt modelId="{953A5711-E619-4940-9633-39A7E2BEA0CB}" type="pres">
      <dgm:prSet presAssocID="{C53DA626-AC41-499B-92CC-AA4D0162AC52}" presName="level3hierChild" presStyleCnt="0"/>
      <dgm:spPr/>
    </dgm:pt>
    <dgm:pt modelId="{0FEFB09B-2E6C-4763-ABB2-DE809CE154B8}" type="pres">
      <dgm:prSet presAssocID="{78E23227-D6B8-4564-95E5-2CFA275B481B}" presName="conn2-1" presStyleLbl="parChTrans1D4" presStyleIdx="2" presStyleCnt="11"/>
      <dgm:spPr/>
      <dgm:t>
        <a:bodyPr/>
        <a:lstStyle/>
        <a:p>
          <a:endParaRPr kumimoji="1" lang="ja-JP" altLang="en-US"/>
        </a:p>
      </dgm:t>
    </dgm:pt>
    <dgm:pt modelId="{84E9EC3C-52A1-47E2-931F-EDA3851F9113}" type="pres">
      <dgm:prSet presAssocID="{78E23227-D6B8-4564-95E5-2CFA275B481B}" presName="connTx" presStyleLbl="parChTrans1D4" presStyleIdx="2" presStyleCnt="11"/>
      <dgm:spPr/>
      <dgm:t>
        <a:bodyPr/>
        <a:lstStyle/>
        <a:p>
          <a:endParaRPr kumimoji="1" lang="ja-JP" altLang="en-US"/>
        </a:p>
      </dgm:t>
    </dgm:pt>
    <dgm:pt modelId="{C597B0F1-6C95-4250-8C02-A1DEF5BDB2D6}" type="pres">
      <dgm:prSet presAssocID="{C3822314-0E29-43FA-B0DD-EC68454A56DD}" presName="root2" presStyleCnt="0"/>
      <dgm:spPr/>
    </dgm:pt>
    <dgm:pt modelId="{B2AD0DCE-C77D-4301-9434-9F1084F2C1AF}" type="pres">
      <dgm:prSet presAssocID="{C3822314-0E29-43FA-B0DD-EC68454A56DD}" presName="LevelTwoTextNode" presStyleLbl="node4" presStyleIdx="2" presStyleCnt="11" custScaleX="235795" custScaleY="146410">
        <dgm:presLayoutVars>
          <dgm:chPref val="3"/>
        </dgm:presLayoutVars>
      </dgm:prSet>
      <dgm:spPr/>
      <dgm:t>
        <a:bodyPr/>
        <a:lstStyle/>
        <a:p>
          <a:endParaRPr kumimoji="1" lang="ja-JP" altLang="en-US"/>
        </a:p>
      </dgm:t>
    </dgm:pt>
    <dgm:pt modelId="{5C5BCC3C-09AD-41E1-A1BE-75F088D2D093}" type="pres">
      <dgm:prSet presAssocID="{C3822314-0E29-43FA-B0DD-EC68454A56DD}" presName="level3hierChild" presStyleCnt="0"/>
      <dgm:spPr/>
    </dgm:pt>
    <dgm:pt modelId="{1D102008-4D9D-4AFB-A1A4-71FC9A69C9B8}" type="pres">
      <dgm:prSet presAssocID="{D5D6889F-1CD1-4E68-BA69-81AAFBD933A7}" presName="conn2-1" presStyleLbl="parChTrans1D4" presStyleIdx="3" presStyleCnt="11"/>
      <dgm:spPr/>
      <dgm:t>
        <a:bodyPr/>
        <a:lstStyle/>
        <a:p>
          <a:endParaRPr kumimoji="1" lang="ja-JP" altLang="en-US"/>
        </a:p>
      </dgm:t>
    </dgm:pt>
    <dgm:pt modelId="{77EE23F1-D4D2-469C-B2E6-511ABEF69A24}" type="pres">
      <dgm:prSet presAssocID="{D5D6889F-1CD1-4E68-BA69-81AAFBD933A7}" presName="connTx" presStyleLbl="parChTrans1D4" presStyleIdx="3" presStyleCnt="11"/>
      <dgm:spPr/>
      <dgm:t>
        <a:bodyPr/>
        <a:lstStyle/>
        <a:p>
          <a:endParaRPr kumimoji="1" lang="ja-JP" altLang="en-US"/>
        </a:p>
      </dgm:t>
    </dgm:pt>
    <dgm:pt modelId="{0E2FCDAC-93AF-4758-A287-BFD400731ACE}" type="pres">
      <dgm:prSet presAssocID="{04E2FB3E-1004-4764-81BC-7BDFFA5E43AE}" presName="root2" presStyleCnt="0"/>
      <dgm:spPr/>
    </dgm:pt>
    <dgm:pt modelId="{32D4B5E4-90D7-47ED-8E54-2FAEF6CF15BE}" type="pres">
      <dgm:prSet presAssocID="{04E2FB3E-1004-4764-81BC-7BDFFA5E43AE}" presName="LevelTwoTextNode" presStyleLbl="node4" presStyleIdx="3" presStyleCnt="11" custScaleX="177156" custScaleY="146410" custLinFactNeighborY="193">
        <dgm:presLayoutVars>
          <dgm:chPref val="3"/>
        </dgm:presLayoutVars>
      </dgm:prSet>
      <dgm:spPr/>
      <dgm:t>
        <a:bodyPr/>
        <a:lstStyle/>
        <a:p>
          <a:endParaRPr kumimoji="1" lang="ja-JP" altLang="en-US"/>
        </a:p>
      </dgm:t>
    </dgm:pt>
    <dgm:pt modelId="{26B27C75-230F-48B6-B267-ED65E6D2586B}" type="pres">
      <dgm:prSet presAssocID="{04E2FB3E-1004-4764-81BC-7BDFFA5E43AE}" presName="level3hierChild" presStyleCnt="0"/>
      <dgm:spPr/>
    </dgm:pt>
    <dgm:pt modelId="{D5DDE175-F81E-4257-9628-D6C816F0E576}" type="pres">
      <dgm:prSet presAssocID="{B72B3507-292B-45FE-898D-83034156A4CF}" presName="conn2-1" presStyleLbl="parChTrans1D4" presStyleIdx="4" presStyleCnt="11"/>
      <dgm:spPr/>
      <dgm:t>
        <a:bodyPr/>
        <a:lstStyle/>
        <a:p>
          <a:endParaRPr kumimoji="1" lang="ja-JP" altLang="en-US"/>
        </a:p>
      </dgm:t>
    </dgm:pt>
    <dgm:pt modelId="{23750B01-A602-4BC9-B026-36CB9F3A394D}" type="pres">
      <dgm:prSet presAssocID="{B72B3507-292B-45FE-898D-83034156A4CF}" presName="connTx" presStyleLbl="parChTrans1D4" presStyleIdx="4" presStyleCnt="11"/>
      <dgm:spPr/>
      <dgm:t>
        <a:bodyPr/>
        <a:lstStyle/>
        <a:p>
          <a:endParaRPr kumimoji="1" lang="ja-JP" altLang="en-US"/>
        </a:p>
      </dgm:t>
    </dgm:pt>
    <dgm:pt modelId="{6D9A9900-95BB-4598-9F4F-C8AA67750085}" type="pres">
      <dgm:prSet presAssocID="{E819824B-6260-48E8-A81E-2A2C648970B6}" presName="root2" presStyleCnt="0"/>
      <dgm:spPr/>
    </dgm:pt>
    <dgm:pt modelId="{F5B7ABC9-0206-4FC6-BF18-46AF083A8CB4}" type="pres">
      <dgm:prSet presAssocID="{E819824B-6260-48E8-A81E-2A2C648970B6}" presName="LevelTwoTextNode" presStyleLbl="node4" presStyleIdx="4" presStyleCnt="11" custScaleX="235795" custScaleY="146410">
        <dgm:presLayoutVars>
          <dgm:chPref val="3"/>
        </dgm:presLayoutVars>
      </dgm:prSet>
      <dgm:spPr/>
      <dgm:t>
        <a:bodyPr/>
        <a:lstStyle/>
        <a:p>
          <a:endParaRPr kumimoji="1" lang="ja-JP" altLang="en-US"/>
        </a:p>
      </dgm:t>
    </dgm:pt>
    <dgm:pt modelId="{35CD9A19-FD96-4E7D-8C2F-6A6265973203}" type="pres">
      <dgm:prSet presAssocID="{E819824B-6260-48E8-A81E-2A2C648970B6}" presName="level3hierChild" presStyleCnt="0"/>
      <dgm:spPr/>
    </dgm:pt>
    <dgm:pt modelId="{83C56F52-C23F-42EF-BA24-7CB43B1A516C}" type="pres">
      <dgm:prSet presAssocID="{BD724AED-907B-494E-8C95-C7704B504BE7}" presName="conn2-1" presStyleLbl="parChTrans1D3" presStyleIdx="1" presStyleCnt="3"/>
      <dgm:spPr/>
      <dgm:t>
        <a:bodyPr/>
        <a:lstStyle/>
        <a:p>
          <a:endParaRPr kumimoji="1" lang="ja-JP" altLang="en-US"/>
        </a:p>
      </dgm:t>
    </dgm:pt>
    <dgm:pt modelId="{0A358D29-52CD-4CA6-8A98-BC27F0E4AEAD}" type="pres">
      <dgm:prSet presAssocID="{BD724AED-907B-494E-8C95-C7704B504BE7}" presName="connTx" presStyleLbl="parChTrans1D3" presStyleIdx="1" presStyleCnt="3"/>
      <dgm:spPr/>
      <dgm:t>
        <a:bodyPr/>
        <a:lstStyle/>
        <a:p>
          <a:endParaRPr kumimoji="1" lang="ja-JP" altLang="en-US"/>
        </a:p>
      </dgm:t>
    </dgm:pt>
    <dgm:pt modelId="{7F608AB8-C898-4499-ABCA-18EE949E93E8}" type="pres">
      <dgm:prSet presAssocID="{CBB14CB4-F8D4-4AC8-9450-A2EB1E3E2799}" presName="root2" presStyleCnt="0"/>
      <dgm:spPr/>
    </dgm:pt>
    <dgm:pt modelId="{BF5FA81E-A3A3-471E-924A-609A26A5CE3E}" type="pres">
      <dgm:prSet presAssocID="{CBB14CB4-F8D4-4AC8-9450-A2EB1E3E2799}" presName="LevelTwoTextNode" presStyleLbl="node3" presStyleIdx="1" presStyleCnt="3" custScaleX="177156" custScaleY="177156" custLinFactNeighborX="-4398">
        <dgm:presLayoutVars>
          <dgm:chPref val="3"/>
        </dgm:presLayoutVars>
      </dgm:prSet>
      <dgm:spPr/>
      <dgm:t>
        <a:bodyPr/>
        <a:lstStyle/>
        <a:p>
          <a:endParaRPr kumimoji="1" lang="ja-JP" altLang="en-US"/>
        </a:p>
      </dgm:t>
    </dgm:pt>
    <dgm:pt modelId="{4B3C0E3D-A0D0-48C4-ABCF-302E8E5AFE9C}" type="pres">
      <dgm:prSet presAssocID="{CBB14CB4-F8D4-4AC8-9450-A2EB1E3E2799}" presName="level3hierChild" presStyleCnt="0"/>
      <dgm:spPr/>
    </dgm:pt>
    <dgm:pt modelId="{9E2E8E9A-B90E-4FA2-885E-47FFFC0B4290}" type="pres">
      <dgm:prSet presAssocID="{4798FBD4-0B87-4065-8A0A-9CDA9420D3DD}" presName="conn2-1" presStyleLbl="parChTrans1D4" presStyleIdx="5" presStyleCnt="11"/>
      <dgm:spPr/>
      <dgm:t>
        <a:bodyPr/>
        <a:lstStyle/>
        <a:p>
          <a:endParaRPr kumimoji="1" lang="ja-JP" altLang="en-US"/>
        </a:p>
      </dgm:t>
    </dgm:pt>
    <dgm:pt modelId="{50732DC0-75F3-4445-B8FE-B382B21EF140}" type="pres">
      <dgm:prSet presAssocID="{4798FBD4-0B87-4065-8A0A-9CDA9420D3DD}" presName="connTx" presStyleLbl="parChTrans1D4" presStyleIdx="5" presStyleCnt="11"/>
      <dgm:spPr/>
      <dgm:t>
        <a:bodyPr/>
        <a:lstStyle/>
        <a:p>
          <a:endParaRPr kumimoji="1" lang="ja-JP" altLang="en-US"/>
        </a:p>
      </dgm:t>
    </dgm:pt>
    <dgm:pt modelId="{636898BD-2E45-4FDF-830A-530BF3D4752F}" type="pres">
      <dgm:prSet presAssocID="{01D5B672-D518-467F-981F-DE443B53C441}" presName="root2" presStyleCnt="0"/>
      <dgm:spPr/>
    </dgm:pt>
    <dgm:pt modelId="{01DD7A03-ADA2-40AB-9EE9-CBF968A6CAAE}" type="pres">
      <dgm:prSet presAssocID="{01D5B672-D518-467F-981F-DE443B53C441}" presName="LevelTwoTextNode" presStyleLbl="node4" presStyleIdx="5" presStyleCnt="11" custScaleX="177156" custScaleY="146410">
        <dgm:presLayoutVars>
          <dgm:chPref val="3"/>
        </dgm:presLayoutVars>
      </dgm:prSet>
      <dgm:spPr/>
      <dgm:t>
        <a:bodyPr/>
        <a:lstStyle/>
        <a:p>
          <a:endParaRPr kumimoji="1" lang="ja-JP" altLang="en-US"/>
        </a:p>
      </dgm:t>
    </dgm:pt>
    <dgm:pt modelId="{BB63A83C-621D-44CC-BECD-C763B6025C36}" type="pres">
      <dgm:prSet presAssocID="{01D5B672-D518-467F-981F-DE443B53C441}" presName="level3hierChild" presStyleCnt="0"/>
      <dgm:spPr/>
    </dgm:pt>
    <dgm:pt modelId="{1150E1EC-82F6-43DE-A524-D8A67E15616C}" type="pres">
      <dgm:prSet presAssocID="{701FD42A-7293-4EED-9A7A-B0575D502602}" presName="conn2-1" presStyleLbl="parChTrans1D4" presStyleIdx="6" presStyleCnt="11"/>
      <dgm:spPr/>
      <dgm:t>
        <a:bodyPr/>
        <a:lstStyle/>
        <a:p>
          <a:endParaRPr kumimoji="1" lang="ja-JP" altLang="en-US"/>
        </a:p>
      </dgm:t>
    </dgm:pt>
    <dgm:pt modelId="{F824584D-7DAB-4428-B119-ABD1A58FDBC4}" type="pres">
      <dgm:prSet presAssocID="{701FD42A-7293-4EED-9A7A-B0575D502602}" presName="connTx" presStyleLbl="parChTrans1D4" presStyleIdx="6" presStyleCnt="11"/>
      <dgm:spPr/>
      <dgm:t>
        <a:bodyPr/>
        <a:lstStyle/>
        <a:p>
          <a:endParaRPr kumimoji="1" lang="ja-JP" altLang="en-US"/>
        </a:p>
      </dgm:t>
    </dgm:pt>
    <dgm:pt modelId="{49904C22-B7B5-48B3-AEEF-DE47FD94857C}" type="pres">
      <dgm:prSet presAssocID="{580234B6-C9E2-4D4D-825A-3AD4329C6331}" presName="root2" presStyleCnt="0"/>
      <dgm:spPr/>
    </dgm:pt>
    <dgm:pt modelId="{AAA87671-3CA6-48D2-976F-E5CB5310E4CC}" type="pres">
      <dgm:prSet presAssocID="{580234B6-C9E2-4D4D-825A-3AD4329C6331}" presName="LevelTwoTextNode" presStyleLbl="node4" presStyleIdx="6" presStyleCnt="11" custScaleX="177156" custScaleY="146410">
        <dgm:presLayoutVars>
          <dgm:chPref val="3"/>
        </dgm:presLayoutVars>
      </dgm:prSet>
      <dgm:spPr/>
      <dgm:t>
        <a:bodyPr/>
        <a:lstStyle/>
        <a:p>
          <a:endParaRPr kumimoji="1" lang="ja-JP" altLang="en-US"/>
        </a:p>
      </dgm:t>
    </dgm:pt>
    <dgm:pt modelId="{49FA629F-09C6-4163-8740-6F73C39FCA46}" type="pres">
      <dgm:prSet presAssocID="{580234B6-C9E2-4D4D-825A-3AD4329C6331}" presName="level3hierChild" presStyleCnt="0"/>
      <dgm:spPr/>
    </dgm:pt>
    <dgm:pt modelId="{24687C23-6B07-46A4-9846-3DB0D2E292E9}" type="pres">
      <dgm:prSet presAssocID="{3E7CB202-D776-4EBC-B053-E1CD8FB2F68A}" presName="conn2-1" presStyleLbl="parChTrans1D3" presStyleIdx="2" presStyleCnt="3"/>
      <dgm:spPr/>
      <dgm:t>
        <a:bodyPr/>
        <a:lstStyle/>
        <a:p>
          <a:endParaRPr kumimoji="1" lang="ja-JP" altLang="en-US"/>
        </a:p>
      </dgm:t>
    </dgm:pt>
    <dgm:pt modelId="{185BAD81-8B7F-4F69-B046-BDDA334197C3}" type="pres">
      <dgm:prSet presAssocID="{3E7CB202-D776-4EBC-B053-E1CD8FB2F68A}" presName="connTx" presStyleLbl="parChTrans1D3" presStyleIdx="2" presStyleCnt="3"/>
      <dgm:spPr/>
      <dgm:t>
        <a:bodyPr/>
        <a:lstStyle/>
        <a:p>
          <a:endParaRPr kumimoji="1" lang="ja-JP" altLang="en-US"/>
        </a:p>
      </dgm:t>
    </dgm:pt>
    <dgm:pt modelId="{4B2B78DF-4D07-4D92-9719-618CCF25E819}" type="pres">
      <dgm:prSet presAssocID="{1E7F6A3C-8174-4F4B-9BD5-87F6612DBDEF}" presName="root2" presStyleCnt="0"/>
      <dgm:spPr/>
    </dgm:pt>
    <dgm:pt modelId="{7ABDBBBE-23B7-4CDC-B291-8E100790FCAF}" type="pres">
      <dgm:prSet presAssocID="{1E7F6A3C-8174-4F4B-9BD5-87F6612DBDEF}" presName="LevelTwoTextNode" presStyleLbl="node3" presStyleIdx="2" presStyleCnt="3" custScaleX="177156" custScaleY="161051" custLinFactNeighborX="-4398">
        <dgm:presLayoutVars>
          <dgm:chPref val="3"/>
        </dgm:presLayoutVars>
      </dgm:prSet>
      <dgm:spPr/>
      <dgm:t>
        <a:bodyPr/>
        <a:lstStyle/>
        <a:p>
          <a:endParaRPr kumimoji="1" lang="ja-JP" altLang="en-US"/>
        </a:p>
      </dgm:t>
    </dgm:pt>
    <dgm:pt modelId="{D77FDB46-5F22-486F-A528-760699722575}" type="pres">
      <dgm:prSet presAssocID="{1E7F6A3C-8174-4F4B-9BD5-87F6612DBDEF}" presName="level3hierChild" presStyleCnt="0"/>
      <dgm:spPr/>
    </dgm:pt>
    <dgm:pt modelId="{DE50D9CE-C122-4108-8DEA-565779ADFB22}" type="pres">
      <dgm:prSet presAssocID="{2935E797-5544-4558-BC1E-5BD0592B194F}" presName="conn2-1" presStyleLbl="parChTrans1D4" presStyleIdx="7" presStyleCnt="11"/>
      <dgm:spPr/>
      <dgm:t>
        <a:bodyPr/>
        <a:lstStyle/>
        <a:p>
          <a:endParaRPr kumimoji="1" lang="ja-JP" altLang="en-US"/>
        </a:p>
      </dgm:t>
    </dgm:pt>
    <dgm:pt modelId="{7E90A403-6005-47A9-9F4F-3F91FEFD9341}" type="pres">
      <dgm:prSet presAssocID="{2935E797-5544-4558-BC1E-5BD0592B194F}" presName="connTx" presStyleLbl="parChTrans1D4" presStyleIdx="7" presStyleCnt="11"/>
      <dgm:spPr/>
      <dgm:t>
        <a:bodyPr/>
        <a:lstStyle/>
        <a:p>
          <a:endParaRPr kumimoji="1" lang="ja-JP" altLang="en-US"/>
        </a:p>
      </dgm:t>
    </dgm:pt>
    <dgm:pt modelId="{3271B2A3-AEBF-44B6-B527-142AE4CDED5E}" type="pres">
      <dgm:prSet presAssocID="{1428A551-DC8F-4656-8D98-0AF225729AEA}" presName="root2" presStyleCnt="0"/>
      <dgm:spPr/>
    </dgm:pt>
    <dgm:pt modelId="{0E7C0558-5CD7-402E-8DDA-B93E7226A107}" type="pres">
      <dgm:prSet presAssocID="{1428A551-DC8F-4656-8D98-0AF225729AEA}" presName="LevelTwoTextNode" presStyleLbl="node4" presStyleIdx="7" presStyleCnt="11" custScaleX="177156" custScaleY="146410">
        <dgm:presLayoutVars>
          <dgm:chPref val="3"/>
        </dgm:presLayoutVars>
      </dgm:prSet>
      <dgm:spPr/>
      <dgm:t>
        <a:bodyPr/>
        <a:lstStyle/>
        <a:p>
          <a:endParaRPr kumimoji="1" lang="ja-JP" altLang="en-US"/>
        </a:p>
      </dgm:t>
    </dgm:pt>
    <dgm:pt modelId="{795C6D7A-7084-4DFF-B591-4FFEF546907E}" type="pres">
      <dgm:prSet presAssocID="{1428A551-DC8F-4656-8D98-0AF225729AEA}" presName="level3hierChild" presStyleCnt="0"/>
      <dgm:spPr/>
    </dgm:pt>
    <dgm:pt modelId="{A9CD4891-4CD7-41F7-9502-922B932215A2}" type="pres">
      <dgm:prSet presAssocID="{750F9A88-9DC2-411B-BF16-30E0DE136E47}" presName="conn2-1" presStyleLbl="parChTrans1D4" presStyleIdx="8" presStyleCnt="11"/>
      <dgm:spPr/>
      <dgm:t>
        <a:bodyPr/>
        <a:lstStyle/>
        <a:p>
          <a:endParaRPr kumimoji="1" lang="ja-JP" altLang="en-US"/>
        </a:p>
      </dgm:t>
    </dgm:pt>
    <dgm:pt modelId="{B72FD8DF-F90A-4489-8A44-1DD398ADE09C}" type="pres">
      <dgm:prSet presAssocID="{750F9A88-9DC2-411B-BF16-30E0DE136E47}" presName="connTx" presStyleLbl="parChTrans1D4" presStyleIdx="8" presStyleCnt="11"/>
      <dgm:spPr/>
      <dgm:t>
        <a:bodyPr/>
        <a:lstStyle/>
        <a:p>
          <a:endParaRPr kumimoji="1" lang="ja-JP" altLang="en-US"/>
        </a:p>
      </dgm:t>
    </dgm:pt>
    <dgm:pt modelId="{2974675D-D1B1-4BAA-BDFF-90B7364287E3}" type="pres">
      <dgm:prSet presAssocID="{5ED00B31-DB3F-49B4-B1FD-D0C920CAB5CD}" presName="root2" presStyleCnt="0"/>
      <dgm:spPr/>
    </dgm:pt>
    <dgm:pt modelId="{E4A0A6B5-74A0-43FF-90A4-D8B54BCA5C2A}" type="pres">
      <dgm:prSet presAssocID="{5ED00B31-DB3F-49B4-B1FD-D0C920CAB5CD}" presName="LevelTwoTextNode" presStyleLbl="node4" presStyleIdx="8" presStyleCnt="11" custScaleX="235795" custScaleY="146410">
        <dgm:presLayoutVars>
          <dgm:chPref val="3"/>
        </dgm:presLayoutVars>
      </dgm:prSet>
      <dgm:spPr/>
      <dgm:t>
        <a:bodyPr/>
        <a:lstStyle/>
        <a:p>
          <a:endParaRPr kumimoji="1" lang="ja-JP" altLang="en-US"/>
        </a:p>
      </dgm:t>
    </dgm:pt>
    <dgm:pt modelId="{32969914-400E-43AD-BF71-5D5458DED3D5}" type="pres">
      <dgm:prSet presAssocID="{5ED00B31-DB3F-49B4-B1FD-D0C920CAB5CD}" presName="level3hierChild" presStyleCnt="0"/>
      <dgm:spPr/>
    </dgm:pt>
    <dgm:pt modelId="{8B6478BF-5FE4-4BC3-A990-D03ED611A2E2}" type="pres">
      <dgm:prSet presAssocID="{72485BAE-0E48-480B-8D68-A70B1CBAB330}" presName="conn2-1" presStyleLbl="parChTrans1D4" presStyleIdx="9" presStyleCnt="11"/>
      <dgm:spPr/>
      <dgm:t>
        <a:bodyPr/>
        <a:lstStyle/>
        <a:p>
          <a:endParaRPr kumimoji="1" lang="ja-JP" altLang="en-US"/>
        </a:p>
      </dgm:t>
    </dgm:pt>
    <dgm:pt modelId="{80B174C9-A1DD-46D3-84D5-B648CBD55B07}" type="pres">
      <dgm:prSet presAssocID="{72485BAE-0E48-480B-8D68-A70B1CBAB330}" presName="connTx" presStyleLbl="parChTrans1D4" presStyleIdx="9" presStyleCnt="11"/>
      <dgm:spPr/>
      <dgm:t>
        <a:bodyPr/>
        <a:lstStyle/>
        <a:p>
          <a:endParaRPr kumimoji="1" lang="ja-JP" altLang="en-US"/>
        </a:p>
      </dgm:t>
    </dgm:pt>
    <dgm:pt modelId="{13B3F5E2-4F2C-4C25-9C58-6B7C0FF19729}" type="pres">
      <dgm:prSet presAssocID="{228DDBDB-0237-4F78-9927-7FF98BD2913C}" presName="root2" presStyleCnt="0"/>
      <dgm:spPr/>
    </dgm:pt>
    <dgm:pt modelId="{E6F84F46-30D1-46FC-A564-39A37A2CF707}" type="pres">
      <dgm:prSet presAssocID="{228DDBDB-0237-4F78-9927-7FF98BD2913C}" presName="LevelTwoTextNode" presStyleLbl="node4" presStyleIdx="9" presStyleCnt="11" custScaleX="177156" custScaleY="146410">
        <dgm:presLayoutVars>
          <dgm:chPref val="3"/>
        </dgm:presLayoutVars>
      </dgm:prSet>
      <dgm:spPr/>
      <dgm:t>
        <a:bodyPr/>
        <a:lstStyle/>
        <a:p>
          <a:endParaRPr kumimoji="1" lang="ja-JP" altLang="en-US"/>
        </a:p>
      </dgm:t>
    </dgm:pt>
    <dgm:pt modelId="{538F7F51-0898-47DB-8A3B-D7F8A1630ABC}" type="pres">
      <dgm:prSet presAssocID="{228DDBDB-0237-4F78-9927-7FF98BD2913C}" presName="level3hierChild" presStyleCnt="0"/>
      <dgm:spPr/>
    </dgm:pt>
    <dgm:pt modelId="{16D5902B-CC7A-4520-B9D4-AF3E3710BF01}" type="pres">
      <dgm:prSet presAssocID="{07C315D7-97BB-4324-97FE-E91C94BDC273}" presName="conn2-1" presStyleLbl="parChTrans1D4" presStyleIdx="10" presStyleCnt="11"/>
      <dgm:spPr/>
      <dgm:t>
        <a:bodyPr/>
        <a:lstStyle/>
        <a:p>
          <a:endParaRPr kumimoji="1" lang="ja-JP" altLang="en-US"/>
        </a:p>
      </dgm:t>
    </dgm:pt>
    <dgm:pt modelId="{CDA9C372-9C55-48A0-9CC7-ED16599BE2DB}" type="pres">
      <dgm:prSet presAssocID="{07C315D7-97BB-4324-97FE-E91C94BDC273}" presName="connTx" presStyleLbl="parChTrans1D4" presStyleIdx="10" presStyleCnt="11"/>
      <dgm:spPr/>
      <dgm:t>
        <a:bodyPr/>
        <a:lstStyle/>
        <a:p>
          <a:endParaRPr kumimoji="1" lang="ja-JP" altLang="en-US"/>
        </a:p>
      </dgm:t>
    </dgm:pt>
    <dgm:pt modelId="{5D71A2EB-4653-40D8-ABE7-29EF1BB772C6}" type="pres">
      <dgm:prSet presAssocID="{DAF8D896-37DA-48BF-A65E-F8C6095DF5A5}" presName="root2" presStyleCnt="0"/>
      <dgm:spPr/>
    </dgm:pt>
    <dgm:pt modelId="{DA140726-227F-49B7-9048-0C40C9CC2527}" type="pres">
      <dgm:prSet presAssocID="{DAF8D896-37DA-48BF-A65E-F8C6095DF5A5}" presName="LevelTwoTextNode" presStyleLbl="node4" presStyleIdx="10" presStyleCnt="11" custScaleX="235795" custScaleY="161051">
        <dgm:presLayoutVars>
          <dgm:chPref val="3"/>
        </dgm:presLayoutVars>
      </dgm:prSet>
      <dgm:spPr/>
      <dgm:t>
        <a:bodyPr/>
        <a:lstStyle/>
        <a:p>
          <a:endParaRPr kumimoji="1" lang="ja-JP" altLang="en-US"/>
        </a:p>
      </dgm:t>
    </dgm:pt>
    <dgm:pt modelId="{AA4458D4-25E4-4D5B-910B-4BDFC4E1D6AB}" type="pres">
      <dgm:prSet presAssocID="{DAF8D896-37DA-48BF-A65E-F8C6095DF5A5}" presName="level3hierChild" presStyleCnt="0"/>
      <dgm:spPr/>
    </dgm:pt>
    <dgm:pt modelId="{7537D808-9550-4D79-95CC-27732334D95A}" type="pres">
      <dgm:prSet presAssocID="{6046CFE9-FC76-4669-BCB5-49EB886150B6}" presName="conn2-1" presStyleLbl="parChTrans1D2" presStyleIdx="2" presStyleCnt="5"/>
      <dgm:spPr/>
      <dgm:t>
        <a:bodyPr/>
        <a:lstStyle/>
        <a:p>
          <a:endParaRPr kumimoji="1" lang="ja-JP" altLang="en-US"/>
        </a:p>
      </dgm:t>
    </dgm:pt>
    <dgm:pt modelId="{1D146263-3292-4412-98BA-2EF3A79CC691}" type="pres">
      <dgm:prSet presAssocID="{6046CFE9-FC76-4669-BCB5-49EB886150B6}" presName="connTx" presStyleLbl="parChTrans1D2" presStyleIdx="2" presStyleCnt="5"/>
      <dgm:spPr/>
      <dgm:t>
        <a:bodyPr/>
        <a:lstStyle/>
        <a:p>
          <a:endParaRPr kumimoji="1" lang="ja-JP" altLang="en-US"/>
        </a:p>
      </dgm:t>
    </dgm:pt>
    <dgm:pt modelId="{D9E2574E-29F9-46F4-9C76-3D16080C17D1}" type="pres">
      <dgm:prSet presAssocID="{EAA6BF6E-BD4E-4A2E-8FA2-C3158688DDEC}" presName="root2" presStyleCnt="0"/>
      <dgm:spPr/>
    </dgm:pt>
    <dgm:pt modelId="{786A517E-07BB-4412-80DB-5B6F56658761}" type="pres">
      <dgm:prSet presAssocID="{EAA6BF6E-BD4E-4A2E-8FA2-C3158688DDEC}" presName="LevelTwoTextNode" presStyleLbl="node2" presStyleIdx="2" presStyleCnt="5" custScaleX="214359" custScaleY="146411" custLinFactNeighborX="-6541" custLinFactNeighborY="-70589">
        <dgm:presLayoutVars>
          <dgm:chPref val="3"/>
        </dgm:presLayoutVars>
      </dgm:prSet>
      <dgm:spPr/>
      <dgm:t>
        <a:bodyPr/>
        <a:lstStyle/>
        <a:p>
          <a:endParaRPr kumimoji="1" lang="ja-JP" altLang="en-US"/>
        </a:p>
      </dgm:t>
    </dgm:pt>
    <dgm:pt modelId="{05F25B14-6081-4736-B336-6DCB93548F30}" type="pres">
      <dgm:prSet presAssocID="{EAA6BF6E-BD4E-4A2E-8FA2-C3158688DDEC}" presName="level3hierChild" presStyleCnt="0"/>
      <dgm:spPr/>
    </dgm:pt>
    <dgm:pt modelId="{D106512B-516F-4490-83CF-A7D9A73B9C32}" type="pres">
      <dgm:prSet presAssocID="{20501728-7D11-4856-B9FD-804FF223AC89}" presName="conn2-1" presStyleLbl="parChTrans1D2" presStyleIdx="3" presStyleCnt="5"/>
      <dgm:spPr/>
      <dgm:t>
        <a:bodyPr/>
        <a:lstStyle/>
        <a:p>
          <a:endParaRPr kumimoji="1" lang="ja-JP" altLang="en-US"/>
        </a:p>
      </dgm:t>
    </dgm:pt>
    <dgm:pt modelId="{D56F15E1-6BC5-4647-81A4-E28A2EF27EF1}" type="pres">
      <dgm:prSet presAssocID="{20501728-7D11-4856-B9FD-804FF223AC89}" presName="connTx" presStyleLbl="parChTrans1D2" presStyleIdx="3" presStyleCnt="5"/>
      <dgm:spPr/>
      <dgm:t>
        <a:bodyPr/>
        <a:lstStyle/>
        <a:p>
          <a:endParaRPr kumimoji="1" lang="ja-JP" altLang="en-US"/>
        </a:p>
      </dgm:t>
    </dgm:pt>
    <dgm:pt modelId="{CB675896-3E0C-4F6E-B25A-F69E13264DB8}" type="pres">
      <dgm:prSet presAssocID="{1A5D513B-2DF4-49F7-BEFF-073680EB6E25}" presName="root2" presStyleCnt="0"/>
      <dgm:spPr/>
    </dgm:pt>
    <dgm:pt modelId="{C9F2D924-1851-46E6-B4AF-14300E9899ED}" type="pres">
      <dgm:prSet presAssocID="{1A5D513B-2DF4-49F7-BEFF-073680EB6E25}" presName="LevelTwoTextNode" presStyleLbl="node2" presStyleIdx="3" presStyleCnt="5" custScaleX="214359" custScaleY="161052" custLinFactNeighborX="-6541" custLinFactNeighborY="-39854">
        <dgm:presLayoutVars>
          <dgm:chPref val="3"/>
        </dgm:presLayoutVars>
      </dgm:prSet>
      <dgm:spPr/>
      <dgm:t>
        <a:bodyPr/>
        <a:lstStyle/>
        <a:p>
          <a:endParaRPr kumimoji="1" lang="ja-JP" altLang="en-US"/>
        </a:p>
      </dgm:t>
    </dgm:pt>
    <dgm:pt modelId="{49BF5D1A-C5A2-4EF3-868C-EE9761B404BB}" type="pres">
      <dgm:prSet presAssocID="{1A5D513B-2DF4-49F7-BEFF-073680EB6E25}" presName="level3hierChild" presStyleCnt="0"/>
      <dgm:spPr/>
    </dgm:pt>
    <dgm:pt modelId="{708ABF55-F615-42E8-BCC9-E3FDB9053DFC}" type="pres">
      <dgm:prSet presAssocID="{F8FBBC02-FA97-423F-875F-D98A14A9F892}" presName="conn2-1" presStyleLbl="parChTrans1D2" presStyleIdx="4" presStyleCnt="5"/>
      <dgm:spPr/>
      <dgm:t>
        <a:bodyPr/>
        <a:lstStyle/>
        <a:p>
          <a:endParaRPr kumimoji="1" lang="ja-JP" altLang="en-US"/>
        </a:p>
      </dgm:t>
    </dgm:pt>
    <dgm:pt modelId="{5E0C982B-4522-4514-BAAD-B1CB1E38450B}" type="pres">
      <dgm:prSet presAssocID="{F8FBBC02-FA97-423F-875F-D98A14A9F892}" presName="connTx" presStyleLbl="parChTrans1D2" presStyleIdx="4" presStyleCnt="5"/>
      <dgm:spPr/>
      <dgm:t>
        <a:bodyPr/>
        <a:lstStyle/>
        <a:p>
          <a:endParaRPr kumimoji="1" lang="ja-JP" altLang="en-US"/>
        </a:p>
      </dgm:t>
    </dgm:pt>
    <dgm:pt modelId="{F3CD7FD7-DA20-4CB7-9878-A0DB5EAAD6B8}" type="pres">
      <dgm:prSet presAssocID="{95A4589C-DFA7-49A9-B299-7B15B1127272}" presName="root2" presStyleCnt="0"/>
      <dgm:spPr/>
    </dgm:pt>
    <dgm:pt modelId="{4C577EEA-5AF8-452C-9A17-5426D76D5C2B}" type="pres">
      <dgm:prSet presAssocID="{95A4589C-DFA7-49A9-B299-7B15B1127272}" presName="LevelTwoTextNode" presStyleLbl="node2" presStyleIdx="4" presStyleCnt="5" custScaleX="214359" custScaleY="161052" custLinFactNeighborX="-6541" custLinFactNeighborY="-16790">
        <dgm:presLayoutVars>
          <dgm:chPref val="3"/>
        </dgm:presLayoutVars>
      </dgm:prSet>
      <dgm:spPr/>
      <dgm:t>
        <a:bodyPr/>
        <a:lstStyle/>
        <a:p>
          <a:endParaRPr kumimoji="1" lang="ja-JP" altLang="en-US"/>
        </a:p>
      </dgm:t>
    </dgm:pt>
    <dgm:pt modelId="{65162140-E0E4-4C04-8640-12A37931E196}" type="pres">
      <dgm:prSet presAssocID="{95A4589C-DFA7-49A9-B299-7B15B1127272}" presName="level3hierChild" presStyleCnt="0"/>
      <dgm:spPr/>
    </dgm:pt>
  </dgm:ptLst>
  <dgm:cxnLst>
    <dgm:cxn modelId="{A583B62B-54F2-492C-B9C9-28A61F7B376C}" type="presOf" srcId="{4286C528-805F-42A9-B6F8-122F496B5BEE}" destId="{3445B66D-AF3A-4289-B9F8-70C0DCEA06DA}" srcOrd="0" destOrd="0" presId="urn:microsoft.com/office/officeart/2005/8/layout/hierarchy2"/>
    <dgm:cxn modelId="{1C6418BF-06AF-4264-AB7E-8827563879D1}" type="presOf" srcId="{1A5D513B-2DF4-49F7-BEFF-073680EB6E25}" destId="{C9F2D924-1851-46E6-B4AF-14300E9899ED}" srcOrd="0" destOrd="0" presId="urn:microsoft.com/office/officeart/2005/8/layout/hierarchy2"/>
    <dgm:cxn modelId="{15C5669E-FC32-4397-BF04-CD643D42B591}" type="presOf" srcId="{78E23227-D6B8-4564-95E5-2CFA275B481B}" destId="{84E9EC3C-52A1-47E2-931F-EDA3851F9113}" srcOrd="1" destOrd="0" presId="urn:microsoft.com/office/officeart/2005/8/layout/hierarchy2"/>
    <dgm:cxn modelId="{CAF098A4-8033-49EE-9A96-355666589FEB}" type="presOf" srcId="{A59FB2DA-6817-4F83-8F17-0B083BE7B325}" destId="{4939979B-7274-423D-8962-D020DC1BC58E}" srcOrd="0" destOrd="0" presId="urn:microsoft.com/office/officeart/2005/8/layout/hierarchy2"/>
    <dgm:cxn modelId="{6279BC5A-A862-4726-A195-A05E8C7136B1}" type="presOf" srcId="{C53DA626-AC41-499B-92CC-AA4D0162AC52}" destId="{C34F48E6-5B67-4A5F-97F8-D64056FF1689}" srcOrd="0" destOrd="0" presId="urn:microsoft.com/office/officeart/2005/8/layout/hierarchy2"/>
    <dgm:cxn modelId="{86CAA929-C4E6-48E1-8DC5-4A11FD7A5940}" type="presOf" srcId="{E819824B-6260-48E8-A81E-2A2C648970B6}" destId="{F5B7ABC9-0206-4FC6-BF18-46AF083A8CB4}" srcOrd="0" destOrd="0" presId="urn:microsoft.com/office/officeart/2005/8/layout/hierarchy2"/>
    <dgm:cxn modelId="{0F737782-BCF1-49A9-B2A5-DFFEBE17E487}" srcId="{BCF71C74-6478-4AF7-8696-DBC295BD9AC2}" destId="{04E2FB3E-1004-4764-81BC-7BDFFA5E43AE}" srcOrd="1" destOrd="0" parTransId="{D5D6889F-1CD1-4E68-BA69-81AAFBD933A7}" sibTransId="{94A88240-04DE-4A2F-BF4D-451822EFF610}"/>
    <dgm:cxn modelId="{F225B91B-D575-43C3-843A-730405F272D1}" srcId="{A67ABFDE-C048-44A7-9C8E-639B0462EE1B}" destId="{CBB14CB4-F8D4-4AC8-9450-A2EB1E3E2799}" srcOrd="1" destOrd="0" parTransId="{BD724AED-907B-494E-8C95-C7704B504BE7}" sibTransId="{FFC27135-278E-48C5-829A-DB48A000BC3C}"/>
    <dgm:cxn modelId="{3D58273F-ACC9-442C-B482-D448BCC7AEFD}" type="presOf" srcId="{D5D6889F-1CD1-4E68-BA69-81AAFBD933A7}" destId="{77EE23F1-D4D2-469C-B2E6-511ABEF69A24}" srcOrd="1" destOrd="0" presId="urn:microsoft.com/office/officeart/2005/8/layout/hierarchy2"/>
    <dgm:cxn modelId="{58E6B3E3-2B14-4D4B-8B9F-654D2B3559FA}" type="presOf" srcId="{61375279-3062-4923-9B02-7AF2F6C56406}" destId="{59270275-33CB-44F2-955C-EB296BD7892A}" srcOrd="0" destOrd="0" presId="urn:microsoft.com/office/officeart/2005/8/layout/hierarchy2"/>
    <dgm:cxn modelId="{A84CC8A9-4618-4E6A-8511-3EE8873A801C}" type="presOf" srcId="{750F9A88-9DC2-411B-BF16-30E0DE136E47}" destId="{B72FD8DF-F90A-4489-8A44-1DD398ADE09C}" srcOrd="1" destOrd="0" presId="urn:microsoft.com/office/officeart/2005/8/layout/hierarchy2"/>
    <dgm:cxn modelId="{8C37ED18-74CB-4CE6-9E4C-3C9281CD8E47}" type="presOf" srcId="{4798FBD4-0B87-4065-8A0A-9CDA9420D3DD}" destId="{50732DC0-75F3-4445-B8FE-B382B21EF140}" srcOrd="1" destOrd="0" presId="urn:microsoft.com/office/officeart/2005/8/layout/hierarchy2"/>
    <dgm:cxn modelId="{921698CE-FF16-47F6-81DA-47E31CEFE032}" type="presOf" srcId="{4208612F-6D65-4822-AE28-AFF704DD00BE}" destId="{FFB94A81-058C-4555-A730-783B6B69D607}" srcOrd="1" destOrd="0" presId="urn:microsoft.com/office/officeart/2005/8/layout/hierarchy2"/>
    <dgm:cxn modelId="{CE0CCA31-D4C9-435B-8E9B-CC7CA0E63A02}" type="presOf" srcId="{582A4579-0461-4204-A145-49DDA41A340E}" destId="{E08C5E5F-4ECB-4C5B-B486-CB8E1F932612}" srcOrd="1" destOrd="0" presId="urn:microsoft.com/office/officeart/2005/8/layout/hierarchy2"/>
    <dgm:cxn modelId="{D29FADED-928B-499A-93EF-C48ECF02ECD6}" type="presOf" srcId="{01D5B672-D518-467F-981F-DE443B53C441}" destId="{01DD7A03-ADA2-40AB-9EE9-CBF968A6CAAE}" srcOrd="0" destOrd="0" presId="urn:microsoft.com/office/officeart/2005/8/layout/hierarchy2"/>
    <dgm:cxn modelId="{136BC660-5879-4F52-9AFE-A465A0FB8536}" type="presOf" srcId="{20501728-7D11-4856-B9FD-804FF223AC89}" destId="{D56F15E1-6BC5-4647-81A4-E28A2EF27EF1}" srcOrd="1" destOrd="0" presId="urn:microsoft.com/office/officeart/2005/8/layout/hierarchy2"/>
    <dgm:cxn modelId="{8F28DFE3-3B0B-405E-BE7E-AFED9DC1BBF6}" type="presOf" srcId="{EAA6BF6E-BD4E-4A2E-8FA2-C3158688DDEC}" destId="{786A517E-07BB-4412-80DB-5B6F56658761}" srcOrd="0" destOrd="0" presId="urn:microsoft.com/office/officeart/2005/8/layout/hierarchy2"/>
    <dgm:cxn modelId="{DC9DE508-E39D-4A51-B1B7-7F95379A089D}" type="presOf" srcId="{3E7CB202-D776-4EBC-B053-E1CD8FB2F68A}" destId="{185BAD81-8B7F-4F69-B046-BDDA334197C3}" srcOrd="1" destOrd="0" presId="urn:microsoft.com/office/officeart/2005/8/layout/hierarchy2"/>
    <dgm:cxn modelId="{94141323-DBE1-4459-93D6-27DA88E9B11C}" type="presOf" srcId="{78E23227-D6B8-4564-95E5-2CFA275B481B}" destId="{0FEFB09B-2E6C-4763-ABB2-DE809CE154B8}" srcOrd="0" destOrd="0" presId="urn:microsoft.com/office/officeart/2005/8/layout/hierarchy2"/>
    <dgm:cxn modelId="{4FCF7421-3390-41EC-AD52-E018B9D4C541}" type="presOf" srcId="{B72B3507-292B-45FE-898D-83034156A4CF}" destId="{D5DDE175-F81E-4257-9628-D6C816F0E576}" srcOrd="0" destOrd="0" presId="urn:microsoft.com/office/officeart/2005/8/layout/hierarchy2"/>
    <dgm:cxn modelId="{7B21427F-8785-40C9-98AF-BE232535EDD6}" type="presOf" srcId="{BD724AED-907B-494E-8C95-C7704B504BE7}" destId="{0A358D29-52CD-4CA6-8A98-BC27F0E4AEAD}" srcOrd="1" destOrd="0" presId="urn:microsoft.com/office/officeart/2005/8/layout/hierarchy2"/>
    <dgm:cxn modelId="{551BB3DB-FEAE-41A8-9872-13E5D01AB32A}" type="presOf" srcId="{20501728-7D11-4856-B9FD-804FF223AC89}" destId="{D106512B-516F-4490-83CF-A7D9A73B9C32}" srcOrd="0" destOrd="0" presId="urn:microsoft.com/office/officeart/2005/8/layout/hierarchy2"/>
    <dgm:cxn modelId="{2905FEE6-F9C0-4E4D-A86B-6FEB3BB8A426}" srcId="{4286C528-805F-42A9-B6F8-122F496B5BEE}" destId="{C3822314-0E29-43FA-B0DD-EC68454A56DD}" srcOrd="1" destOrd="0" parTransId="{78E23227-D6B8-4564-95E5-2CFA275B481B}" sibTransId="{491BB318-853E-4F7D-9381-069DFDEB2615}"/>
    <dgm:cxn modelId="{52B9CC26-18FF-4EEB-85AA-5C4FCA93E4D3}" srcId="{1E7F6A3C-8174-4F4B-9BD5-87F6612DBDEF}" destId="{1428A551-DC8F-4656-8D98-0AF225729AEA}" srcOrd="0" destOrd="0" parTransId="{2935E797-5544-4558-BC1E-5BD0592B194F}" sibTransId="{F8ED4930-1727-45D8-84CA-13493CCE1D10}"/>
    <dgm:cxn modelId="{05DB61A1-97DC-4119-926C-3D1845F4DF9B}" srcId="{1E7F6A3C-8174-4F4B-9BD5-87F6612DBDEF}" destId="{228DDBDB-0237-4F78-9927-7FF98BD2913C}" srcOrd="1" destOrd="0" parTransId="{72485BAE-0E48-480B-8D68-A70B1CBAB330}" sibTransId="{DC693FC6-76D9-4898-9AF6-9C0B9DBD3152}"/>
    <dgm:cxn modelId="{D31AC267-0716-4CBA-AED6-903A91972E5C}" type="presOf" srcId="{F8FBBC02-FA97-423F-875F-D98A14A9F892}" destId="{708ABF55-F615-42E8-BCC9-E3FDB9053DFC}" srcOrd="0" destOrd="0" presId="urn:microsoft.com/office/officeart/2005/8/layout/hierarchy2"/>
    <dgm:cxn modelId="{77966223-D839-417B-B68E-A3E231B0241C}" type="presOf" srcId="{07C315D7-97BB-4324-97FE-E91C94BDC273}" destId="{CDA9C372-9C55-48A0-9CC7-ED16599BE2DB}" srcOrd="1" destOrd="0" presId="urn:microsoft.com/office/officeart/2005/8/layout/hierarchy2"/>
    <dgm:cxn modelId="{8D9BEB1B-1F3D-4BC7-8CFF-5041C59A7D0C}" type="presOf" srcId="{F5658373-94BF-4D77-AB0E-F69733C6C424}" destId="{2DCA7FFA-9132-42C0-8324-1B40229033C8}" srcOrd="1" destOrd="0" presId="urn:microsoft.com/office/officeart/2005/8/layout/hierarchy2"/>
    <dgm:cxn modelId="{4E25AC42-7979-4E55-AEF0-6F760FF22391}" type="presOf" srcId="{60177C5D-D820-4432-BB98-368FF8A3FCBC}" destId="{257BEFAB-C9AF-4905-BE8F-702DB4DDC55F}" srcOrd="0" destOrd="0" presId="urn:microsoft.com/office/officeart/2005/8/layout/hierarchy2"/>
    <dgm:cxn modelId="{B173A391-EB98-42F8-9ACB-7BD3D233D166}" srcId="{A67ABFDE-C048-44A7-9C8E-639B0462EE1B}" destId="{1E7F6A3C-8174-4F4B-9BD5-87F6612DBDEF}" srcOrd="2" destOrd="0" parTransId="{3E7CB202-D776-4EBC-B053-E1CD8FB2F68A}" sibTransId="{8020DBC7-FF3D-474B-B308-AFF78238A839}"/>
    <dgm:cxn modelId="{92D60622-F35F-4A8C-809C-D13C42A0F0C6}" type="presOf" srcId="{1428A551-DC8F-4656-8D98-0AF225729AEA}" destId="{0E7C0558-5CD7-402E-8DDA-B93E7226A107}" srcOrd="0" destOrd="0" presId="urn:microsoft.com/office/officeart/2005/8/layout/hierarchy2"/>
    <dgm:cxn modelId="{E48847D4-4C4F-478F-863E-D034A2587A26}" srcId="{60177C5D-D820-4432-BB98-368FF8A3FCBC}" destId="{3FC82DD3-CB97-4EA8-BF23-DF488BEEAE50}" srcOrd="0" destOrd="0" parTransId="{CB6D16B4-B458-4F5F-8875-296A47D3077D}" sibTransId="{BE1CAE29-EC97-4EAB-BD4D-723B17CDD5AE}"/>
    <dgm:cxn modelId="{A5A45071-E548-45F1-A7DC-1C41C872D0CA}" type="presOf" srcId="{2935E797-5544-4558-BC1E-5BD0592B194F}" destId="{DE50D9CE-C122-4108-8DEA-565779ADFB22}" srcOrd="0" destOrd="0" presId="urn:microsoft.com/office/officeart/2005/8/layout/hierarchy2"/>
    <dgm:cxn modelId="{160E20CF-DEA6-4131-8323-24C87E9CB700}" srcId="{1428A551-DC8F-4656-8D98-0AF225729AEA}" destId="{5ED00B31-DB3F-49B4-B1FD-D0C920CAB5CD}" srcOrd="0" destOrd="0" parTransId="{750F9A88-9DC2-411B-BF16-30E0DE136E47}" sibTransId="{00539F33-F85C-4027-ACCD-EFDB70235288}"/>
    <dgm:cxn modelId="{99AF963B-7B48-4F6A-A643-F51B935F7EF7}" type="presOf" srcId="{582A4579-0461-4204-A145-49DDA41A340E}" destId="{DF1B92AB-202D-4D01-B5E5-895A8F7C8CDD}" srcOrd="0" destOrd="0" presId="urn:microsoft.com/office/officeart/2005/8/layout/hierarchy2"/>
    <dgm:cxn modelId="{64B8F7E9-C1DF-4024-8B7E-3B692E434F02}" type="presOf" srcId="{C3822314-0E29-43FA-B0DD-EC68454A56DD}" destId="{B2AD0DCE-C77D-4301-9434-9F1084F2C1AF}" srcOrd="0" destOrd="0" presId="urn:microsoft.com/office/officeart/2005/8/layout/hierarchy2"/>
    <dgm:cxn modelId="{B8029E2D-3DBE-452F-A923-091DED547D88}" type="presOf" srcId="{5ED00B31-DB3F-49B4-B1FD-D0C920CAB5CD}" destId="{E4A0A6B5-74A0-43FF-90A4-D8B54BCA5C2A}" srcOrd="0" destOrd="0" presId="urn:microsoft.com/office/officeart/2005/8/layout/hierarchy2"/>
    <dgm:cxn modelId="{8DB9B063-BFBA-4D6D-B1E0-188947B8F23A}" srcId="{61375279-3062-4923-9B02-7AF2F6C56406}" destId="{60177C5D-D820-4432-BB98-368FF8A3FCBC}" srcOrd="0" destOrd="0" parTransId="{183130E1-FB66-4C03-AD26-C5F0951419D1}" sibTransId="{342DBB66-7C9A-4565-BADF-7927F9D4FE20}"/>
    <dgm:cxn modelId="{8DF5B064-8264-4E6B-8C7D-CEC508B7D0F4}" type="presOf" srcId="{95A4589C-DFA7-49A9-B299-7B15B1127272}" destId="{4C577EEA-5AF8-452C-9A17-5426D76D5C2B}" srcOrd="0" destOrd="0" presId="urn:microsoft.com/office/officeart/2005/8/layout/hierarchy2"/>
    <dgm:cxn modelId="{AD5E1B05-1C6A-42FC-B6A1-95C64B0395F3}" type="presOf" srcId="{4798FBD4-0B87-4065-8A0A-9CDA9420D3DD}" destId="{9E2E8E9A-B90E-4FA2-885E-47FFFC0B4290}" srcOrd="0" destOrd="0" presId="urn:microsoft.com/office/officeart/2005/8/layout/hierarchy2"/>
    <dgm:cxn modelId="{91746DA2-1B6B-492B-B14C-E5AF13BE9CCF}" srcId="{CBB14CB4-F8D4-4AC8-9450-A2EB1E3E2799}" destId="{01D5B672-D518-467F-981F-DE443B53C441}" srcOrd="0" destOrd="0" parTransId="{4798FBD4-0B87-4065-8A0A-9CDA9420D3DD}" sibTransId="{87050546-6FFE-4A1B-86C4-66BC7AD672C9}"/>
    <dgm:cxn modelId="{D2EB19FC-309A-43F2-9D63-DF92E5D8A349}" type="presOf" srcId="{A59FB2DA-6817-4F83-8F17-0B083BE7B325}" destId="{90D435F4-C225-40B1-A9E5-2AD09635301A}" srcOrd="1" destOrd="0" presId="urn:microsoft.com/office/officeart/2005/8/layout/hierarchy2"/>
    <dgm:cxn modelId="{AA320050-FB6B-4C49-A936-576D90D49790}" type="presOf" srcId="{3E7CB202-D776-4EBC-B053-E1CD8FB2F68A}" destId="{24687C23-6B07-46A4-9846-3DB0D2E292E9}" srcOrd="0" destOrd="0" presId="urn:microsoft.com/office/officeart/2005/8/layout/hierarchy2"/>
    <dgm:cxn modelId="{B250EAE2-C9F0-4BF1-9C8C-B2017B148E67}" type="presOf" srcId="{BCF71C74-6478-4AF7-8696-DBC295BD9AC2}" destId="{6DC9DD68-644A-4AF0-9B07-243E126C8CD5}" srcOrd="0" destOrd="0" presId="urn:microsoft.com/office/officeart/2005/8/layout/hierarchy2"/>
    <dgm:cxn modelId="{ED8F01BE-E6C6-433B-9431-D1EC884EF2EC}" type="presOf" srcId="{4208612F-6D65-4822-AE28-AFF704DD00BE}" destId="{CCCBB6D2-BCB9-431C-9A9C-EAE3F426F671}" srcOrd="0" destOrd="0" presId="urn:microsoft.com/office/officeart/2005/8/layout/hierarchy2"/>
    <dgm:cxn modelId="{D5676350-E1EB-4864-A907-6FD317B6B99C}" type="presOf" srcId="{CBB14CB4-F8D4-4AC8-9450-A2EB1E3E2799}" destId="{BF5FA81E-A3A3-471E-924A-609A26A5CE3E}" srcOrd="0" destOrd="0" presId="urn:microsoft.com/office/officeart/2005/8/layout/hierarchy2"/>
    <dgm:cxn modelId="{66614886-2FB0-4D77-B1EA-DD3D9441AF21}" type="presOf" srcId="{750F9A88-9DC2-411B-BF16-30E0DE136E47}" destId="{A9CD4891-4CD7-41F7-9502-922B932215A2}" srcOrd="0" destOrd="0" presId="urn:microsoft.com/office/officeart/2005/8/layout/hierarchy2"/>
    <dgm:cxn modelId="{B4719EC5-5BFA-4020-852F-B6BDB0834116}" type="presOf" srcId="{F5658373-94BF-4D77-AB0E-F69733C6C424}" destId="{62820B3A-13F0-4923-9BDE-3E1212B02B67}" srcOrd="0" destOrd="0" presId="urn:microsoft.com/office/officeart/2005/8/layout/hierarchy2"/>
    <dgm:cxn modelId="{0F8B8233-152F-49D1-A9A5-2F2CA46879A8}" type="presOf" srcId="{F8FBBC02-FA97-423F-875F-D98A14A9F892}" destId="{5E0C982B-4522-4514-BAAD-B1CB1E38450B}" srcOrd="1" destOrd="0" presId="urn:microsoft.com/office/officeart/2005/8/layout/hierarchy2"/>
    <dgm:cxn modelId="{8999EFFE-94A6-4BE3-B3D5-EC77A1466EBE}" type="presOf" srcId="{3FC82DD3-CB97-4EA8-BF23-DF488BEEAE50}" destId="{D9F72355-D51A-4232-8BFD-8F18909986F8}" srcOrd="0" destOrd="0" presId="urn:microsoft.com/office/officeart/2005/8/layout/hierarchy2"/>
    <dgm:cxn modelId="{646826B9-5B03-4407-8153-6A6595E2272D}" type="presOf" srcId="{CB6D16B4-B458-4F5F-8875-296A47D3077D}" destId="{4D4101C2-4E0D-4B4D-B52E-C6282DAB7D06}" srcOrd="1" destOrd="0" presId="urn:microsoft.com/office/officeart/2005/8/layout/hierarchy2"/>
    <dgm:cxn modelId="{C91D4F8A-EA83-4CBF-AABF-38CBE70EC8A6}" type="presOf" srcId="{6046CFE9-FC76-4669-BCB5-49EB886150B6}" destId="{7537D808-9550-4D79-95CC-27732334D95A}" srcOrd="0" destOrd="0" presId="urn:microsoft.com/office/officeart/2005/8/layout/hierarchy2"/>
    <dgm:cxn modelId="{78DD1180-0C90-44DE-AD49-572AD8B8CBFE}" type="presOf" srcId="{1E7F6A3C-8174-4F4B-9BD5-87F6612DBDEF}" destId="{7ABDBBBE-23B7-4CDC-B291-8E100790FCAF}" srcOrd="0" destOrd="0" presId="urn:microsoft.com/office/officeart/2005/8/layout/hierarchy2"/>
    <dgm:cxn modelId="{5A731FA2-7222-4942-951D-10E0B63F30B1}" srcId="{60177C5D-D820-4432-BB98-368FF8A3FCBC}" destId="{A67ABFDE-C048-44A7-9C8E-639B0462EE1B}" srcOrd="1" destOrd="0" parTransId="{4208612F-6D65-4822-AE28-AFF704DD00BE}" sibTransId="{46E8B332-380A-4063-9D65-77781D9673DC}"/>
    <dgm:cxn modelId="{48ACCD55-54E0-424B-87FF-A3AE6E93944B}" type="presOf" srcId="{B72B3507-292B-45FE-898D-83034156A4CF}" destId="{23750B01-A602-4BC9-B026-36CB9F3A394D}" srcOrd="1" destOrd="0" presId="urn:microsoft.com/office/officeart/2005/8/layout/hierarchy2"/>
    <dgm:cxn modelId="{4B25242F-BAE1-4C47-B8E7-E21E67DB3EDA}" type="presOf" srcId="{DAF8D896-37DA-48BF-A65E-F8C6095DF5A5}" destId="{DA140726-227F-49B7-9048-0C40C9CC2527}" srcOrd="0" destOrd="0" presId="urn:microsoft.com/office/officeart/2005/8/layout/hierarchy2"/>
    <dgm:cxn modelId="{5666EAB7-5186-497E-92E9-EAEB56B73473}" type="presOf" srcId="{228DDBDB-0237-4F78-9927-7FF98BD2913C}" destId="{E6F84F46-30D1-46FC-A564-39A37A2CF707}" srcOrd="0" destOrd="0" presId="urn:microsoft.com/office/officeart/2005/8/layout/hierarchy2"/>
    <dgm:cxn modelId="{BF52A2FF-04B3-4690-8CB7-333A8B122E12}" srcId="{BCF71C74-6478-4AF7-8696-DBC295BD9AC2}" destId="{4286C528-805F-42A9-B6F8-122F496B5BEE}" srcOrd="0" destOrd="0" parTransId="{A59FB2DA-6817-4F83-8F17-0B083BE7B325}" sibTransId="{CE15A080-F476-4FED-865F-4D80D8435DD0}"/>
    <dgm:cxn modelId="{EC019847-0F0C-4490-9DC0-AF2C0491DE40}" srcId="{A67ABFDE-C048-44A7-9C8E-639B0462EE1B}" destId="{BCF71C74-6478-4AF7-8696-DBC295BD9AC2}" srcOrd="0" destOrd="0" parTransId="{582A4579-0461-4204-A145-49DDA41A340E}" sibTransId="{4CDDC2BB-4D33-4954-9B4F-A81E77B1FC95}"/>
    <dgm:cxn modelId="{C79EC829-11D4-4C20-B90C-BCB6BBC9B5C3}" type="presOf" srcId="{CB6D16B4-B458-4F5F-8875-296A47D3077D}" destId="{B399702B-1D17-4022-B3EC-CE35332F43E3}" srcOrd="0" destOrd="0" presId="urn:microsoft.com/office/officeart/2005/8/layout/hierarchy2"/>
    <dgm:cxn modelId="{3D4D436D-139F-4AB2-8435-C1E1E7D54204}" type="presOf" srcId="{580234B6-C9E2-4D4D-825A-3AD4329C6331}" destId="{AAA87671-3CA6-48D2-976F-E5CB5310E4CC}" srcOrd="0" destOrd="0" presId="urn:microsoft.com/office/officeart/2005/8/layout/hierarchy2"/>
    <dgm:cxn modelId="{3FD47735-C9E3-4F0F-B8DD-216F0ABD5B53}" type="presOf" srcId="{701FD42A-7293-4EED-9A7A-B0575D502602}" destId="{1150E1EC-82F6-43DE-A524-D8A67E15616C}" srcOrd="0" destOrd="0" presId="urn:microsoft.com/office/officeart/2005/8/layout/hierarchy2"/>
    <dgm:cxn modelId="{1C163DE1-FAD7-461B-B9A4-BA3708AFCF5A}" type="presOf" srcId="{D5D6889F-1CD1-4E68-BA69-81AAFBD933A7}" destId="{1D102008-4D9D-4AFB-A1A4-71FC9A69C9B8}" srcOrd="0" destOrd="0" presId="urn:microsoft.com/office/officeart/2005/8/layout/hierarchy2"/>
    <dgm:cxn modelId="{7A4F99A8-E8C8-4A36-BEE0-D5EC9E16A699}" srcId="{60177C5D-D820-4432-BB98-368FF8A3FCBC}" destId="{EAA6BF6E-BD4E-4A2E-8FA2-C3158688DDEC}" srcOrd="2" destOrd="0" parTransId="{6046CFE9-FC76-4669-BCB5-49EB886150B6}" sibTransId="{A875A1AE-3A6B-4D83-8B9C-4F81F1E8ECCF}"/>
    <dgm:cxn modelId="{CBB6987F-AD42-4010-96F4-86F7F59C3DD7}" type="presOf" srcId="{72485BAE-0E48-480B-8D68-A70B1CBAB330}" destId="{8B6478BF-5FE4-4BC3-A990-D03ED611A2E2}" srcOrd="0" destOrd="0" presId="urn:microsoft.com/office/officeart/2005/8/layout/hierarchy2"/>
    <dgm:cxn modelId="{B51706DF-44B9-4638-8C5D-2E31BBA1A353}" srcId="{60177C5D-D820-4432-BB98-368FF8A3FCBC}" destId="{1A5D513B-2DF4-49F7-BEFF-073680EB6E25}" srcOrd="3" destOrd="0" parTransId="{20501728-7D11-4856-B9FD-804FF223AC89}" sibTransId="{3B81B6DA-4236-4CC8-82FC-0BA61BEE2097}"/>
    <dgm:cxn modelId="{5A3B351B-C481-40CB-8B3F-9595D5A9323E}" srcId="{CBB14CB4-F8D4-4AC8-9450-A2EB1E3E2799}" destId="{580234B6-C9E2-4D4D-825A-3AD4329C6331}" srcOrd="1" destOrd="0" parTransId="{701FD42A-7293-4EED-9A7A-B0575D502602}" sibTransId="{6855512A-86AE-43BF-A750-BED539679962}"/>
    <dgm:cxn modelId="{117074F8-6EF9-4532-9400-404D4AE2A882}" type="presOf" srcId="{701FD42A-7293-4EED-9A7A-B0575D502602}" destId="{F824584D-7DAB-4428-B119-ABD1A58FDBC4}" srcOrd="1" destOrd="0" presId="urn:microsoft.com/office/officeart/2005/8/layout/hierarchy2"/>
    <dgm:cxn modelId="{9F0CD565-9EA5-4448-988E-6BE00E93E26A}" type="presOf" srcId="{BD724AED-907B-494E-8C95-C7704B504BE7}" destId="{83C56F52-C23F-42EF-BA24-7CB43B1A516C}" srcOrd="0" destOrd="0" presId="urn:microsoft.com/office/officeart/2005/8/layout/hierarchy2"/>
    <dgm:cxn modelId="{95735F66-43E8-4FC3-AE4B-B4926B652F39}" type="presOf" srcId="{07C315D7-97BB-4324-97FE-E91C94BDC273}" destId="{16D5902B-CC7A-4520-B9D4-AF3E3710BF01}" srcOrd="0" destOrd="0" presId="urn:microsoft.com/office/officeart/2005/8/layout/hierarchy2"/>
    <dgm:cxn modelId="{E2C31CDE-17A6-44C4-994D-C38219387D3B}" type="presOf" srcId="{A67ABFDE-C048-44A7-9C8E-639B0462EE1B}" destId="{B4F8B8C3-6AB5-4D85-8CBA-AE0EE8BC458F}" srcOrd="0" destOrd="0" presId="urn:microsoft.com/office/officeart/2005/8/layout/hierarchy2"/>
    <dgm:cxn modelId="{2824F224-B167-4927-83A7-3D8D602AE1E9}" srcId="{4286C528-805F-42A9-B6F8-122F496B5BEE}" destId="{C53DA626-AC41-499B-92CC-AA4D0162AC52}" srcOrd="0" destOrd="0" parTransId="{F5658373-94BF-4D77-AB0E-F69733C6C424}" sibTransId="{116B6DAD-5DC0-4DAC-93A3-7EE41335130B}"/>
    <dgm:cxn modelId="{A287DB73-4393-45C1-8FA5-E188FA00455C}" type="presOf" srcId="{72485BAE-0E48-480B-8D68-A70B1CBAB330}" destId="{80B174C9-A1DD-46D3-84D5-B648CBD55B07}" srcOrd="1" destOrd="0" presId="urn:microsoft.com/office/officeart/2005/8/layout/hierarchy2"/>
    <dgm:cxn modelId="{D80086FB-1BDA-43DC-AA58-A0D738E20EFB}" type="presOf" srcId="{2935E797-5544-4558-BC1E-5BD0592B194F}" destId="{7E90A403-6005-47A9-9F4F-3F91FEFD9341}" srcOrd="1" destOrd="0" presId="urn:microsoft.com/office/officeart/2005/8/layout/hierarchy2"/>
    <dgm:cxn modelId="{DCE87DCE-C4C2-453D-8977-0CCF99B85296}" type="presOf" srcId="{04E2FB3E-1004-4764-81BC-7BDFFA5E43AE}" destId="{32D4B5E4-90D7-47ED-8E54-2FAEF6CF15BE}" srcOrd="0" destOrd="0" presId="urn:microsoft.com/office/officeart/2005/8/layout/hierarchy2"/>
    <dgm:cxn modelId="{B81EE2CF-CB18-4112-955E-2CF9C8BEE6B7}" type="presOf" srcId="{6046CFE9-FC76-4669-BCB5-49EB886150B6}" destId="{1D146263-3292-4412-98BA-2EF3A79CC691}" srcOrd="1" destOrd="0" presId="urn:microsoft.com/office/officeart/2005/8/layout/hierarchy2"/>
    <dgm:cxn modelId="{C32116B7-73F4-4B81-95FD-1F7072CEB30F}" srcId="{04E2FB3E-1004-4764-81BC-7BDFFA5E43AE}" destId="{E819824B-6260-48E8-A81E-2A2C648970B6}" srcOrd="0" destOrd="0" parTransId="{B72B3507-292B-45FE-898D-83034156A4CF}" sibTransId="{31BB887E-B898-4B23-B78E-D5CE928814F1}"/>
    <dgm:cxn modelId="{A0603BE6-2F96-494E-8A1C-4B9FA7A2E769}" srcId="{60177C5D-D820-4432-BB98-368FF8A3FCBC}" destId="{95A4589C-DFA7-49A9-B299-7B15B1127272}" srcOrd="4" destOrd="0" parTransId="{F8FBBC02-FA97-423F-875F-D98A14A9F892}" sibTransId="{323BE9FF-A32E-4B99-93B1-F9F1A33DCC04}"/>
    <dgm:cxn modelId="{69EABB7F-84EF-4D0F-BD04-6106A003875F}" srcId="{228DDBDB-0237-4F78-9927-7FF98BD2913C}" destId="{DAF8D896-37DA-48BF-A65E-F8C6095DF5A5}" srcOrd="0" destOrd="0" parTransId="{07C315D7-97BB-4324-97FE-E91C94BDC273}" sibTransId="{971805C8-F019-4F0B-837B-6117C766F7CC}"/>
    <dgm:cxn modelId="{57E6A35E-C73B-4E1D-A510-D2D6F2BDFCA8}" type="presParOf" srcId="{59270275-33CB-44F2-955C-EB296BD7892A}" destId="{64BA10D1-B953-4ADB-A7EC-338E20F4B303}" srcOrd="0" destOrd="0" presId="urn:microsoft.com/office/officeart/2005/8/layout/hierarchy2"/>
    <dgm:cxn modelId="{3A9E37CC-DC17-4FA7-A0C3-253887740246}" type="presParOf" srcId="{64BA10D1-B953-4ADB-A7EC-338E20F4B303}" destId="{257BEFAB-C9AF-4905-BE8F-702DB4DDC55F}" srcOrd="0" destOrd="0" presId="urn:microsoft.com/office/officeart/2005/8/layout/hierarchy2"/>
    <dgm:cxn modelId="{F22E0A76-AF6A-4408-93B7-EC7B8A11ECA7}" type="presParOf" srcId="{64BA10D1-B953-4ADB-A7EC-338E20F4B303}" destId="{269F77CD-1013-4A56-AD1C-654B4B7243F3}" srcOrd="1" destOrd="0" presId="urn:microsoft.com/office/officeart/2005/8/layout/hierarchy2"/>
    <dgm:cxn modelId="{A11EC237-3E49-4C4B-AD2F-81DFC3D540E7}" type="presParOf" srcId="{269F77CD-1013-4A56-AD1C-654B4B7243F3}" destId="{B399702B-1D17-4022-B3EC-CE35332F43E3}" srcOrd="0" destOrd="0" presId="urn:microsoft.com/office/officeart/2005/8/layout/hierarchy2"/>
    <dgm:cxn modelId="{004AEFF0-2DDD-45B6-91D9-D96C8636B812}" type="presParOf" srcId="{B399702B-1D17-4022-B3EC-CE35332F43E3}" destId="{4D4101C2-4E0D-4B4D-B52E-C6282DAB7D06}" srcOrd="0" destOrd="0" presId="urn:microsoft.com/office/officeart/2005/8/layout/hierarchy2"/>
    <dgm:cxn modelId="{D97E8D80-B070-4F88-9D56-EC4D6DE7D901}" type="presParOf" srcId="{269F77CD-1013-4A56-AD1C-654B4B7243F3}" destId="{5FA77205-F058-4054-A24D-D442540BACFF}" srcOrd="1" destOrd="0" presId="urn:microsoft.com/office/officeart/2005/8/layout/hierarchy2"/>
    <dgm:cxn modelId="{0473D0D4-F4A7-4EBD-94A7-3AE463A356DC}" type="presParOf" srcId="{5FA77205-F058-4054-A24D-D442540BACFF}" destId="{D9F72355-D51A-4232-8BFD-8F18909986F8}" srcOrd="0" destOrd="0" presId="urn:microsoft.com/office/officeart/2005/8/layout/hierarchy2"/>
    <dgm:cxn modelId="{76EF9C49-B0BE-46DD-9A55-1D81087BADEF}" type="presParOf" srcId="{5FA77205-F058-4054-A24D-D442540BACFF}" destId="{125B74EA-4393-46FB-A407-DE1AD14DBCE6}" srcOrd="1" destOrd="0" presId="urn:microsoft.com/office/officeart/2005/8/layout/hierarchy2"/>
    <dgm:cxn modelId="{7908FCA0-8BFB-44C3-AE60-C0B90DE7814A}" type="presParOf" srcId="{269F77CD-1013-4A56-AD1C-654B4B7243F3}" destId="{CCCBB6D2-BCB9-431C-9A9C-EAE3F426F671}" srcOrd="2" destOrd="0" presId="urn:microsoft.com/office/officeart/2005/8/layout/hierarchy2"/>
    <dgm:cxn modelId="{416C597A-F65F-455B-9552-D1C1C2BCBA85}" type="presParOf" srcId="{CCCBB6D2-BCB9-431C-9A9C-EAE3F426F671}" destId="{FFB94A81-058C-4555-A730-783B6B69D607}" srcOrd="0" destOrd="0" presId="urn:microsoft.com/office/officeart/2005/8/layout/hierarchy2"/>
    <dgm:cxn modelId="{837B4097-D3F8-478F-83F7-F09AF7F253C3}" type="presParOf" srcId="{269F77CD-1013-4A56-AD1C-654B4B7243F3}" destId="{F6697A86-C881-4169-98B9-2451DD2727E4}" srcOrd="3" destOrd="0" presId="urn:microsoft.com/office/officeart/2005/8/layout/hierarchy2"/>
    <dgm:cxn modelId="{72AEB3A5-6A02-4171-8A59-F9F07747BB81}" type="presParOf" srcId="{F6697A86-C881-4169-98B9-2451DD2727E4}" destId="{B4F8B8C3-6AB5-4D85-8CBA-AE0EE8BC458F}" srcOrd="0" destOrd="0" presId="urn:microsoft.com/office/officeart/2005/8/layout/hierarchy2"/>
    <dgm:cxn modelId="{E1FBAF8F-C6D4-4DBD-A805-618BC152768C}" type="presParOf" srcId="{F6697A86-C881-4169-98B9-2451DD2727E4}" destId="{BF252CAD-1571-4EB3-BFE5-BA37D8B6A511}" srcOrd="1" destOrd="0" presId="urn:microsoft.com/office/officeart/2005/8/layout/hierarchy2"/>
    <dgm:cxn modelId="{591B34B7-73A9-4CB5-9039-9AC77E16BBF3}" type="presParOf" srcId="{BF252CAD-1571-4EB3-BFE5-BA37D8B6A511}" destId="{DF1B92AB-202D-4D01-B5E5-895A8F7C8CDD}" srcOrd="0" destOrd="0" presId="urn:microsoft.com/office/officeart/2005/8/layout/hierarchy2"/>
    <dgm:cxn modelId="{4C445E9D-9527-4499-8376-65DC70B4CF62}" type="presParOf" srcId="{DF1B92AB-202D-4D01-B5E5-895A8F7C8CDD}" destId="{E08C5E5F-4ECB-4C5B-B486-CB8E1F932612}" srcOrd="0" destOrd="0" presId="urn:microsoft.com/office/officeart/2005/8/layout/hierarchy2"/>
    <dgm:cxn modelId="{FF104831-B6F6-4C49-931B-E6AF883B36D2}" type="presParOf" srcId="{BF252CAD-1571-4EB3-BFE5-BA37D8B6A511}" destId="{6947627D-D6CE-4F6A-8A10-3D385AC392E4}" srcOrd="1" destOrd="0" presId="urn:microsoft.com/office/officeart/2005/8/layout/hierarchy2"/>
    <dgm:cxn modelId="{D8B4A708-342C-4375-B7E9-EBD0F424F9D6}" type="presParOf" srcId="{6947627D-D6CE-4F6A-8A10-3D385AC392E4}" destId="{6DC9DD68-644A-4AF0-9B07-243E126C8CD5}" srcOrd="0" destOrd="0" presId="urn:microsoft.com/office/officeart/2005/8/layout/hierarchy2"/>
    <dgm:cxn modelId="{9B3306D0-C72C-4099-B2F9-B70219C13A7D}" type="presParOf" srcId="{6947627D-D6CE-4F6A-8A10-3D385AC392E4}" destId="{B06E5EFB-CE84-429D-8682-E8A99AE38712}" srcOrd="1" destOrd="0" presId="urn:microsoft.com/office/officeart/2005/8/layout/hierarchy2"/>
    <dgm:cxn modelId="{F87C5D40-8D5C-4CE4-9100-3F460640EC60}" type="presParOf" srcId="{B06E5EFB-CE84-429D-8682-E8A99AE38712}" destId="{4939979B-7274-423D-8962-D020DC1BC58E}" srcOrd="0" destOrd="0" presId="urn:microsoft.com/office/officeart/2005/8/layout/hierarchy2"/>
    <dgm:cxn modelId="{2B90257D-5F05-463B-BE5B-09C5B3E89DAB}" type="presParOf" srcId="{4939979B-7274-423D-8962-D020DC1BC58E}" destId="{90D435F4-C225-40B1-A9E5-2AD09635301A}" srcOrd="0" destOrd="0" presId="urn:microsoft.com/office/officeart/2005/8/layout/hierarchy2"/>
    <dgm:cxn modelId="{62A575C3-E663-4288-894C-5825380626C1}" type="presParOf" srcId="{B06E5EFB-CE84-429D-8682-E8A99AE38712}" destId="{FAB09A41-0C1B-4A36-A345-716868FD11F4}" srcOrd="1" destOrd="0" presId="urn:microsoft.com/office/officeart/2005/8/layout/hierarchy2"/>
    <dgm:cxn modelId="{5BB38CE1-CE5B-4874-A4C5-81A50322D111}" type="presParOf" srcId="{FAB09A41-0C1B-4A36-A345-716868FD11F4}" destId="{3445B66D-AF3A-4289-B9F8-70C0DCEA06DA}" srcOrd="0" destOrd="0" presId="urn:microsoft.com/office/officeart/2005/8/layout/hierarchy2"/>
    <dgm:cxn modelId="{42D58DCD-A32B-428C-94D6-93307B8BAD21}" type="presParOf" srcId="{FAB09A41-0C1B-4A36-A345-716868FD11F4}" destId="{BCCBD693-88C6-4B5C-9A51-A7C72DF823E3}" srcOrd="1" destOrd="0" presId="urn:microsoft.com/office/officeart/2005/8/layout/hierarchy2"/>
    <dgm:cxn modelId="{E40EED13-18F3-4BD3-8C6E-2FB5E4F96DB3}" type="presParOf" srcId="{BCCBD693-88C6-4B5C-9A51-A7C72DF823E3}" destId="{62820B3A-13F0-4923-9BDE-3E1212B02B67}" srcOrd="0" destOrd="0" presId="urn:microsoft.com/office/officeart/2005/8/layout/hierarchy2"/>
    <dgm:cxn modelId="{9F156E07-1F9C-418C-9964-7454C4E678A3}" type="presParOf" srcId="{62820B3A-13F0-4923-9BDE-3E1212B02B67}" destId="{2DCA7FFA-9132-42C0-8324-1B40229033C8}" srcOrd="0" destOrd="0" presId="urn:microsoft.com/office/officeart/2005/8/layout/hierarchy2"/>
    <dgm:cxn modelId="{648586ED-17C8-4232-885A-36E1646014EF}" type="presParOf" srcId="{BCCBD693-88C6-4B5C-9A51-A7C72DF823E3}" destId="{A9D87629-E952-41F6-9FF6-D600ECC457EC}" srcOrd="1" destOrd="0" presId="urn:microsoft.com/office/officeart/2005/8/layout/hierarchy2"/>
    <dgm:cxn modelId="{FDBBFD21-8F0C-4A0D-837B-F02A2161596D}" type="presParOf" srcId="{A9D87629-E952-41F6-9FF6-D600ECC457EC}" destId="{C34F48E6-5B67-4A5F-97F8-D64056FF1689}" srcOrd="0" destOrd="0" presId="urn:microsoft.com/office/officeart/2005/8/layout/hierarchy2"/>
    <dgm:cxn modelId="{2B368986-7452-496A-8525-457DA5BEC267}" type="presParOf" srcId="{A9D87629-E952-41F6-9FF6-D600ECC457EC}" destId="{953A5711-E619-4940-9633-39A7E2BEA0CB}" srcOrd="1" destOrd="0" presId="urn:microsoft.com/office/officeart/2005/8/layout/hierarchy2"/>
    <dgm:cxn modelId="{F319AC23-97EA-488F-A2AF-4CB1C01B0393}" type="presParOf" srcId="{BCCBD693-88C6-4B5C-9A51-A7C72DF823E3}" destId="{0FEFB09B-2E6C-4763-ABB2-DE809CE154B8}" srcOrd="2" destOrd="0" presId="urn:microsoft.com/office/officeart/2005/8/layout/hierarchy2"/>
    <dgm:cxn modelId="{B325479F-A52F-4357-BAE1-763F0BF83A83}" type="presParOf" srcId="{0FEFB09B-2E6C-4763-ABB2-DE809CE154B8}" destId="{84E9EC3C-52A1-47E2-931F-EDA3851F9113}" srcOrd="0" destOrd="0" presId="urn:microsoft.com/office/officeart/2005/8/layout/hierarchy2"/>
    <dgm:cxn modelId="{5E2A7D5C-AC17-407B-85C9-90B668008B90}" type="presParOf" srcId="{BCCBD693-88C6-4B5C-9A51-A7C72DF823E3}" destId="{C597B0F1-6C95-4250-8C02-A1DEF5BDB2D6}" srcOrd="3" destOrd="0" presId="urn:microsoft.com/office/officeart/2005/8/layout/hierarchy2"/>
    <dgm:cxn modelId="{7D5253C7-F08A-415E-9C9F-77632BE58006}" type="presParOf" srcId="{C597B0F1-6C95-4250-8C02-A1DEF5BDB2D6}" destId="{B2AD0DCE-C77D-4301-9434-9F1084F2C1AF}" srcOrd="0" destOrd="0" presId="urn:microsoft.com/office/officeart/2005/8/layout/hierarchy2"/>
    <dgm:cxn modelId="{0317373B-B96E-45F0-9CDE-5B196D2EC8A4}" type="presParOf" srcId="{C597B0F1-6C95-4250-8C02-A1DEF5BDB2D6}" destId="{5C5BCC3C-09AD-41E1-A1BE-75F088D2D093}" srcOrd="1" destOrd="0" presId="urn:microsoft.com/office/officeart/2005/8/layout/hierarchy2"/>
    <dgm:cxn modelId="{733D7FC2-20F2-4948-A435-005F5598D07E}" type="presParOf" srcId="{B06E5EFB-CE84-429D-8682-E8A99AE38712}" destId="{1D102008-4D9D-4AFB-A1A4-71FC9A69C9B8}" srcOrd="2" destOrd="0" presId="urn:microsoft.com/office/officeart/2005/8/layout/hierarchy2"/>
    <dgm:cxn modelId="{4E677B9F-841F-4340-B416-0B1B1661BE6E}" type="presParOf" srcId="{1D102008-4D9D-4AFB-A1A4-71FC9A69C9B8}" destId="{77EE23F1-D4D2-469C-B2E6-511ABEF69A24}" srcOrd="0" destOrd="0" presId="urn:microsoft.com/office/officeart/2005/8/layout/hierarchy2"/>
    <dgm:cxn modelId="{599B4EA4-4457-44BD-A1C3-59692F3CF1C5}" type="presParOf" srcId="{B06E5EFB-CE84-429D-8682-E8A99AE38712}" destId="{0E2FCDAC-93AF-4758-A287-BFD400731ACE}" srcOrd="3" destOrd="0" presId="urn:microsoft.com/office/officeart/2005/8/layout/hierarchy2"/>
    <dgm:cxn modelId="{09B899B1-C537-4A43-AEA3-4EEAA08A65F5}" type="presParOf" srcId="{0E2FCDAC-93AF-4758-A287-BFD400731ACE}" destId="{32D4B5E4-90D7-47ED-8E54-2FAEF6CF15BE}" srcOrd="0" destOrd="0" presId="urn:microsoft.com/office/officeart/2005/8/layout/hierarchy2"/>
    <dgm:cxn modelId="{E12498A7-9DB8-4BA8-A752-D55D1F6957E1}" type="presParOf" srcId="{0E2FCDAC-93AF-4758-A287-BFD400731ACE}" destId="{26B27C75-230F-48B6-B267-ED65E6D2586B}" srcOrd="1" destOrd="0" presId="urn:microsoft.com/office/officeart/2005/8/layout/hierarchy2"/>
    <dgm:cxn modelId="{812F155D-B4BC-43D9-9FF0-1D7919291890}" type="presParOf" srcId="{26B27C75-230F-48B6-B267-ED65E6D2586B}" destId="{D5DDE175-F81E-4257-9628-D6C816F0E576}" srcOrd="0" destOrd="0" presId="urn:microsoft.com/office/officeart/2005/8/layout/hierarchy2"/>
    <dgm:cxn modelId="{6EA20571-2912-4F55-9D9C-A6F0354EE67D}" type="presParOf" srcId="{D5DDE175-F81E-4257-9628-D6C816F0E576}" destId="{23750B01-A602-4BC9-B026-36CB9F3A394D}" srcOrd="0" destOrd="0" presId="urn:microsoft.com/office/officeart/2005/8/layout/hierarchy2"/>
    <dgm:cxn modelId="{35875B3E-CEC8-4E2C-95A5-FE04016CBA0F}" type="presParOf" srcId="{26B27C75-230F-48B6-B267-ED65E6D2586B}" destId="{6D9A9900-95BB-4598-9F4F-C8AA67750085}" srcOrd="1" destOrd="0" presId="urn:microsoft.com/office/officeart/2005/8/layout/hierarchy2"/>
    <dgm:cxn modelId="{6392F5CF-3A95-4C93-BF51-CBC1E2EAAFAF}" type="presParOf" srcId="{6D9A9900-95BB-4598-9F4F-C8AA67750085}" destId="{F5B7ABC9-0206-4FC6-BF18-46AF083A8CB4}" srcOrd="0" destOrd="0" presId="urn:microsoft.com/office/officeart/2005/8/layout/hierarchy2"/>
    <dgm:cxn modelId="{350BCB67-F367-4EE9-AF62-D0241E6D9586}" type="presParOf" srcId="{6D9A9900-95BB-4598-9F4F-C8AA67750085}" destId="{35CD9A19-FD96-4E7D-8C2F-6A6265973203}" srcOrd="1" destOrd="0" presId="urn:microsoft.com/office/officeart/2005/8/layout/hierarchy2"/>
    <dgm:cxn modelId="{11FE0758-032A-47A4-89ED-AF446B8FBEBD}" type="presParOf" srcId="{BF252CAD-1571-4EB3-BFE5-BA37D8B6A511}" destId="{83C56F52-C23F-42EF-BA24-7CB43B1A516C}" srcOrd="2" destOrd="0" presId="urn:microsoft.com/office/officeart/2005/8/layout/hierarchy2"/>
    <dgm:cxn modelId="{53C91799-8F7A-4FA2-A3EB-CEF0ABEFF063}" type="presParOf" srcId="{83C56F52-C23F-42EF-BA24-7CB43B1A516C}" destId="{0A358D29-52CD-4CA6-8A98-BC27F0E4AEAD}" srcOrd="0" destOrd="0" presId="urn:microsoft.com/office/officeart/2005/8/layout/hierarchy2"/>
    <dgm:cxn modelId="{D601614E-61BC-4ABA-AB38-44BFCF345D03}" type="presParOf" srcId="{BF252CAD-1571-4EB3-BFE5-BA37D8B6A511}" destId="{7F608AB8-C898-4499-ABCA-18EE949E93E8}" srcOrd="3" destOrd="0" presId="urn:microsoft.com/office/officeart/2005/8/layout/hierarchy2"/>
    <dgm:cxn modelId="{0C129080-093F-44DB-99B3-B0D95D8648B2}" type="presParOf" srcId="{7F608AB8-C898-4499-ABCA-18EE949E93E8}" destId="{BF5FA81E-A3A3-471E-924A-609A26A5CE3E}" srcOrd="0" destOrd="0" presId="urn:microsoft.com/office/officeart/2005/8/layout/hierarchy2"/>
    <dgm:cxn modelId="{D2E3D836-9AFB-4C41-84BA-CF603E652B24}" type="presParOf" srcId="{7F608AB8-C898-4499-ABCA-18EE949E93E8}" destId="{4B3C0E3D-A0D0-48C4-ABCF-302E8E5AFE9C}" srcOrd="1" destOrd="0" presId="urn:microsoft.com/office/officeart/2005/8/layout/hierarchy2"/>
    <dgm:cxn modelId="{30E8FAEF-D814-402E-A781-AF50689E7709}" type="presParOf" srcId="{4B3C0E3D-A0D0-48C4-ABCF-302E8E5AFE9C}" destId="{9E2E8E9A-B90E-4FA2-885E-47FFFC0B4290}" srcOrd="0" destOrd="0" presId="urn:microsoft.com/office/officeart/2005/8/layout/hierarchy2"/>
    <dgm:cxn modelId="{362DE972-C498-46CD-BF52-B8DDD05FD4F2}" type="presParOf" srcId="{9E2E8E9A-B90E-4FA2-885E-47FFFC0B4290}" destId="{50732DC0-75F3-4445-B8FE-B382B21EF140}" srcOrd="0" destOrd="0" presId="urn:microsoft.com/office/officeart/2005/8/layout/hierarchy2"/>
    <dgm:cxn modelId="{0E1E30FD-1BC7-4D4C-BDA6-208808A8C196}" type="presParOf" srcId="{4B3C0E3D-A0D0-48C4-ABCF-302E8E5AFE9C}" destId="{636898BD-2E45-4FDF-830A-530BF3D4752F}" srcOrd="1" destOrd="0" presId="urn:microsoft.com/office/officeart/2005/8/layout/hierarchy2"/>
    <dgm:cxn modelId="{7C323D74-7F19-4910-8DCA-74152916D169}" type="presParOf" srcId="{636898BD-2E45-4FDF-830A-530BF3D4752F}" destId="{01DD7A03-ADA2-40AB-9EE9-CBF968A6CAAE}" srcOrd="0" destOrd="0" presId="urn:microsoft.com/office/officeart/2005/8/layout/hierarchy2"/>
    <dgm:cxn modelId="{D49529DE-968C-416C-AB79-88F47C0BA822}" type="presParOf" srcId="{636898BD-2E45-4FDF-830A-530BF3D4752F}" destId="{BB63A83C-621D-44CC-BECD-C763B6025C36}" srcOrd="1" destOrd="0" presId="urn:microsoft.com/office/officeart/2005/8/layout/hierarchy2"/>
    <dgm:cxn modelId="{A836E55D-1BAE-4271-96B0-0B32C56E0E5F}" type="presParOf" srcId="{4B3C0E3D-A0D0-48C4-ABCF-302E8E5AFE9C}" destId="{1150E1EC-82F6-43DE-A524-D8A67E15616C}" srcOrd="2" destOrd="0" presId="urn:microsoft.com/office/officeart/2005/8/layout/hierarchy2"/>
    <dgm:cxn modelId="{0DCBC6EE-09BC-49CD-A8FF-4DFE19C3BBA8}" type="presParOf" srcId="{1150E1EC-82F6-43DE-A524-D8A67E15616C}" destId="{F824584D-7DAB-4428-B119-ABD1A58FDBC4}" srcOrd="0" destOrd="0" presId="urn:microsoft.com/office/officeart/2005/8/layout/hierarchy2"/>
    <dgm:cxn modelId="{FA9EEF40-170F-428C-99CD-C0B92F82F7E6}" type="presParOf" srcId="{4B3C0E3D-A0D0-48C4-ABCF-302E8E5AFE9C}" destId="{49904C22-B7B5-48B3-AEEF-DE47FD94857C}" srcOrd="3" destOrd="0" presId="urn:microsoft.com/office/officeart/2005/8/layout/hierarchy2"/>
    <dgm:cxn modelId="{AA3EE304-F466-4AFC-8EBE-B26254F8BF6E}" type="presParOf" srcId="{49904C22-B7B5-48B3-AEEF-DE47FD94857C}" destId="{AAA87671-3CA6-48D2-976F-E5CB5310E4CC}" srcOrd="0" destOrd="0" presId="urn:microsoft.com/office/officeart/2005/8/layout/hierarchy2"/>
    <dgm:cxn modelId="{7C818754-ED28-4E33-8BBA-2B910116EB0F}" type="presParOf" srcId="{49904C22-B7B5-48B3-AEEF-DE47FD94857C}" destId="{49FA629F-09C6-4163-8740-6F73C39FCA46}" srcOrd="1" destOrd="0" presId="urn:microsoft.com/office/officeart/2005/8/layout/hierarchy2"/>
    <dgm:cxn modelId="{7666376C-E049-4A85-9101-2739DCD60B7E}" type="presParOf" srcId="{BF252CAD-1571-4EB3-BFE5-BA37D8B6A511}" destId="{24687C23-6B07-46A4-9846-3DB0D2E292E9}" srcOrd="4" destOrd="0" presId="urn:microsoft.com/office/officeart/2005/8/layout/hierarchy2"/>
    <dgm:cxn modelId="{8ED3B264-E826-468C-A6F6-04F6EE206871}" type="presParOf" srcId="{24687C23-6B07-46A4-9846-3DB0D2E292E9}" destId="{185BAD81-8B7F-4F69-B046-BDDA334197C3}" srcOrd="0" destOrd="0" presId="urn:microsoft.com/office/officeart/2005/8/layout/hierarchy2"/>
    <dgm:cxn modelId="{E831EDDD-870A-41A2-84B3-BD8C99B6AFB1}" type="presParOf" srcId="{BF252CAD-1571-4EB3-BFE5-BA37D8B6A511}" destId="{4B2B78DF-4D07-4D92-9719-618CCF25E819}" srcOrd="5" destOrd="0" presId="urn:microsoft.com/office/officeart/2005/8/layout/hierarchy2"/>
    <dgm:cxn modelId="{8F4DE75E-6231-4CCA-A620-A2CCC37D8E14}" type="presParOf" srcId="{4B2B78DF-4D07-4D92-9719-618CCF25E819}" destId="{7ABDBBBE-23B7-4CDC-B291-8E100790FCAF}" srcOrd="0" destOrd="0" presId="urn:microsoft.com/office/officeart/2005/8/layout/hierarchy2"/>
    <dgm:cxn modelId="{0AC8068C-1246-4764-BAAC-1DFC474AF553}" type="presParOf" srcId="{4B2B78DF-4D07-4D92-9719-618CCF25E819}" destId="{D77FDB46-5F22-486F-A528-760699722575}" srcOrd="1" destOrd="0" presId="urn:microsoft.com/office/officeart/2005/8/layout/hierarchy2"/>
    <dgm:cxn modelId="{6CB490CE-A94C-4249-9903-DB2A69EBA0A3}" type="presParOf" srcId="{D77FDB46-5F22-486F-A528-760699722575}" destId="{DE50D9CE-C122-4108-8DEA-565779ADFB22}" srcOrd="0" destOrd="0" presId="urn:microsoft.com/office/officeart/2005/8/layout/hierarchy2"/>
    <dgm:cxn modelId="{93BAFFDD-B7EE-4913-B544-8A3E9E16866B}" type="presParOf" srcId="{DE50D9CE-C122-4108-8DEA-565779ADFB22}" destId="{7E90A403-6005-47A9-9F4F-3F91FEFD9341}" srcOrd="0" destOrd="0" presId="urn:microsoft.com/office/officeart/2005/8/layout/hierarchy2"/>
    <dgm:cxn modelId="{62CAECD1-11D1-49BD-B74F-6FC11F335F76}" type="presParOf" srcId="{D77FDB46-5F22-486F-A528-760699722575}" destId="{3271B2A3-AEBF-44B6-B527-142AE4CDED5E}" srcOrd="1" destOrd="0" presId="urn:microsoft.com/office/officeart/2005/8/layout/hierarchy2"/>
    <dgm:cxn modelId="{E158875D-0AF8-4997-A85A-21DBB8075572}" type="presParOf" srcId="{3271B2A3-AEBF-44B6-B527-142AE4CDED5E}" destId="{0E7C0558-5CD7-402E-8DDA-B93E7226A107}" srcOrd="0" destOrd="0" presId="urn:microsoft.com/office/officeart/2005/8/layout/hierarchy2"/>
    <dgm:cxn modelId="{92CF0961-23AF-4377-BBAB-DB661E9CB52F}" type="presParOf" srcId="{3271B2A3-AEBF-44B6-B527-142AE4CDED5E}" destId="{795C6D7A-7084-4DFF-B591-4FFEF546907E}" srcOrd="1" destOrd="0" presId="urn:microsoft.com/office/officeart/2005/8/layout/hierarchy2"/>
    <dgm:cxn modelId="{709E53AF-EE7D-4922-90A1-B47DD8DC6F70}" type="presParOf" srcId="{795C6D7A-7084-4DFF-B591-4FFEF546907E}" destId="{A9CD4891-4CD7-41F7-9502-922B932215A2}" srcOrd="0" destOrd="0" presId="urn:microsoft.com/office/officeart/2005/8/layout/hierarchy2"/>
    <dgm:cxn modelId="{EAFF20DA-C007-429E-BD80-670E11B50FDC}" type="presParOf" srcId="{A9CD4891-4CD7-41F7-9502-922B932215A2}" destId="{B72FD8DF-F90A-4489-8A44-1DD398ADE09C}" srcOrd="0" destOrd="0" presId="urn:microsoft.com/office/officeart/2005/8/layout/hierarchy2"/>
    <dgm:cxn modelId="{DFEDC24F-80FE-48D3-9A05-356682F42151}" type="presParOf" srcId="{795C6D7A-7084-4DFF-B591-4FFEF546907E}" destId="{2974675D-D1B1-4BAA-BDFF-90B7364287E3}" srcOrd="1" destOrd="0" presId="urn:microsoft.com/office/officeart/2005/8/layout/hierarchy2"/>
    <dgm:cxn modelId="{8922A718-59EF-4F0A-9ED4-D5EE2973A17E}" type="presParOf" srcId="{2974675D-D1B1-4BAA-BDFF-90B7364287E3}" destId="{E4A0A6B5-74A0-43FF-90A4-D8B54BCA5C2A}" srcOrd="0" destOrd="0" presId="urn:microsoft.com/office/officeart/2005/8/layout/hierarchy2"/>
    <dgm:cxn modelId="{D104C238-C20A-4853-8F57-ADE80D0F6301}" type="presParOf" srcId="{2974675D-D1B1-4BAA-BDFF-90B7364287E3}" destId="{32969914-400E-43AD-BF71-5D5458DED3D5}" srcOrd="1" destOrd="0" presId="urn:microsoft.com/office/officeart/2005/8/layout/hierarchy2"/>
    <dgm:cxn modelId="{673D7692-F0BF-4106-ACFE-2D94E98CC226}" type="presParOf" srcId="{D77FDB46-5F22-486F-A528-760699722575}" destId="{8B6478BF-5FE4-4BC3-A990-D03ED611A2E2}" srcOrd="2" destOrd="0" presId="urn:microsoft.com/office/officeart/2005/8/layout/hierarchy2"/>
    <dgm:cxn modelId="{E837605C-A617-4F03-87C7-9D351227002C}" type="presParOf" srcId="{8B6478BF-5FE4-4BC3-A990-D03ED611A2E2}" destId="{80B174C9-A1DD-46D3-84D5-B648CBD55B07}" srcOrd="0" destOrd="0" presId="urn:microsoft.com/office/officeart/2005/8/layout/hierarchy2"/>
    <dgm:cxn modelId="{7F86E86D-43F7-4C94-9659-01A6BF315D83}" type="presParOf" srcId="{D77FDB46-5F22-486F-A528-760699722575}" destId="{13B3F5E2-4F2C-4C25-9C58-6B7C0FF19729}" srcOrd="3" destOrd="0" presId="urn:microsoft.com/office/officeart/2005/8/layout/hierarchy2"/>
    <dgm:cxn modelId="{8246E310-35BA-4AD1-A5A6-9B6BB7C4C51A}" type="presParOf" srcId="{13B3F5E2-4F2C-4C25-9C58-6B7C0FF19729}" destId="{E6F84F46-30D1-46FC-A564-39A37A2CF707}" srcOrd="0" destOrd="0" presId="urn:microsoft.com/office/officeart/2005/8/layout/hierarchy2"/>
    <dgm:cxn modelId="{64F9768C-FF38-4523-93C4-559D3FF0FB0B}" type="presParOf" srcId="{13B3F5E2-4F2C-4C25-9C58-6B7C0FF19729}" destId="{538F7F51-0898-47DB-8A3B-D7F8A1630ABC}" srcOrd="1" destOrd="0" presId="urn:microsoft.com/office/officeart/2005/8/layout/hierarchy2"/>
    <dgm:cxn modelId="{384057E7-5718-4DD1-8E13-F13D13726D1B}" type="presParOf" srcId="{538F7F51-0898-47DB-8A3B-D7F8A1630ABC}" destId="{16D5902B-CC7A-4520-B9D4-AF3E3710BF01}" srcOrd="0" destOrd="0" presId="urn:microsoft.com/office/officeart/2005/8/layout/hierarchy2"/>
    <dgm:cxn modelId="{34AF599B-7B2A-4C43-AF90-F2A800447350}" type="presParOf" srcId="{16D5902B-CC7A-4520-B9D4-AF3E3710BF01}" destId="{CDA9C372-9C55-48A0-9CC7-ED16599BE2DB}" srcOrd="0" destOrd="0" presId="urn:microsoft.com/office/officeart/2005/8/layout/hierarchy2"/>
    <dgm:cxn modelId="{4414F7B2-5C6E-4E58-B7B7-1046115191A2}" type="presParOf" srcId="{538F7F51-0898-47DB-8A3B-D7F8A1630ABC}" destId="{5D71A2EB-4653-40D8-ABE7-29EF1BB772C6}" srcOrd="1" destOrd="0" presId="urn:microsoft.com/office/officeart/2005/8/layout/hierarchy2"/>
    <dgm:cxn modelId="{69FCDD8C-7143-493D-AA07-695EC6A3BA89}" type="presParOf" srcId="{5D71A2EB-4653-40D8-ABE7-29EF1BB772C6}" destId="{DA140726-227F-49B7-9048-0C40C9CC2527}" srcOrd="0" destOrd="0" presId="urn:microsoft.com/office/officeart/2005/8/layout/hierarchy2"/>
    <dgm:cxn modelId="{7B3A382D-D125-4760-B3C0-E1679F8E82F0}" type="presParOf" srcId="{5D71A2EB-4653-40D8-ABE7-29EF1BB772C6}" destId="{AA4458D4-25E4-4D5B-910B-4BDFC4E1D6AB}" srcOrd="1" destOrd="0" presId="urn:microsoft.com/office/officeart/2005/8/layout/hierarchy2"/>
    <dgm:cxn modelId="{FECC833B-F702-4368-9725-897F8FE412B3}" type="presParOf" srcId="{269F77CD-1013-4A56-AD1C-654B4B7243F3}" destId="{7537D808-9550-4D79-95CC-27732334D95A}" srcOrd="4" destOrd="0" presId="urn:microsoft.com/office/officeart/2005/8/layout/hierarchy2"/>
    <dgm:cxn modelId="{60301846-ACB6-40D6-B184-7ADE203FDCBD}" type="presParOf" srcId="{7537D808-9550-4D79-95CC-27732334D95A}" destId="{1D146263-3292-4412-98BA-2EF3A79CC691}" srcOrd="0" destOrd="0" presId="urn:microsoft.com/office/officeart/2005/8/layout/hierarchy2"/>
    <dgm:cxn modelId="{D62FFA3B-5966-49EF-9725-62EFFBACC59C}" type="presParOf" srcId="{269F77CD-1013-4A56-AD1C-654B4B7243F3}" destId="{D9E2574E-29F9-46F4-9C76-3D16080C17D1}" srcOrd="5" destOrd="0" presId="urn:microsoft.com/office/officeart/2005/8/layout/hierarchy2"/>
    <dgm:cxn modelId="{83FFF7F8-D0DF-4B9F-8FBE-2C43279B8302}" type="presParOf" srcId="{D9E2574E-29F9-46F4-9C76-3D16080C17D1}" destId="{786A517E-07BB-4412-80DB-5B6F56658761}" srcOrd="0" destOrd="0" presId="urn:microsoft.com/office/officeart/2005/8/layout/hierarchy2"/>
    <dgm:cxn modelId="{85DB04DC-F2EA-4F2A-ACCC-27A7E465570A}" type="presParOf" srcId="{D9E2574E-29F9-46F4-9C76-3D16080C17D1}" destId="{05F25B14-6081-4736-B336-6DCB93548F30}" srcOrd="1" destOrd="0" presId="urn:microsoft.com/office/officeart/2005/8/layout/hierarchy2"/>
    <dgm:cxn modelId="{8F62E126-B791-468D-8A9F-AEED73FAEA82}" type="presParOf" srcId="{269F77CD-1013-4A56-AD1C-654B4B7243F3}" destId="{D106512B-516F-4490-83CF-A7D9A73B9C32}" srcOrd="6" destOrd="0" presId="urn:microsoft.com/office/officeart/2005/8/layout/hierarchy2"/>
    <dgm:cxn modelId="{84B47AE4-1F1E-4605-AB49-8D12C889ADBC}" type="presParOf" srcId="{D106512B-516F-4490-83CF-A7D9A73B9C32}" destId="{D56F15E1-6BC5-4647-81A4-E28A2EF27EF1}" srcOrd="0" destOrd="0" presId="urn:microsoft.com/office/officeart/2005/8/layout/hierarchy2"/>
    <dgm:cxn modelId="{7844900D-7C97-4EA6-BED6-7DE07C87AB28}" type="presParOf" srcId="{269F77CD-1013-4A56-AD1C-654B4B7243F3}" destId="{CB675896-3E0C-4F6E-B25A-F69E13264DB8}" srcOrd="7" destOrd="0" presId="urn:microsoft.com/office/officeart/2005/8/layout/hierarchy2"/>
    <dgm:cxn modelId="{67D80C5D-FBC3-4C63-8FF5-A33BB039896F}" type="presParOf" srcId="{CB675896-3E0C-4F6E-B25A-F69E13264DB8}" destId="{C9F2D924-1851-46E6-B4AF-14300E9899ED}" srcOrd="0" destOrd="0" presId="urn:microsoft.com/office/officeart/2005/8/layout/hierarchy2"/>
    <dgm:cxn modelId="{C78CFDF0-C4E8-4A31-AF33-18674A7173A1}" type="presParOf" srcId="{CB675896-3E0C-4F6E-B25A-F69E13264DB8}" destId="{49BF5D1A-C5A2-4EF3-868C-EE9761B404BB}" srcOrd="1" destOrd="0" presId="urn:microsoft.com/office/officeart/2005/8/layout/hierarchy2"/>
    <dgm:cxn modelId="{C092041A-2CC1-4000-BB42-D14EF30820AA}" type="presParOf" srcId="{269F77CD-1013-4A56-AD1C-654B4B7243F3}" destId="{708ABF55-F615-42E8-BCC9-E3FDB9053DFC}" srcOrd="8" destOrd="0" presId="urn:microsoft.com/office/officeart/2005/8/layout/hierarchy2"/>
    <dgm:cxn modelId="{7F1A6049-7FA0-4A91-979D-4663F62142DF}" type="presParOf" srcId="{708ABF55-F615-42E8-BCC9-E3FDB9053DFC}" destId="{5E0C982B-4522-4514-BAAD-B1CB1E38450B}" srcOrd="0" destOrd="0" presId="urn:microsoft.com/office/officeart/2005/8/layout/hierarchy2"/>
    <dgm:cxn modelId="{2A57FF13-37C8-439F-8F3F-68E65DB9A403}" type="presParOf" srcId="{269F77CD-1013-4A56-AD1C-654B4B7243F3}" destId="{F3CD7FD7-DA20-4CB7-9878-A0DB5EAAD6B8}" srcOrd="9" destOrd="0" presId="urn:microsoft.com/office/officeart/2005/8/layout/hierarchy2"/>
    <dgm:cxn modelId="{90BE5A77-5A5A-4E97-8C9C-40E22F2F0615}" type="presParOf" srcId="{F3CD7FD7-DA20-4CB7-9878-A0DB5EAAD6B8}" destId="{4C577EEA-5AF8-452C-9A17-5426D76D5C2B}" srcOrd="0" destOrd="0" presId="urn:microsoft.com/office/officeart/2005/8/layout/hierarchy2"/>
    <dgm:cxn modelId="{C81FBC74-4CE7-455E-8CAE-16CE2082DF8E}" type="presParOf" srcId="{F3CD7FD7-DA20-4CB7-9878-A0DB5EAAD6B8}" destId="{65162140-E0E4-4C04-8640-12A37931E196}" srcOrd="1" destOrd="0" presId="urn:microsoft.com/office/officeart/2005/8/layout/hierarchy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752E87-8C50-4447-BF0B-B0EA4EC8059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ABFA1472-69EA-4192-84E4-5D7F890FF53B}">
      <dgm:prSet phldrT="[テキスト]" custT="1">
        <dgm:style>
          <a:lnRef idx="3">
            <a:schemeClr val="lt1"/>
          </a:lnRef>
          <a:fillRef idx="1">
            <a:schemeClr val="accent6"/>
          </a:fillRef>
          <a:effectRef idx="1">
            <a:schemeClr val="accent6"/>
          </a:effectRef>
          <a:fontRef idx="minor">
            <a:schemeClr val="lt1"/>
          </a:fontRef>
        </dgm:style>
      </dgm:prSet>
      <dgm:spPr>
        <a:solidFill>
          <a:schemeClr val="accent4">
            <a:lumMod val="40000"/>
            <a:lumOff val="60000"/>
          </a:schemeClr>
        </a:solidFill>
        <a:ln w="28575">
          <a:solidFill>
            <a:schemeClr val="accent4">
              <a:lumMod val="50000"/>
            </a:schemeClr>
          </a:solidFill>
        </a:ln>
      </dgm:spPr>
      <dgm:t>
        <a:bodyPr/>
        <a:lstStyle/>
        <a:p>
          <a:pPr algn="ctr"/>
          <a:r>
            <a:rPr kumimoji="1" lang="ja-JP" altLang="en-US" sz="2000" b="1" dirty="0">
              <a:solidFill>
                <a:schemeClr val="tx1"/>
              </a:solidFill>
            </a:rPr>
            <a:t>第</a:t>
          </a:r>
          <a:r>
            <a:rPr kumimoji="1" lang="en-US" altLang="ja-JP" sz="2000" b="1" dirty="0">
              <a:solidFill>
                <a:schemeClr val="tx1"/>
              </a:solidFill>
            </a:rPr>
            <a:t>2</a:t>
          </a:r>
          <a:r>
            <a:rPr kumimoji="1" lang="ja-JP" altLang="en-US" sz="2000" b="1" dirty="0" smtClean="0">
              <a:solidFill>
                <a:schemeClr val="tx1"/>
              </a:solidFill>
            </a:rPr>
            <a:t>編</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 </a:t>
          </a:r>
          <a:r>
            <a:rPr kumimoji="1" lang="ja-JP" altLang="en-US" sz="2000" b="1" dirty="0">
              <a:solidFill>
                <a:schemeClr val="tx1"/>
              </a:solidFill>
            </a:rPr>
            <a:t>物権</a:t>
          </a:r>
          <a:r>
            <a:rPr kumimoji="1" lang="en-US" altLang="ja-JP" sz="2000" b="1" dirty="0">
              <a:solidFill>
                <a:schemeClr val="tx1"/>
              </a:solidFill>
            </a:rPr>
            <a:t/>
          </a:r>
          <a:br>
            <a:rPr kumimoji="1" lang="en-US" altLang="ja-JP" sz="2000" b="1" dirty="0">
              <a:solidFill>
                <a:schemeClr val="tx1"/>
              </a:solidFill>
            </a:rPr>
          </a:br>
          <a:r>
            <a:rPr kumimoji="1" lang="en-US" altLang="ja-JP" sz="2000" b="1" dirty="0">
              <a:solidFill>
                <a:schemeClr val="tx1"/>
              </a:solidFill>
            </a:rPr>
            <a:t/>
          </a:r>
          <a:br>
            <a:rPr kumimoji="1" lang="en-US" altLang="ja-JP" sz="2000" b="1" dirty="0">
              <a:solidFill>
                <a:schemeClr val="tx1"/>
              </a:solidFill>
            </a:rPr>
          </a:br>
          <a:r>
            <a:rPr kumimoji="1" lang="ja-JP" altLang="en-US" sz="2000" b="1" dirty="0">
              <a:solidFill>
                <a:schemeClr val="tx1"/>
              </a:solidFill>
            </a:rPr>
            <a:t>第</a:t>
          </a:r>
          <a:r>
            <a:rPr kumimoji="1" lang="en-US" altLang="ja-JP" sz="2000" b="1" dirty="0">
              <a:solidFill>
                <a:schemeClr val="tx1"/>
              </a:solidFill>
            </a:rPr>
            <a:t>1</a:t>
          </a:r>
          <a:r>
            <a:rPr kumimoji="1" lang="ja-JP" altLang="en-US" sz="2000" b="1" dirty="0" smtClean="0">
              <a:solidFill>
                <a:schemeClr val="tx1"/>
              </a:solidFill>
            </a:rPr>
            <a:t>章</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総則</a:t>
          </a:r>
          <a:endParaRPr kumimoji="1" lang="ja-JP" altLang="en-US" sz="2000" b="1" dirty="0">
            <a:solidFill>
              <a:schemeClr val="tx1"/>
            </a:solidFill>
          </a:endParaRPr>
        </a:p>
      </dgm:t>
    </dgm:pt>
    <dgm:pt modelId="{52E0BCBC-C9E2-4E50-85DC-B60C8801887B}" type="parTrans" cxnId="{E27F13C7-5FCE-4A14-8F83-DD6F78744FF0}">
      <dgm:prSet/>
      <dgm:spPr/>
      <dgm:t>
        <a:bodyPr/>
        <a:lstStyle/>
        <a:p>
          <a:pPr algn="l"/>
          <a:endParaRPr kumimoji="1" lang="ja-JP" altLang="en-US" sz="1600" b="1"/>
        </a:p>
      </dgm:t>
    </dgm:pt>
    <dgm:pt modelId="{2CB91B50-E048-44CE-BBFC-D6C6B93E1009}" type="sibTrans" cxnId="{E27F13C7-5FCE-4A14-8F83-DD6F78744FF0}">
      <dgm:prSet/>
      <dgm:spPr/>
      <dgm:t>
        <a:bodyPr/>
        <a:lstStyle/>
        <a:p>
          <a:pPr algn="l"/>
          <a:endParaRPr kumimoji="1" lang="ja-JP" altLang="en-US" sz="1600" b="1"/>
        </a:p>
      </dgm:t>
    </dgm:pt>
    <dgm:pt modelId="{B72C583C-13F4-4104-9B7A-0AD918DA6040}">
      <dgm:prSet phldrT="[テキスト]" custT="1">
        <dgm:style>
          <a:lnRef idx="3">
            <a:schemeClr val="lt1"/>
          </a:lnRef>
          <a:fillRef idx="1">
            <a:schemeClr val="accent1"/>
          </a:fillRef>
          <a:effectRef idx="1">
            <a:schemeClr val="accent1"/>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pPr algn="ctr"/>
          <a:r>
            <a:rPr kumimoji="1" lang="ja-JP" altLang="en-US" sz="2000" b="1" dirty="0">
              <a:solidFill>
                <a:schemeClr val="tx1"/>
              </a:solidFill>
            </a:rPr>
            <a:t>第</a:t>
          </a:r>
          <a:r>
            <a:rPr kumimoji="1" lang="en-US" altLang="ja-JP" sz="2000" b="1" dirty="0">
              <a:solidFill>
                <a:schemeClr val="tx1"/>
              </a:solidFill>
            </a:rPr>
            <a:t>2</a:t>
          </a:r>
          <a:r>
            <a:rPr kumimoji="1" lang="ja-JP" altLang="en-US" sz="2000" b="1" dirty="0" smtClean="0">
              <a:solidFill>
                <a:schemeClr val="tx1"/>
              </a:solidFill>
            </a:rPr>
            <a:t>章</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占</a:t>
          </a:r>
          <a:r>
            <a:rPr kumimoji="1" lang="ja-JP" altLang="en-US" sz="2000" b="1" dirty="0">
              <a:solidFill>
                <a:schemeClr val="tx1"/>
              </a:solidFill>
            </a:rPr>
            <a:t>有権</a:t>
          </a:r>
        </a:p>
      </dgm:t>
    </dgm:pt>
    <dgm:pt modelId="{9A4BCEA8-A204-4C41-84ED-2D47E616F0C0}" type="parTrans" cxnId="{FF1E2002-DA50-4067-B74F-AE55F3CBE6F8}">
      <dgm:prSet custT="1"/>
      <dgm:spPr/>
      <dgm:t>
        <a:bodyPr/>
        <a:lstStyle/>
        <a:p>
          <a:pPr algn="l"/>
          <a:endParaRPr kumimoji="1" lang="ja-JP" altLang="en-US" sz="1600" b="1"/>
        </a:p>
      </dgm:t>
    </dgm:pt>
    <dgm:pt modelId="{B36627DF-BB9E-4304-ACB0-947366E165EF}" type="sibTrans" cxnId="{FF1E2002-DA50-4067-B74F-AE55F3CBE6F8}">
      <dgm:prSet/>
      <dgm:spPr/>
      <dgm:t>
        <a:bodyPr/>
        <a:lstStyle/>
        <a:p>
          <a:pPr algn="l"/>
          <a:endParaRPr kumimoji="1" lang="ja-JP" altLang="en-US" sz="1600" b="1"/>
        </a:p>
      </dgm:t>
    </dgm:pt>
    <dgm:pt modelId="{89AE1132-1F41-44B1-81A1-C9379FC08E59}">
      <dgm:prSet phldrT="[テキスト]" custT="1">
        <dgm:style>
          <a:lnRef idx="2">
            <a:schemeClr val="accent1"/>
          </a:lnRef>
          <a:fillRef idx="1">
            <a:schemeClr val="lt1"/>
          </a:fillRef>
          <a:effectRef idx="0">
            <a:schemeClr val="accent1"/>
          </a:effectRef>
          <a:fontRef idx="minor">
            <a:schemeClr val="dk1"/>
          </a:fontRef>
        </dgm:style>
      </dgm:prSet>
      <dgm:spPr>
        <a:ln w="28575">
          <a:solidFill>
            <a:schemeClr val="accent4">
              <a:lumMod val="50000"/>
            </a:schemeClr>
          </a:solidFill>
        </a:ln>
      </dgm:spPr>
      <dgm:t>
        <a:bodyPr/>
        <a:lstStyle/>
        <a:p>
          <a:pPr algn="ctr"/>
          <a:r>
            <a:rPr kumimoji="1" lang="ja-JP" altLang="en-US" sz="2000" b="1" dirty="0"/>
            <a:t>本権</a:t>
          </a:r>
        </a:p>
      </dgm:t>
    </dgm:pt>
    <dgm:pt modelId="{CF1B0FC1-26C2-4E7B-9CC9-B5C4F7B921F2}" type="parTrans" cxnId="{ED3347AF-05A0-4429-B512-EA6A01741CE6}">
      <dgm:prSet custT="1"/>
      <dgm:spPr/>
      <dgm:t>
        <a:bodyPr/>
        <a:lstStyle/>
        <a:p>
          <a:pPr algn="l"/>
          <a:endParaRPr kumimoji="1" lang="ja-JP" altLang="en-US" sz="1600" b="1"/>
        </a:p>
      </dgm:t>
    </dgm:pt>
    <dgm:pt modelId="{F854AACF-8A61-4643-88C6-C87533D900C5}" type="sibTrans" cxnId="{ED3347AF-05A0-4429-B512-EA6A01741CE6}">
      <dgm:prSet/>
      <dgm:spPr/>
      <dgm:t>
        <a:bodyPr/>
        <a:lstStyle/>
        <a:p>
          <a:pPr algn="l"/>
          <a:endParaRPr kumimoji="1" lang="ja-JP" altLang="en-US" sz="1600" b="1"/>
        </a:p>
      </dgm:t>
    </dgm:pt>
    <dgm:pt modelId="{6261EA8B-6D05-4425-9616-4FE6C0730FC4}">
      <dgm:prSet phldrT="[テキスト]" custT="1">
        <dgm:style>
          <a:lnRef idx="3">
            <a:schemeClr val="lt1"/>
          </a:lnRef>
          <a:fillRef idx="1">
            <a:schemeClr val="accent6"/>
          </a:fillRef>
          <a:effectRef idx="1">
            <a:schemeClr val="accent6"/>
          </a:effectRef>
          <a:fontRef idx="minor">
            <a:schemeClr val="lt1"/>
          </a:fontRef>
        </dgm:style>
      </dgm:prSet>
      <dgm:spPr>
        <a:solidFill>
          <a:schemeClr val="accent2">
            <a:lumMod val="20000"/>
            <a:lumOff val="80000"/>
          </a:schemeClr>
        </a:solidFill>
        <a:ln w="28575">
          <a:solidFill>
            <a:schemeClr val="accent4">
              <a:lumMod val="50000"/>
            </a:schemeClr>
          </a:solidFill>
        </a:ln>
      </dgm:spPr>
      <dgm:t>
        <a:bodyPr/>
        <a:lstStyle/>
        <a:p>
          <a:pPr algn="ctr"/>
          <a:r>
            <a:rPr kumimoji="1" lang="ja-JP" altLang="en-US" sz="2000" b="1" dirty="0">
              <a:solidFill>
                <a:schemeClr val="tx1"/>
              </a:solidFill>
            </a:rPr>
            <a:t>第</a:t>
          </a:r>
          <a:r>
            <a:rPr kumimoji="1" lang="en-US" altLang="ja-JP" sz="2000" b="1" dirty="0">
              <a:solidFill>
                <a:schemeClr val="tx1"/>
              </a:solidFill>
            </a:rPr>
            <a:t>3</a:t>
          </a:r>
          <a:r>
            <a:rPr kumimoji="1" lang="ja-JP" altLang="en-US" sz="2000" b="1" dirty="0" smtClean="0">
              <a:solidFill>
                <a:schemeClr val="tx1"/>
              </a:solidFill>
            </a:rPr>
            <a:t>章</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所有権</a:t>
          </a:r>
          <a:endParaRPr kumimoji="1" lang="ja-JP" altLang="en-US" sz="2000" b="1" dirty="0">
            <a:solidFill>
              <a:schemeClr val="tx1"/>
            </a:solidFill>
          </a:endParaRPr>
        </a:p>
      </dgm:t>
    </dgm:pt>
    <dgm:pt modelId="{766A030C-E2B9-4272-854F-E405EF052D0F}" type="parTrans" cxnId="{B596AC6B-D338-4F27-8F7E-0036F0A22D59}">
      <dgm:prSet custT="1"/>
      <dgm:spPr/>
      <dgm:t>
        <a:bodyPr/>
        <a:lstStyle/>
        <a:p>
          <a:pPr algn="l"/>
          <a:endParaRPr kumimoji="1" lang="ja-JP" altLang="en-US" sz="1600" b="1"/>
        </a:p>
      </dgm:t>
    </dgm:pt>
    <dgm:pt modelId="{601EAB63-FE3B-4FB7-A852-76F231C6EBB9}" type="sibTrans" cxnId="{B596AC6B-D338-4F27-8F7E-0036F0A22D59}">
      <dgm:prSet/>
      <dgm:spPr/>
      <dgm:t>
        <a:bodyPr/>
        <a:lstStyle/>
        <a:p>
          <a:pPr algn="l"/>
          <a:endParaRPr kumimoji="1" lang="ja-JP" altLang="en-US" sz="1600" b="1"/>
        </a:p>
      </dgm:t>
    </dgm:pt>
    <dgm:pt modelId="{EC3E018C-510A-4CC3-A895-478492AAE227}">
      <dgm:prSet phldrT="[テキスト]" custT="1">
        <dgm:style>
          <a:lnRef idx="2">
            <a:schemeClr val="accent1"/>
          </a:lnRef>
          <a:fillRef idx="1">
            <a:schemeClr val="lt1"/>
          </a:fillRef>
          <a:effectRef idx="0">
            <a:schemeClr val="accent1"/>
          </a:effectRef>
          <a:fontRef idx="minor">
            <a:schemeClr val="dk1"/>
          </a:fontRef>
        </dgm:style>
      </dgm:prSet>
      <dgm:spPr>
        <a:ln w="28575">
          <a:solidFill>
            <a:schemeClr val="accent5">
              <a:lumMod val="75000"/>
            </a:schemeClr>
          </a:solidFill>
        </a:ln>
      </dgm:spPr>
      <dgm:t>
        <a:bodyPr/>
        <a:lstStyle/>
        <a:p>
          <a:pPr algn="ctr"/>
          <a:r>
            <a:rPr kumimoji="1" lang="ja-JP" altLang="en-US" sz="2000" b="1" dirty="0" smtClean="0"/>
            <a:t>用益</a:t>
          </a:r>
          <a:r>
            <a:rPr kumimoji="1" lang="en-US" altLang="ja-JP" sz="2000" b="1" dirty="0" smtClean="0"/>
            <a:t/>
          </a:r>
          <a:br>
            <a:rPr kumimoji="1" lang="en-US" altLang="ja-JP" sz="2000" b="1" dirty="0" smtClean="0"/>
          </a:br>
          <a:r>
            <a:rPr kumimoji="1" lang="ja-JP" altLang="en-US" sz="2000" b="1" dirty="0" smtClean="0"/>
            <a:t>物権</a:t>
          </a:r>
          <a:endParaRPr kumimoji="1" lang="ja-JP" altLang="en-US" sz="2000" b="1" dirty="0"/>
        </a:p>
      </dgm:t>
    </dgm:pt>
    <dgm:pt modelId="{EF611AEF-F662-4048-A2BE-5D968653BA22}" type="parTrans" cxnId="{F10E1CFF-67EC-4835-8EF0-ED26A7528B93}">
      <dgm:prSet custT="1"/>
      <dgm:spPr/>
      <dgm:t>
        <a:bodyPr/>
        <a:lstStyle/>
        <a:p>
          <a:pPr algn="l"/>
          <a:endParaRPr kumimoji="1" lang="ja-JP" altLang="en-US" sz="1600" b="1"/>
        </a:p>
      </dgm:t>
    </dgm:pt>
    <dgm:pt modelId="{D1AEFC30-DB02-4AB3-B106-648C3530DE6A}" type="sibTrans" cxnId="{F10E1CFF-67EC-4835-8EF0-ED26A7528B93}">
      <dgm:prSet/>
      <dgm:spPr/>
      <dgm:t>
        <a:bodyPr/>
        <a:lstStyle/>
        <a:p>
          <a:pPr algn="l"/>
          <a:endParaRPr kumimoji="1" lang="ja-JP" altLang="en-US" sz="1600" b="1"/>
        </a:p>
      </dgm:t>
    </dgm:pt>
    <dgm:pt modelId="{2BB58ACD-C62D-44C0-BA31-8E4A8677E4CD}">
      <dgm:prSet phldrT="[テキスト]" custT="1">
        <dgm:style>
          <a:lnRef idx="2">
            <a:schemeClr val="accent1"/>
          </a:lnRef>
          <a:fillRef idx="1">
            <a:schemeClr val="lt1"/>
          </a:fillRef>
          <a:effectRef idx="0">
            <a:schemeClr val="accent1"/>
          </a:effectRef>
          <a:fontRef idx="minor">
            <a:schemeClr val="dk1"/>
          </a:fontRef>
        </dgm:style>
      </dgm:prSet>
      <dgm:spPr>
        <a:ln w="28575">
          <a:solidFill>
            <a:schemeClr val="accent4">
              <a:lumMod val="50000"/>
            </a:schemeClr>
          </a:solidFill>
        </a:ln>
      </dgm:spPr>
      <dgm:t>
        <a:bodyPr/>
        <a:lstStyle/>
        <a:p>
          <a:pPr algn="ctr"/>
          <a:r>
            <a:rPr kumimoji="1" lang="ja-JP" altLang="en-US" sz="2000" b="1" dirty="0"/>
            <a:t>制限物権</a:t>
          </a:r>
        </a:p>
      </dgm:t>
    </dgm:pt>
    <dgm:pt modelId="{3A4381B7-B563-4376-BD64-C5C4767A892E}" type="parTrans" cxnId="{05079D52-6E52-4574-8140-DE41BD5EDD61}">
      <dgm:prSet custT="1"/>
      <dgm:spPr/>
      <dgm:t>
        <a:bodyPr/>
        <a:lstStyle/>
        <a:p>
          <a:pPr algn="l"/>
          <a:endParaRPr kumimoji="1" lang="ja-JP" altLang="en-US" sz="1600" b="1"/>
        </a:p>
      </dgm:t>
    </dgm:pt>
    <dgm:pt modelId="{8E81AC0D-9C5A-4F38-B7B6-52BCC2EA414D}" type="sibTrans" cxnId="{05079D52-6E52-4574-8140-DE41BD5EDD61}">
      <dgm:prSet/>
      <dgm:spPr/>
      <dgm:t>
        <a:bodyPr/>
        <a:lstStyle/>
        <a:p>
          <a:pPr algn="l"/>
          <a:endParaRPr kumimoji="1" lang="ja-JP" altLang="en-US" sz="1600" b="1"/>
        </a:p>
      </dgm:t>
    </dgm:pt>
    <dgm:pt modelId="{76A0A91A-796A-405B-B5D1-D4B1683E86E7}">
      <dgm:prSet phldrT="[テキスト]" custT="1">
        <dgm:style>
          <a:lnRef idx="3">
            <a:schemeClr val="lt1"/>
          </a:lnRef>
          <a:fillRef idx="1">
            <a:schemeClr val="accent3"/>
          </a:fillRef>
          <a:effectRef idx="1">
            <a:schemeClr val="accent3"/>
          </a:effectRef>
          <a:fontRef idx="minor">
            <a:schemeClr val="lt1"/>
          </a:fontRef>
        </dgm:style>
      </dgm:prSet>
      <dgm:spPr>
        <a:solidFill>
          <a:schemeClr val="accent1">
            <a:lumMod val="20000"/>
            <a:lumOff val="80000"/>
          </a:schemeClr>
        </a:solidFill>
        <a:ln w="28575">
          <a:solidFill>
            <a:srgbClr val="002060"/>
          </a:solidFill>
        </a:ln>
      </dgm:spPr>
      <dgm:t>
        <a:bodyPr/>
        <a:lstStyle/>
        <a:p>
          <a:pPr algn="l"/>
          <a:r>
            <a:rPr kumimoji="1" lang="ja-JP" altLang="en-US" sz="2000" b="1" dirty="0">
              <a:solidFill>
                <a:schemeClr val="tx1"/>
              </a:solidFill>
            </a:rPr>
            <a:t> 第</a:t>
          </a:r>
          <a:r>
            <a:rPr kumimoji="1" lang="en-US" altLang="ja-JP" sz="2000" b="1" dirty="0">
              <a:solidFill>
                <a:schemeClr val="tx1"/>
              </a:solidFill>
            </a:rPr>
            <a:t>4</a:t>
          </a:r>
          <a:r>
            <a:rPr kumimoji="1" lang="ja-JP" altLang="en-US" sz="2000" b="1" dirty="0">
              <a:solidFill>
                <a:schemeClr val="tx1"/>
              </a:solidFill>
            </a:rPr>
            <a:t>章　地上権</a:t>
          </a:r>
        </a:p>
      </dgm:t>
    </dgm:pt>
    <dgm:pt modelId="{8049C612-A595-4870-A64F-D6A541A1BD85}" type="parTrans" cxnId="{5DBD9668-9A7F-42D8-99D6-BC5FAAD276A8}">
      <dgm:prSet custT="1"/>
      <dgm:spPr/>
      <dgm:t>
        <a:bodyPr/>
        <a:lstStyle/>
        <a:p>
          <a:pPr algn="l"/>
          <a:endParaRPr kumimoji="1" lang="ja-JP" altLang="en-US" sz="1600" b="1"/>
        </a:p>
      </dgm:t>
    </dgm:pt>
    <dgm:pt modelId="{21A64263-B2A3-4A7B-AEA9-3F516C7287B7}" type="sibTrans" cxnId="{5DBD9668-9A7F-42D8-99D6-BC5FAAD276A8}">
      <dgm:prSet/>
      <dgm:spPr/>
      <dgm:t>
        <a:bodyPr/>
        <a:lstStyle/>
        <a:p>
          <a:pPr algn="l"/>
          <a:endParaRPr kumimoji="1" lang="ja-JP" altLang="en-US" sz="1600" b="1"/>
        </a:p>
      </dgm:t>
    </dgm:pt>
    <dgm:pt modelId="{D1D4112D-A77C-4E73-9298-A21FF8B0D05C}">
      <dgm:prSet phldrT="[テキスト]" custT="1">
        <dgm:style>
          <a:lnRef idx="3">
            <a:schemeClr val="lt1"/>
          </a:lnRef>
          <a:fillRef idx="1">
            <a:schemeClr val="accent3"/>
          </a:fillRef>
          <a:effectRef idx="1">
            <a:schemeClr val="accent3"/>
          </a:effectRef>
          <a:fontRef idx="minor">
            <a:schemeClr val="lt1"/>
          </a:fontRef>
        </dgm:style>
      </dgm:prSet>
      <dgm:spPr>
        <a:solidFill>
          <a:schemeClr val="accent1">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5</a:t>
          </a:r>
          <a:r>
            <a:rPr kumimoji="1" lang="ja-JP" altLang="en-US" sz="2000" b="1">
              <a:solidFill>
                <a:schemeClr val="tx1"/>
              </a:solidFill>
            </a:rPr>
            <a:t>章　永小作権</a:t>
          </a:r>
        </a:p>
      </dgm:t>
    </dgm:pt>
    <dgm:pt modelId="{A14943D2-EEC2-4AE7-B270-BBFCF2849401}" type="parTrans" cxnId="{BD1D02E8-4351-4959-9FD6-B208597068FF}">
      <dgm:prSet custT="1"/>
      <dgm:spPr/>
      <dgm:t>
        <a:bodyPr/>
        <a:lstStyle/>
        <a:p>
          <a:pPr algn="l"/>
          <a:endParaRPr kumimoji="1" lang="ja-JP" altLang="en-US" sz="1600" b="1"/>
        </a:p>
      </dgm:t>
    </dgm:pt>
    <dgm:pt modelId="{A7D9D29A-034F-4B1A-99D8-FE4B136F7859}" type="sibTrans" cxnId="{BD1D02E8-4351-4959-9FD6-B208597068FF}">
      <dgm:prSet/>
      <dgm:spPr/>
      <dgm:t>
        <a:bodyPr/>
        <a:lstStyle/>
        <a:p>
          <a:pPr algn="l"/>
          <a:endParaRPr kumimoji="1" lang="ja-JP" altLang="en-US" sz="1600" b="1"/>
        </a:p>
      </dgm:t>
    </dgm:pt>
    <dgm:pt modelId="{0E92B8B8-7374-4D2E-A9E1-FD1524F32F86}">
      <dgm:prSet phldrT="[テキスト]" custT="1">
        <dgm:style>
          <a:lnRef idx="3">
            <a:schemeClr val="lt1"/>
          </a:lnRef>
          <a:fillRef idx="1">
            <a:schemeClr val="accent3"/>
          </a:fillRef>
          <a:effectRef idx="1">
            <a:schemeClr val="accent3"/>
          </a:effectRef>
          <a:fontRef idx="minor">
            <a:schemeClr val="lt1"/>
          </a:fontRef>
        </dgm:style>
      </dgm:prSet>
      <dgm:spPr>
        <a:solidFill>
          <a:schemeClr val="accent1">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6</a:t>
          </a:r>
          <a:r>
            <a:rPr kumimoji="1" lang="ja-JP" altLang="en-US" sz="2000" b="1">
              <a:solidFill>
                <a:schemeClr val="tx1"/>
              </a:solidFill>
            </a:rPr>
            <a:t>章　地役権</a:t>
          </a:r>
        </a:p>
      </dgm:t>
    </dgm:pt>
    <dgm:pt modelId="{7BE5F0BF-14B4-475A-AED5-431CF7B727FF}" type="parTrans" cxnId="{81936967-5DAA-4A8E-B3BD-00E5DDF91B68}">
      <dgm:prSet custT="1"/>
      <dgm:spPr/>
      <dgm:t>
        <a:bodyPr/>
        <a:lstStyle/>
        <a:p>
          <a:pPr algn="l"/>
          <a:endParaRPr kumimoji="1" lang="ja-JP" altLang="en-US" sz="1600" b="1"/>
        </a:p>
      </dgm:t>
    </dgm:pt>
    <dgm:pt modelId="{C5BA508C-6624-4669-AEE8-047D104C97FA}" type="sibTrans" cxnId="{81936967-5DAA-4A8E-B3BD-00E5DDF91B68}">
      <dgm:prSet/>
      <dgm:spPr/>
      <dgm:t>
        <a:bodyPr/>
        <a:lstStyle/>
        <a:p>
          <a:pPr algn="l"/>
          <a:endParaRPr kumimoji="1" lang="ja-JP" altLang="en-US" sz="1600" b="1"/>
        </a:p>
      </dgm:t>
    </dgm:pt>
    <dgm:pt modelId="{ECD23BFD-4E1D-4162-88B1-095CA32B87B9}">
      <dgm:prSet phldrT="[テキスト]" custT="1">
        <dgm:style>
          <a:lnRef idx="2">
            <a:schemeClr val="accent1"/>
          </a:lnRef>
          <a:fillRef idx="1">
            <a:schemeClr val="lt1"/>
          </a:fillRef>
          <a:effectRef idx="0">
            <a:schemeClr val="accent1"/>
          </a:effectRef>
          <a:fontRef idx="minor">
            <a:schemeClr val="dk1"/>
          </a:fontRef>
        </dgm:style>
      </dgm:prSet>
      <dgm:spPr>
        <a:ln w="28575">
          <a:solidFill>
            <a:schemeClr val="accent4">
              <a:lumMod val="50000"/>
            </a:schemeClr>
          </a:solidFill>
        </a:ln>
      </dgm:spPr>
      <dgm:t>
        <a:bodyPr/>
        <a:lstStyle/>
        <a:p>
          <a:pPr algn="ctr"/>
          <a:r>
            <a:rPr kumimoji="1" lang="ja-JP" altLang="en-US" sz="2000" b="1" dirty="0" smtClean="0"/>
            <a:t>担保</a:t>
          </a:r>
          <a:r>
            <a:rPr kumimoji="1" lang="en-US" altLang="ja-JP" sz="2000" b="1" dirty="0" smtClean="0"/>
            <a:t/>
          </a:r>
          <a:br>
            <a:rPr kumimoji="1" lang="en-US" altLang="ja-JP" sz="2000" b="1" dirty="0" smtClean="0"/>
          </a:br>
          <a:r>
            <a:rPr kumimoji="1" lang="ja-JP" altLang="en-US" sz="2000" b="1" dirty="0" smtClean="0"/>
            <a:t>物権</a:t>
          </a:r>
          <a:endParaRPr kumimoji="1" lang="ja-JP" altLang="en-US" sz="2000" b="1" dirty="0"/>
        </a:p>
      </dgm:t>
    </dgm:pt>
    <dgm:pt modelId="{5DDDE3A6-29DE-4426-A896-EFB25169011E}" type="parTrans" cxnId="{F713BC92-E76D-416E-A34C-CA24A88B037B}">
      <dgm:prSet custT="1"/>
      <dgm:spPr/>
      <dgm:t>
        <a:bodyPr/>
        <a:lstStyle/>
        <a:p>
          <a:pPr algn="l"/>
          <a:endParaRPr kumimoji="1" lang="ja-JP" altLang="en-US" sz="1600" b="1"/>
        </a:p>
      </dgm:t>
    </dgm:pt>
    <dgm:pt modelId="{4E77B45F-D0AE-4699-941D-0CA22D745080}" type="sibTrans" cxnId="{F713BC92-E76D-416E-A34C-CA24A88B037B}">
      <dgm:prSet/>
      <dgm:spPr/>
      <dgm:t>
        <a:bodyPr/>
        <a:lstStyle/>
        <a:p>
          <a:pPr algn="l"/>
          <a:endParaRPr kumimoji="1" lang="ja-JP" altLang="en-US" sz="1600" b="1"/>
        </a:p>
      </dgm:t>
    </dgm:pt>
    <dgm:pt modelId="{066A1932-1BE4-4ACC-9458-C05C865092CD}">
      <dgm:prSet phldrT="[テキスト]" custT="1">
        <dgm:style>
          <a:lnRef idx="3">
            <a:schemeClr val="lt1"/>
          </a:lnRef>
          <a:fillRef idx="1">
            <a:schemeClr val="accent5"/>
          </a:fillRef>
          <a:effectRef idx="1">
            <a:schemeClr val="accent5"/>
          </a:effectRef>
          <a:fontRef idx="minor">
            <a:schemeClr val="lt1"/>
          </a:fontRef>
        </dgm:style>
      </dgm:prSet>
      <dgm:spPr>
        <a:solidFill>
          <a:schemeClr val="accent6">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7</a:t>
          </a:r>
          <a:r>
            <a:rPr kumimoji="1" lang="ja-JP" altLang="en-US" sz="2000" b="1">
              <a:solidFill>
                <a:schemeClr val="tx1"/>
              </a:solidFill>
            </a:rPr>
            <a:t>章　留置権</a:t>
          </a:r>
        </a:p>
      </dgm:t>
    </dgm:pt>
    <dgm:pt modelId="{F8EE03B1-4556-48B2-AE26-182CB1752BAB}" type="parTrans" cxnId="{80FB18B4-2612-4197-9886-0BD1D7DEBD87}">
      <dgm:prSet custT="1"/>
      <dgm:spPr/>
      <dgm:t>
        <a:bodyPr/>
        <a:lstStyle/>
        <a:p>
          <a:pPr algn="l"/>
          <a:endParaRPr kumimoji="1" lang="ja-JP" altLang="en-US" sz="1600" b="1"/>
        </a:p>
      </dgm:t>
    </dgm:pt>
    <dgm:pt modelId="{4B8BEF28-DBAA-409B-87B9-AA704221AEEF}" type="sibTrans" cxnId="{80FB18B4-2612-4197-9886-0BD1D7DEBD87}">
      <dgm:prSet/>
      <dgm:spPr/>
      <dgm:t>
        <a:bodyPr/>
        <a:lstStyle/>
        <a:p>
          <a:pPr algn="l"/>
          <a:endParaRPr kumimoji="1" lang="ja-JP" altLang="en-US" sz="1600" b="1"/>
        </a:p>
      </dgm:t>
    </dgm:pt>
    <dgm:pt modelId="{2E7AD656-D02F-453A-AF74-FBE75F611131}">
      <dgm:prSet phldrT="[テキスト]" custT="1">
        <dgm:style>
          <a:lnRef idx="3">
            <a:schemeClr val="lt1"/>
          </a:lnRef>
          <a:fillRef idx="1">
            <a:schemeClr val="accent5"/>
          </a:fillRef>
          <a:effectRef idx="1">
            <a:schemeClr val="accent5"/>
          </a:effectRef>
          <a:fontRef idx="minor">
            <a:schemeClr val="lt1"/>
          </a:fontRef>
        </dgm:style>
      </dgm:prSet>
      <dgm:spPr>
        <a:solidFill>
          <a:schemeClr val="accent6">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8</a:t>
          </a:r>
          <a:r>
            <a:rPr kumimoji="1" lang="ja-JP" altLang="en-US" sz="2000" b="1">
              <a:solidFill>
                <a:schemeClr val="tx1"/>
              </a:solidFill>
            </a:rPr>
            <a:t>章　先取特権</a:t>
          </a:r>
        </a:p>
      </dgm:t>
    </dgm:pt>
    <dgm:pt modelId="{A42FCF48-7DE6-4214-A78A-8F5178A309EF}" type="parTrans" cxnId="{B5B9CD1F-7477-4570-8AA3-4455662E45E9}">
      <dgm:prSet custT="1"/>
      <dgm:spPr/>
      <dgm:t>
        <a:bodyPr/>
        <a:lstStyle/>
        <a:p>
          <a:pPr algn="l"/>
          <a:endParaRPr kumimoji="1" lang="ja-JP" altLang="en-US" sz="1600" b="1"/>
        </a:p>
      </dgm:t>
    </dgm:pt>
    <dgm:pt modelId="{C1B03847-124C-42B3-8AD6-D2A43260F797}" type="sibTrans" cxnId="{B5B9CD1F-7477-4570-8AA3-4455662E45E9}">
      <dgm:prSet/>
      <dgm:spPr/>
      <dgm:t>
        <a:bodyPr/>
        <a:lstStyle/>
        <a:p>
          <a:pPr algn="l"/>
          <a:endParaRPr kumimoji="1" lang="ja-JP" altLang="en-US" sz="1600" b="1"/>
        </a:p>
      </dgm:t>
    </dgm:pt>
    <dgm:pt modelId="{CA43D681-0D7B-471E-93EF-64D6CB55B237}">
      <dgm:prSet phldrT="[テキスト]" custT="1">
        <dgm:style>
          <a:lnRef idx="3">
            <a:schemeClr val="lt1"/>
          </a:lnRef>
          <a:fillRef idx="1">
            <a:schemeClr val="accent5"/>
          </a:fillRef>
          <a:effectRef idx="1">
            <a:schemeClr val="accent5"/>
          </a:effectRef>
          <a:fontRef idx="minor">
            <a:schemeClr val="lt1"/>
          </a:fontRef>
        </dgm:style>
      </dgm:prSet>
      <dgm:spPr>
        <a:solidFill>
          <a:schemeClr val="accent6">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9</a:t>
          </a:r>
          <a:r>
            <a:rPr kumimoji="1" lang="ja-JP" altLang="en-US" sz="2000" b="1">
              <a:solidFill>
                <a:schemeClr val="tx1"/>
              </a:solidFill>
            </a:rPr>
            <a:t>章　質権</a:t>
          </a:r>
        </a:p>
      </dgm:t>
    </dgm:pt>
    <dgm:pt modelId="{E9012348-9051-4C1E-8AEE-07CDE1CA73A8}" type="parTrans" cxnId="{E71822A0-8E34-408C-9A79-AE165E407339}">
      <dgm:prSet custT="1"/>
      <dgm:spPr/>
      <dgm:t>
        <a:bodyPr/>
        <a:lstStyle/>
        <a:p>
          <a:pPr algn="l"/>
          <a:endParaRPr kumimoji="1" lang="ja-JP" altLang="en-US" sz="1600" b="1"/>
        </a:p>
      </dgm:t>
    </dgm:pt>
    <dgm:pt modelId="{375391AF-AC7B-44E3-B267-B65017919D5F}" type="sibTrans" cxnId="{E71822A0-8E34-408C-9A79-AE165E407339}">
      <dgm:prSet/>
      <dgm:spPr/>
      <dgm:t>
        <a:bodyPr/>
        <a:lstStyle/>
        <a:p>
          <a:pPr algn="l"/>
          <a:endParaRPr kumimoji="1" lang="ja-JP" altLang="en-US" sz="1600" b="1"/>
        </a:p>
      </dgm:t>
    </dgm:pt>
    <dgm:pt modelId="{6514A4B5-C18C-4FD5-8B67-48472E5E8DBD}">
      <dgm:prSet phldrT="[テキスト]" custT="1">
        <dgm:style>
          <a:lnRef idx="3">
            <a:schemeClr val="lt1"/>
          </a:lnRef>
          <a:fillRef idx="1">
            <a:schemeClr val="accent5"/>
          </a:fillRef>
          <a:effectRef idx="1">
            <a:schemeClr val="accent5"/>
          </a:effectRef>
          <a:fontRef idx="minor">
            <a:schemeClr val="lt1"/>
          </a:fontRef>
        </dgm:style>
      </dgm:prSet>
      <dgm:spPr>
        <a:solidFill>
          <a:schemeClr val="accent6">
            <a:lumMod val="20000"/>
            <a:lumOff val="80000"/>
          </a:schemeClr>
        </a:solidFill>
        <a:ln w="28575">
          <a:solidFill>
            <a:srgbClr val="002060"/>
          </a:solidFill>
        </a:ln>
      </dgm:spPr>
      <dgm:t>
        <a:bodyPr/>
        <a:lstStyle/>
        <a:p>
          <a:pPr algn="l"/>
          <a:r>
            <a:rPr kumimoji="1" lang="ja-JP" altLang="en-US" sz="2000" b="1">
              <a:solidFill>
                <a:schemeClr val="tx1"/>
              </a:solidFill>
            </a:rPr>
            <a:t> 第</a:t>
          </a:r>
          <a:r>
            <a:rPr kumimoji="1" lang="en-US" altLang="ja-JP" sz="2000" b="1">
              <a:solidFill>
                <a:schemeClr val="tx1"/>
              </a:solidFill>
            </a:rPr>
            <a:t>10</a:t>
          </a:r>
          <a:r>
            <a:rPr kumimoji="1" lang="ja-JP" altLang="en-US" sz="2000" b="1">
              <a:solidFill>
                <a:schemeClr val="tx1"/>
              </a:solidFill>
            </a:rPr>
            <a:t>章　抵当権</a:t>
          </a:r>
        </a:p>
      </dgm:t>
    </dgm:pt>
    <dgm:pt modelId="{10DCAA41-0E44-434B-B7F0-5FD5DDD69DB1}" type="parTrans" cxnId="{6FBE4A81-D92F-407C-87D8-070399E39DC8}">
      <dgm:prSet custT="1"/>
      <dgm:spPr/>
      <dgm:t>
        <a:bodyPr/>
        <a:lstStyle/>
        <a:p>
          <a:pPr algn="l"/>
          <a:endParaRPr kumimoji="1" lang="ja-JP" altLang="en-US" sz="1600" b="1"/>
        </a:p>
      </dgm:t>
    </dgm:pt>
    <dgm:pt modelId="{A4598709-9F19-49FD-A1AB-59EE9CA9F545}" type="sibTrans" cxnId="{6FBE4A81-D92F-407C-87D8-070399E39DC8}">
      <dgm:prSet/>
      <dgm:spPr/>
      <dgm:t>
        <a:bodyPr/>
        <a:lstStyle/>
        <a:p>
          <a:pPr algn="l"/>
          <a:endParaRPr kumimoji="1" lang="ja-JP" altLang="en-US" sz="1600" b="1"/>
        </a:p>
      </dgm:t>
    </dgm:pt>
    <dgm:pt modelId="{22B6FFE9-3F75-4D4F-AFFE-33922CDDB717}" type="pres">
      <dgm:prSet presAssocID="{C9752E87-8C50-4447-BF0B-B0EA4EC8059D}" presName="diagram" presStyleCnt="0">
        <dgm:presLayoutVars>
          <dgm:chPref val="1"/>
          <dgm:dir/>
          <dgm:animOne val="branch"/>
          <dgm:animLvl val="lvl"/>
          <dgm:resizeHandles val="exact"/>
        </dgm:presLayoutVars>
      </dgm:prSet>
      <dgm:spPr/>
      <dgm:t>
        <a:bodyPr/>
        <a:lstStyle/>
        <a:p>
          <a:endParaRPr kumimoji="1" lang="ja-JP" altLang="en-US"/>
        </a:p>
      </dgm:t>
    </dgm:pt>
    <dgm:pt modelId="{7A24BB61-E9C4-4B8A-A1A0-3B7D35C7AB6B}" type="pres">
      <dgm:prSet presAssocID="{ABFA1472-69EA-4192-84E4-5D7F890FF53B}" presName="root1" presStyleCnt="0"/>
      <dgm:spPr/>
    </dgm:pt>
    <dgm:pt modelId="{4F298D2C-640C-4597-96B8-9F657FF4B6F9}" type="pres">
      <dgm:prSet presAssocID="{ABFA1472-69EA-4192-84E4-5D7F890FF53B}" presName="LevelOneTextNode" presStyleLbl="node0" presStyleIdx="0" presStyleCnt="1" custScaleX="121000" custScaleY="611590" custLinFactNeighborX="-75287" custLinFactNeighborY="47341">
        <dgm:presLayoutVars>
          <dgm:chPref val="3"/>
        </dgm:presLayoutVars>
      </dgm:prSet>
      <dgm:spPr/>
      <dgm:t>
        <a:bodyPr/>
        <a:lstStyle/>
        <a:p>
          <a:endParaRPr kumimoji="1" lang="ja-JP" altLang="en-US"/>
        </a:p>
      </dgm:t>
    </dgm:pt>
    <dgm:pt modelId="{9C11D0B5-FFDE-485F-9069-DF432B5B0496}" type="pres">
      <dgm:prSet presAssocID="{ABFA1472-69EA-4192-84E4-5D7F890FF53B}" presName="level2hierChild" presStyleCnt="0"/>
      <dgm:spPr/>
    </dgm:pt>
    <dgm:pt modelId="{75480900-23A7-4A87-8C96-F505C8B12353}" type="pres">
      <dgm:prSet presAssocID="{9A4BCEA8-A204-4C41-84ED-2D47E616F0C0}" presName="conn2-1" presStyleLbl="parChTrans1D2" presStyleIdx="0" presStyleCnt="2"/>
      <dgm:spPr/>
      <dgm:t>
        <a:bodyPr/>
        <a:lstStyle/>
        <a:p>
          <a:endParaRPr kumimoji="1" lang="ja-JP" altLang="en-US"/>
        </a:p>
      </dgm:t>
    </dgm:pt>
    <dgm:pt modelId="{4A7E6835-2810-497E-BC93-283C54FDA12E}" type="pres">
      <dgm:prSet presAssocID="{9A4BCEA8-A204-4C41-84ED-2D47E616F0C0}" presName="connTx" presStyleLbl="parChTrans1D2" presStyleIdx="0" presStyleCnt="2"/>
      <dgm:spPr/>
      <dgm:t>
        <a:bodyPr/>
        <a:lstStyle/>
        <a:p>
          <a:endParaRPr kumimoji="1" lang="ja-JP" altLang="en-US"/>
        </a:p>
      </dgm:t>
    </dgm:pt>
    <dgm:pt modelId="{741DB135-80DD-4B38-AC23-33CB6A713A10}" type="pres">
      <dgm:prSet presAssocID="{B72C583C-13F4-4104-9B7A-0AD918DA6040}" presName="root2" presStyleCnt="0"/>
      <dgm:spPr/>
    </dgm:pt>
    <dgm:pt modelId="{EA077487-9B9C-4BDE-B4D1-1385B60FFA29}" type="pres">
      <dgm:prSet presAssocID="{B72C583C-13F4-4104-9B7A-0AD918DA6040}" presName="LevelTwoTextNode" presStyleLbl="node2" presStyleIdx="0" presStyleCnt="2" custScaleX="214359" custScaleY="214359" custLinFactNeighborX="-62237" custLinFactNeighborY="4058">
        <dgm:presLayoutVars>
          <dgm:chPref val="3"/>
        </dgm:presLayoutVars>
      </dgm:prSet>
      <dgm:spPr/>
      <dgm:t>
        <a:bodyPr/>
        <a:lstStyle/>
        <a:p>
          <a:endParaRPr kumimoji="1" lang="ja-JP" altLang="en-US"/>
        </a:p>
      </dgm:t>
    </dgm:pt>
    <dgm:pt modelId="{62D6B852-9F61-4791-8E9E-4F5244A69F21}" type="pres">
      <dgm:prSet presAssocID="{B72C583C-13F4-4104-9B7A-0AD918DA6040}" presName="level3hierChild" presStyleCnt="0"/>
      <dgm:spPr/>
    </dgm:pt>
    <dgm:pt modelId="{A566C208-D4DA-4C69-9B21-B8193D15E7F9}" type="pres">
      <dgm:prSet presAssocID="{CF1B0FC1-26C2-4E7B-9CC9-B5C4F7B921F2}" presName="conn2-1" presStyleLbl="parChTrans1D2" presStyleIdx="1" presStyleCnt="2"/>
      <dgm:spPr/>
      <dgm:t>
        <a:bodyPr/>
        <a:lstStyle/>
        <a:p>
          <a:endParaRPr kumimoji="1" lang="ja-JP" altLang="en-US"/>
        </a:p>
      </dgm:t>
    </dgm:pt>
    <dgm:pt modelId="{3663AE2E-63DC-48A4-AE71-28CCA2BD6BFE}" type="pres">
      <dgm:prSet presAssocID="{CF1B0FC1-26C2-4E7B-9CC9-B5C4F7B921F2}" presName="connTx" presStyleLbl="parChTrans1D2" presStyleIdx="1" presStyleCnt="2"/>
      <dgm:spPr/>
      <dgm:t>
        <a:bodyPr/>
        <a:lstStyle/>
        <a:p>
          <a:endParaRPr kumimoji="1" lang="ja-JP" altLang="en-US"/>
        </a:p>
      </dgm:t>
    </dgm:pt>
    <dgm:pt modelId="{FE1D7718-E783-4ECA-A5EA-82CB694795A8}" type="pres">
      <dgm:prSet presAssocID="{89AE1132-1F41-44B1-81A1-C9379FC08E59}" presName="root2" presStyleCnt="0"/>
      <dgm:spPr/>
    </dgm:pt>
    <dgm:pt modelId="{6F6F4FB4-CA17-4939-9E60-2BD86650D602}" type="pres">
      <dgm:prSet presAssocID="{89AE1132-1F41-44B1-81A1-C9379FC08E59}" presName="LevelTwoTextNode" presStyleLbl="node2" presStyleIdx="1" presStyleCnt="2" custScaleX="146410" custScaleY="161051" custLinFactNeighborX="-62237">
        <dgm:presLayoutVars>
          <dgm:chPref val="3"/>
        </dgm:presLayoutVars>
      </dgm:prSet>
      <dgm:spPr/>
      <dgm:t>
        <a:bodyPr/>
        <a:lstStyle/>
        <a:p>
          <a:endParaRPr kumimoji="1" lang="ja-JP" altLang="en-US"/>
        </a:p>
      </dgm:t>
    </dgm:pt>
    <dgm:pt modelId="{13F1232C-A8F2-41FC-8B25-8D5C88FA09B4}" type="pres">
      <dgm:prSet presAssocID="{89AE1132-1F41-44B1-81A1-C9379FC08E59}" presName="level3hierChild" presStyleCnt="0"/>
      <dgm:spPr/>
    </dgm:pt>
    <dgm:pt modelId="{03A915D4-2E3B-4564-85B2-5E83514913DC}" type="pres">
      <dgm:prSet presAssocID="{766A030C-E2B9-4272-854F-E405EF052D0F}" presName="conn2-1" presStyleLbl="parChTrans1D3" presStyleIdx="0" presStyleCnt="2"/>
      <dgm:spPr/>
      <dgm:t>
        <a:bodyPr/>
        <a:lstStyle/>
        <a:p>
          <a:endParaRPr kumimoji="1" lang="ja-JP" altLang="en-US"/>
        </a:p>
      </dgm:t>
    </dgm:pt>
    <dgm:pt modelId="{B21CF7E9-FE14-4A72-B3F4-ADAE99A9C01E}" type="pres">
      <dgm:prSet presAssocID="{766A030C-E2B9-4272-854F-E405EF052D0F}" presName="connTx" presStyleLbl="parChTrans1D3" presStyleIdx="0" presStyleCnt="2"/>
      <dgm:spPr/>
      <dgm:t>
        <a:bodyPr/>
        <a:lstStyle/>
        <a:p>
          <a:endParaRPr kumimoji="1" lang="ja-JP" altLang="en-US"/>
        </a:p>
      </dgm:t>
    </dgm:pt>
    <dgm:pt modelId="{FDD32989-ACD4-4058-9AFB-B548E2C5535C}" type="pres">
      <dgm:prSet presAssocID="{6261EA8B-6D05-4425-9616-4FE6C0730FC4}" presName="root2" presStyleCnt="0"/>
      <dgm:spPr/>
    </dgm:pt>
    <dgm:pt modelId="{9A8BB681-A523-45FA-9CA8-0AF5713170FC}" type="pres">
      <dgm:prSet presAssocID="{6261EA8B-6D05-4425-9616-4FE6C0730FC4}" presName="LevelTwoTextNode" presStyleLbl="node3" presStyleIdx="0" presStyleCnt="2" custScaleX="214359" custScaleY="194872" custLinFactNeighborX="-11200" custLinFactNeighborY="-9164">
        <dgm:presLayoutVars>
          <dgm:chPref val="3"/>
        </dgm:presLayoutVars>
      </dgm:prSet>
      <dgm:spPr/>
      <dgm:t>
        <a:bodyPr/>
        <a:lstStyle/>
        <a:p>
          <a:endParaRPr kumimoji="1" lang="ja-JP" altLang="en-US"/>
        </a:p>
      </dgm:t>
    </dgm:pt>
    <dgm:pt modelId="{8BF296FB-4055-4647-B217-195A13E022B5}" type="pres">
      <dgm:prSet presAssocID="{6261EA8B-6D05-4425-9616-4FE6C0730FC4}" presName="level3hierChild" presStyleCnt="0"/>
      <dgm:spPr/>
    </dgm:pt>
    <dgm:pt modelId="{01255D05-BF95-4C8C-B8A2-175D53F86885}" type="pres">
      <dgm:prSet presAssocID="{3A4381B7-B563-4376-BD64-C5C4767A892E}" presName="conn2-1" presStyleLbl="parChTrans1D3" presStyleIdx="1" presStyleCnt="2"/>
      <dgm:spPr/>
      <dgm:t>
        <a:bodyPr/>
        <a:lstStyle/>
        <a:p>
          <a:endParaRPr kumimoji="1" lang="ja-JP" altLang="en-US"/>
        </a:p>
      </dgm:t>
    </dgm:pt>
    <dgm:pt modelId="{7BC0EE59-8610-4F30-8BE9-80573BD6C8DD}" type="pres">
      <dgm:prSet presAssocID="{3A4381B7-B563-4376-BD64-C5C4767A892E}" presName="connTx" presStyleLbl="parChTrans1D3" presStyleIdx="1" presStyleCnt="2"/>
      <dgm:spPr/>
      <dgm:t>
        <a:bodyPr/>
        <a:lstStyle/>
        <a:p>
          <a:endParaRPr kumimoji="1" lang="ja-JP" altLang="en-US"/>
        </a:p>
      </dgm:t>
    </dgm:pt>
    <dgm:pt modelId="{5AA609C5-3FB2-45F0-AA1B-566BBF505489}" type="pres">
      <dgm:prSet presAssocID="{2BB58ACD-C62D-44C0-BA31-8E4A8677E4CD}" presName="root2" presStyleCnt="0"/>
      <dgm:spPr/>
    </dgm:pt>
    <dgm:pt modelId="{80999BAD-CEFA-490B-981E-0B396B519E11}" type="pres">
      <dgm:prSet presAssocID="{2BB58ACD-C62D-44C0-BA31-8E4A8677E4CD}" presName="LevelTwoTextNode" presStyleLbl="node3" presStyleIdx="1" presStyleCnt="2" custScaleX="214359" custScaleY="177156" custLinFactNeighborX="-11200" custLinFactNeighborY="47966">
        <dgm:presLayoutVars>
          <dgm:chPref val="3"/>
        </dgm:presLayoutVars>
      </dgm:prSet>
      <dgm:spPr/>
      <dgm:t>
        <a:bodyPr/>
        <a:lstStyle/>
        <a:p>
          <a:endParaRPr kumimoji="1" lang="ja-JP" altLang="en-US"/>
        </a:p>
      </dgm:t>
    </dgm:pt>
    <dgm:pt modelId="{D688A293-B154-44EC-855F-462D228600CF}" type="pres">
      <dgm:prSet presAssocID="{2BB58ACD-C62D-44C0-BA31-8E4A8677E4CD}" presName="level3hierChild" presStyleCnt="0"/>
      <dgm:spPr/>
    </dgm:pt>
    <dgm:pt modelId="{315BBD4F-6711-4CF5-A31A-5A807436F880}" type="pres">
      <dgm:prSet presAssocID="{EF611AEF-F662-4048-A2BE-5D968653BA22}" presName="conn2-1" presStyleLbl="parChTrans1D4" presStyleIdx="0" presStyleCnt="9"/>
      <dgm:spPr/>
      <dgm:t>
        <a:bodyPr/>
        <a:lstStyle/>
        <a:p>
          <a:endParaRPr kumimoji="1" lang="ja-JP" altLang="en-US"/>
        </a:p>
      </dgm:t>
    </dgm:pt>
    <dgm:pt modelId="{36759B65-E135-4C07-A6A4-7E61199BE21D}" type="pres">
      <dgm:prSet presAssocID="{EF611AEF-F662-4048-A2BE-5D968653BA22}" presName="connTx" presStyleLbl="parChTrans1D4" presStyleIdx="0" presStyleCnt="9"/>
      <dgm:spPr/>
      <dgm:t>
        <a:bodyPr/>
        <a:lstStyle/>
        <a:p>
          <a:endParaRPr kumimoji="1" lang="ja-JP" altLang="en-US"/>
        </a:p>
      </dgm:t>
    </dgm:pt>
    <dgm:pt modelId="{DF06998A-EEA5-40E9-8153-697C63139B6F}" type="pres">
      <dgm:prSet presAssocID="{EC3E018C-510A-4CC3-A895-478492AAE227}" presName="root2" presStyleCnt="0"/>
      <dgm:spPr/>
    </dgm:pt>
    <dgm:pt modelId="{39835A49-1DFD-4957-8BC9-B7A91D2215F1}" type="pres">
      <dgm:prSet presAssocID="{EC3E018C-510A-4CC3-A895-478492AAE227}" presName="LevelTwoTextNode" presStyleLbl="node4" presStyleIdx="0" presStyleCnt="9" custScaleX="110001" custScaleY="379749" custLinFactNeighborX="18100">
        <dgm:presLayoutVars>
          <dgm:chPref val="3"/>
        </dgm:presLayoutVars>
      </dgm:prSet>
      <dgm:spPr/>
      <dgm:t>
        <a:bodyPr/>
        <a:lstStyle/>
        <a:p>
          <a:endParaRPr kumimoji="1" lang="ja-JP" altLang="en-US"/>
        </a:p>
      </dgm:t>
    </dgm:pt>
    <dgm:pt modelId="{90E9F394-A324-4855-A627-AA126FC56702}" type="pres">
      <dgm:prSet presAssocID="{EC3E018C-510A-4CC3-A895-478492AAE227}" presName="level3hierChild" presStyleCnt="0"/>
      <dgm:spPr/>
    </dgm:pt>
    <dgm:pt modelId="{8EB5B19F-EEF2-4538-9202-4B12FB47184A}" type="pres">
      <dgm:prSet presAssocID="{8049C612-A595-4870-A64F-D6A541A1BD85}" presName="conn2-1" presStyleLbl="parChTrans1D4" presStyleIdx="1" presStyleCnt="9"/>
      <dgm:spPr/>
      <dgm:t>
        <a:bodyPr/>
        <a:lstStyle/>
        <a:p>
          <a:endParaRPr kumimoji="1" lang="ja-JP" altLang="en-US"/>
        </a:p>
      </dgm:t>
    </dgm:pt>
    <dgm:pt modelId="{0209CD8C-AFAA-42F4-B85F-603435B564EA}" type="pres">
      <dgm:prSet presAssocID="{8049C612-A595-4870-A64F-D6A541A1BD85}" presName="connTx" presStyleLbl="parChTrans1D4" presStyleIdx="1" presStyleCnt="9"/>
      <dgm:spPr/>
      <dgm:t>
        <a:bodyPr/>
        <a:lstStyle/>
        <a:p>
          <a:endParaRPr kumimoji="1" lang="ja-JP" altLang="en-US"/>
        </a:p>
      </dgm:t>
    </dgm:pt>
    <dgm:pt modelId="{5376FB97-CD21-423F-B544-7CA00D1719DC}" type="pres">
      <dgm:prSet presAssocID="{76A0A91A-796A-405B-B5D1-D4B1683E86E7}" presName="root2" presStyleCnt="0"/>
      <dgm:spPr/>
    </dgm:pt>
    <dgm:pt modelId="{8B1DCC1B-9F11-4981-8D7C-3AE55AE0A2D0}" type="pres">
      <dgm:prSet presAssocID="{76A0A91A-796A-405B-B5D1-D4B1683E86E7}" presName="LevelTwoTextNode" presStyleLbl="node4" presStyleIdx="1" presStyleCnt="9" custScaleX="313842" custScaleY="161051" custLinFactNeighborX="36200">
        <dgm:presLayoutVars>
          <dgm:chPref val="3"/>
        </dgm:presLayoutVars>
      </dgm:prSet>
      <dgm:spPr/>
      <dgm:t>
        <a:bodyPr/>
        <a:lstStyle/>
        <a:p>
          <a:endParaRPr kumimoji="1" lang="ja-JP" altLang="en-US"/>
        </a:p>
      </dgm:t>
    </dgm:pt>
    <dgm:pt modelId="{40AA3A00-1877-46E5-B1E2-5DE92531A749}" type="pres">
      <dgm:prSet presAssocID="{76A0A91A-796A-405B-B5D1-D4B1683E86E7}" presName="level3hierChild" presStyleCnt="0"/>
      <dgm:spPr/>
    </dgm:pt>
    <dgm:pt modelId="{69840FC6-698D-4D00-AC38-F62E547102D0}" type="pres">
      <dgm:prSet presAssocID="{A14943D2-EEC2-4AE7-B270-BBFCF2849401}" presName="conn2-1" presStyleLbl="parChTrans1D4" presStyleIdx="2" presStyleCnt="9"/>
      <dgm:spPr/>
      <dgm:t>
        <a:bodyPr/>
        <a:lstStyle/>
        <a:p>
          <a:endParaRPr kumimoji="1" lang="ja-JP" altLang="en-US"/>
        </a:p>
      </dgm:t>
    </dgm:pt>
    <dgm:pt modelId="{64157B4C-68CE-4F94-8542-A73ADEACF449}" type="pres">
      <dgm:prSet presAssocID="{A14943D2-EEC2-4AE7-B270-BBFCF2849401}" presName="connTx" presStyleLbl="parChTrans1D4" presStyleIdx="2" presStyleCnt="9"/>
      <dgm:spPr/>
      <dgm:t>
        <a:bodyPr/>
        <a:lstStyle/>
        <a:p>
          <a:endParaRPr kumimoji="1" lang="ja-JP" altLang="en-US"/>
        </a:p>
      </dgm:t>
    </dgm:pt>
    <dgm:pt modelId="{21AE08D8-FC00-4BC4-8A45-5AEA9EFB827E}" type="pres">
      <dgm:prSet presAssocID="{D1D4112D-A77C-4E73-9298-A21FF8B0D05C}" presName="root2" presStyleCnt="0"/>
      <dgm:spPr/>
    </dgm:pt>
    <dgm:pt modelId="{41C5001A-D073-4F8D-850D-FB5F60544FB3}" type="pres">
      <dgm:prSet presAssocID="{D1D4112D-A77C-4E73-9298-A21FF8B0D05C}" presName="LevelTwoTextNode" presStyleLbl="node4" presStyleIdx="2" presStyleCnt="9" custScaleX="313842" custScaleY="161051" custLinFactNeighborX="36200">
        <dgm:presLayoutVars>
          <dgm:chPref val="3"/>
        </dgm:presLayoutVars>
      </dgm:prSet>
      <dgm:spPr/>
      <dgm:t>
        <a:bodyPr/>
        <a:lstStyle/>
        <a:p>
          <a:endParaRPr kumimoji="1" lang="ja-JP" altLang="en-US"/>
        </a:p>
      </dgm:t>
    </dgm:pt>
    <dgm:pt modelId="{5B6CC9F9-E4F7-471D-BDEE-556053795642}" type="pres">
      <dgm:prSet presAssocID="{D1D4112D-A77C-4E73-9298-A21FF8B0D05C}" presName="level3hierChild" presStyleCnt="0"/>
      <dgm:spPr/>
    </dgm:pt>
    <dgm:pt modelId="{2F5FF8E6-5A78-47A8-8C9E-09919476D580}" type="pres">
      <dgm:prSet presAssocID="{7BE5F0BF-14B4-475A-AED5-431CF7B727FF}" presName="conn2-1" presStyleLbl="parChTrans1D4" presStyleIdx="3" presStyleCnt="9"/>
      <dgm:spPr/>
      <dgm:t>
        <a:bodyPr/>
        <a:lstStyle/>
        <a:p>
          <a:endParaRPr kumimoji="1" lang="ja-JP" altLang="en-US"/>
        </a:p>
      </dgm:t>
    </dgm:pt>
    <dgm:pt modelId="{BCC4B0BF-5BC9-463B-B3DC-D6A0FF908697}" type="pres">
      <dgm:prSet presAssocID="{7BE5F0BF-14B4-475A-AED5-431CF7B727FF}" presName="connTx" presStyleLbl="parChTrans1D4" presStyleIdx="3" presStyleCnt="9"/>
      <dgm:spPr/>
      <dgm:t>
        <a:bodyPr/>
        <a:lstStyle/>
        <a:p>
          <a:endParaRPr kumimoji="1" lang="ja-JP" altLang="en-US"/>
        </a:p>
      </dgm:t>
    </dgm:pt>
    <dgm:pt modelId="{C9D8450C-DD53-41CD-8219-990002DC9347}" type="pres">
      <dgm:prSet presAssocID="{0E92B8B8-7374-4D2E-A9E1-FD1524F32F86}" presName="root2" presStyleCnt="0"/>
      <dgm:spPr/>
    </dgm:pt>
    <dgm:pt modelId="{A3859540-128D-4FFA-8E80-BA5A43133E3E}" type="pres">
      <dgm:prSet presAssocID="{0E92B8B8-7374-4D2E-A9E1-FD1524F32F86}" presName="LevelTwoTextNode" presStyleLbl="node4" presStyleIdx="3" presStyleCnt="9" custScaleX="313842" custScaleY="161051" custLinFactNeighborX="36200">
        <dgm:presLayoutVars>
          <dgm:chPref val="3"/>
        </dgm:presLayoutVars>
      </dgm:prSet>
      <dgm:spPr/>
      <dgm:t>
        <a:bodyPr/>
        <a:lstStyle/>
        <a:p>
          <a:endParaRPr kumimoji="1" lang="ja-JP" altLang="en-US"/>
        </a:p>
      </dgm:t>
    </dgm:pt>
    <dgm:pt modelId="{C6A0B186-C090-401C-A0AE-7F0FCD025CD5}" type="pres">
      <dgm:prSet presAssocID="{0E92B8B8-7374-4D2E-A9E1-FD1524F32F86}" presName="level3hierChild" presStyleCnt="0"/>
      <dgm:spPr/>
    </dgm:pt>
    <dgm:pt modelId="{60E40B20-8B57-47AD-9FF3-4D32BE8820EB}" type="pres">
      <dgm:prSet presAssocID="{5DDDE3A6-29DE-4426-A896-EFB25169011E}" presName="conn2-1" presStyleLbl="parChTrans1D4" presStyleIdx="4" presStyleCnt="9"/>
      <dgm:spPr/>
      <dgm:t>
        <a:bodyPr/>
        <a:lstStyle/>
        <a:p>
          <a:endParaRPr kumimoji="1" lang="ja-JP" altLang="en-US"/>
        </a:p>
      </dgm:t>
    </dgm:pt>
    <dgm:pt modelId="{0920DA15-7792-4260-BF94-5CD1C6B5707F}" type="pres">
      <dgm:prSet presAssocID="{5DDDE3A6-29DE-4426-A896-EFB25169011E}" presName="connTx" presStyleLbl="parChTrans1D4" presStyleIdx="4" presStyleCnt="9"/>
      <dgm:spPr/>
      <dgm:t>
        <a:bodyPr/>
        <a:lstStyle/>
        <a:p>
          <a:endParaRPr kumimoji="1" lang="ja-JP" altLang="en-US"/>
        </a:p>
      </dgm:t>
    </dgm:pt>
    <dgm:pt modelId="{D3323E65-F7E3-4F92-BCD1-B9BD758FFB1B}" type="pres">
      <dgm:prSet presAssocID="{ECD23BFD-4E1D-4162-88B1-095CA32B87B9}" presName="root2" presStyleCnt="0"/>
      <dgm:spPr/>
    </dgm:pt>
    <dgm:pt modelId="{0AA367E0-8AE8-4689-B5D5-FD158425D7E0}" type="pres">
      <dgm:prSet presAssocID="{ECD23BFD-4E1D-4162-88B1-095CA32B87B9}" presName="LevelTwoTextNode" presStyleLbl="node4" presStyleIdx="4" presStyleCnt="9" custScaleX="110001" custScaleY="379749" custLinFactNeighborX="18100">
        <dgm:presLayoutVars>
          <dgm:chPref val="3"/>
        </dgm:presLayoutVars>
      </dgm:prSet>
      <dgm:spPr/>
      <dgm:t>
        <a:bodyPr/>
        <a:lstStyle/>
        <a:p>
          <a:endParaRPr kumimoji="1" lang="ja-JP" altLang="en-US"/>
        </a:p>
      </dgm:t>
    </dgm:pt>
    <dgm:pt modelId="{49B98E99-8280-4ADD-AFA4-3E58FFC5146B}" type="pres">
      <dgm:prSet presAssocID="{ECD23BFD-4E1D-4162-88B1-095CA32B87B9}" presName="level3hierChild" presStyleCnt="0"/>
      <dgm:spPr/>
    </dgm:pt>
    <dgm:pt modelId="{A5B278F7-017F-42A7-B777-259D82470C55}" type="pres">
      <dgm:prSet presAssocID="{F8EE03B1-4556-48B2-AE26-182CB1752BAB}" presName="conn2-1" presStyleLbl="parChTrans1D4" presStyleIdx="5" presStyleCnt="9"/>
      <dgm:spPr/>
      <dgm:t>
        <a:bodyPr/>
        <a:lstStyle/>
        <a:p>
          <a:endParaRPr kumimoji="1" lang="ja-JP" altLang="en-US"/>
        </a:p>
      </dgm:t>
    </dgm:pt>
    <dgm:pt modelId="{7FA27149-4A59-47B2-A10F-8445595751E0}" type="pres">
      <dgm:prSet presAssocID="{F8EE03B1-4556-48B2-AE26-182CB1752BAB}" presName="connTx" presStyleLbl="parChTrans1D4" presStyleIdx="5" presStyleCnt="9"/>
      <dgm:spPr/>
      <dgm:t>
        <a:bodyPr/>
        <a:lstStyle/>
        <a:p>
          <a:endParaRPr kumimoji="1" lang="ja-JP" altLang="en-US"/>
        </a:p>
      </dgm:t>
    </dgm:pt>
    <dgm:pt modelId="{A2B31926-D9A0-45A2-8555-A14E6B8B73C2}" type="pres">
      <dgm:prSet presAssocID="{066A1932-1BE4-4ACC-9458-C05C865092CD}" presName="root2" presStyleCnt="0"/>
      <dgm:spPr/>
    </dgm:pt>
    <dgm:pt modelId="{D5470C27-53B4-4E4D-91C6-EE5C9D315903}" type="pres">
      <dgm:prSet presAssocID="{066A1932-1BE4-4ACC-9458-C05C865092CD}" presName="LevelTwoTextNode" presStyleLbl="node4" presStyleIdx="5" presStyleCnt="9" custScaleX="313842" custScaleY="161051" custLinFactNeighborX="36200">
        <dgm:presLayoutVars>
          <dgm:chPref val="3"/>
        </dgm:presLayoutVars>
      </dgm:prSet>
      <dgm:spPr/>
      <dgm:t>
        <a:bodyPr/>
        <a:lstStyle/>
        <a:p>
          <a:endParaRPr kumimoji="1" lang="ja-JP" altLang="en-US"/>
        </a:p>
      </dgm:t>
    </dgm:pt>
    <dgm:pt modelId="{5EC655D0-D79C-4331-9307-C40A7FCA3D31}" type="pres">
      <dgm:prSet presAssocID="{066A1932-1BE4-4ACC-9458-C05C865092CD}" presName="level3hierChild" presStyleCnt="0"/>
      <dgm:spPr/>
    </dgm:pt>
    <dgm:pt modelId="{8FDA60A7-B85D-48C1-8B53-E65A57B30BD1}" type="pres">
      <dgm:prSet presAssocID="{A42FCF48-7DE6-4214-A78A-8F5178A309EF}" presName="conn2-1" presStyleLbl="parChTrans1D4" presStyleIdx="6" presStyleCnt="9"/>
      <dgm:spPr/>
      <dgm:t>
        <a:bodyPr/>
        <a:lstStyle/>
        <a:p>
          <a:endParaRPr kumimoji="1" lang="ja-JP" altLang="en-US"/>
        </a:p>
      </dgm:t>
    </dgm:pt>
    <dgm:pt modelId="{325B069F-3D37-4169-964F-8FBF0856D1E1}" type="pres">
      <dgm:prSet presAssocID="{A42FCF48-7DE6-4214-A78A-8F5178A309EF}" presName="connTx" presStyleLbl="parChTrans1D4" presStyleIdx="6" presStyleCnt="9"/>
      <dgm:spPr/>
      <dgm:t>
        <a:bodyPr/>
        <a:lstStyle/>
        <a:p>
          <a:endParaRPr kumimoji="1" lang="ja-JP" altLang="en-US"/>
        </a:p>
      </dgm:t>
    </dgm:pt>
    <dgm:pt modelId="{8A73043C-7F2C-4933-A01E-14EF7AB4D349}" type="pres">
      <dgm:prSet presAssocID="{2E7AD656-D02F-453A-AF74-FBE75F611131}" presName="root2" presStyleCnt="0"/>
      <dgm:spPr/>
    </dgm:pt>
    <dgm:pt modelId="{0F8A18B2-EF59-480D-A7D0-D1E1024EB48A}" type="pres">
      <dgm:prSet presAssocID="{2E7AD656-D02F-453A-AF74-FBE75F611131}" presName="LevelTwoTextNode" presStyleLbl="node4" presStyleIdx="6" presStyleCnt="9" custScaleX="313842" custScaleY="161051" custLinFactNeighborX="36200">
        <dgm:presLayoutVars>
          <dgm:chPref val="3"/>
        </dgm:presLayoutVars>
      </dgm:prSet>
      <dgm:spPr/>
      <dgm:t>
        <a:bodyPr/>
        <a:lstStyle/>
        <a:p>
          <a:endParaRPr kumimoji="1" lang="ja-JP" altLang="en-US"/>
        </a:p>
      </dgm:t>
    </dgm:pt>
    <dgm:pt modelId="{07BA0BE9-726E-406B-BA0C-64966445865C}" type="pres">
      <dgm:prSet presAssocID="{2E7AD656-D02F-453A-AF74-FBE75F611131}" presName="level3hierChild" presStyleCnt="0"/>
      <dgm:spPr/>
    </dgm:pt>
    <dgm:pt modelId="{15411B08-3921-4036-B513-57DE4F5F450B}" type="pres">
      <dgm:prSet presAssocID="{E9012348-9051-4C1E-8AEE-07CDE1CA73A8}" presName="conn2-1" presStyleLbl="parChTrans1D4" presStyleIdx="7" presStyleCnt="9"/>
      <dgm:spPr/>
      <dgm:t>
        <a:bodyPr/>
        <a:lstStyle/>
        <a:p>
          <a:endParaRPr kumimoji="1" lang="ja-JP" altLang="en-US"/>
        </a:p>
      </dgm:t>
    </dgm:pt>
    <dgm:pt modelId="{4C938F84-CAF2-4FC5-9176-BC24A2BAE071}" type="pres">
      <dgm:prSet presAssocID="{E9012348-9051-4C1E-8AEE-07CDE1CA73A8}" presName="connTx" presStyleLbl="parChTrans1D4" presStyleIdx="7" presStyleCnt="9"/>
      <dgm:spPr/>
      <dgm:t>
        <a:bodyPr/>
        <a:lstStyle/>
        <a:p>
          <a:endParaRPr kumimoji="1" lang="ja-JP" altLang="en-US"/>
        </a:p>
      </dgm:t>
    </dgm:pt>
    <dgm:pt modelId="{E888E2B1-1425-4CBF-9750-8545C288A501}" type="pres">
      <dgm:prSet presAssocID="{CA43D681-0D7B-471E-93EF-64D6CB55B237}" presName="root2" presStyleCnt="0"/>
      <dgm:spPr/>
    </dgm:pt>
    <dgm:pt modelId="{C6B803DD-8D9C-4AE4-8D5E-A7BEA3DF0DA5}" type="pres">
      <dgm:prSet presAssocID="{CA43D681-0D7B-471E-93EF-64D6CB55B237}" presName="LevelTwoTextNode" presStyleLbl="node4" presStyleIdx="7" presStyleCnt="9" custScaleX="313842" custScaleY="161051" custLinFactNeighborX="36200">
        <dgm:presLayoutVars>
          <dgm:chPref val="3"/>
        </dgm:presLayoutVars>
      </dgm:prSet>
      <dgm:spPr/>
      <dgm:t>
        <a:bodyPr/>
        <a:lstStyle/>
        <a:p>
          <a:endParaRPr kumimoji="1" lang="ja-JP" altLang="en-US"/>
        </a:p>
      </dgm:t>
    </dgm:pt>
    <dgm:pt modelId="{9FE32048-2E45-46F4-93F8-D3FEA9F21D06}" type="pres">
      <dgm:prSet presAssocID="{CA43D681-0D7B-471E-93EF-64D6CB55B237}" presName="level3hierChild" presStyleCnt="0"/>
      <dgm:spPr/>
    </dgm:pt>
    <dgm:pt modelId="{D1A42F76-A61F-4128-84A9-44E4883CD033}" type="pres">
      <dgm:prSet presAssocID="{10DCAA41-0E44-434B-B7F0-5FD5DDD69DB1}" presName="conn2-1" presStyleLbl="parChTrans1D4" presStyleIdx="8" presStyleCnt="9"/>
      <dgm:spPr/>
      <dgm:t>
        <a:bodyPr/>
        <a:lstStyle/>
        <a:p>
          <a:endParaRPr kumimoji="1" lang="ja-JP" altLang="en-US"/>
        </a:p>
      </dgm:t>
    </dgm:pt>
    <dgm:pt modelId="{EFDF0794-919E-4E99-8884-D352C5E2EDFB}" type="pres">
      <dgm:prSet presAssocID="{10DCAA41-0E44-434B-B7F0-5FD5DDD69DB1}" presName="connTx" presStyleLbl="parChTrans1D4" presStyleIdx="8" presStyleCnt="9"/>
      <dgm:spPr/>
      <dgm:t>
        <a:bodyPr/>
        <a:lstStyle/>
        <a:p>
          <a:endParaRPr kumimoji="1" lang="ja-JP" altLang="en-US"/>
        </a:p>
      </dgm:t>
    </dgm:pt>
    <dgm:pt modelId="{A16FB62D-BCC2-48DA-9FC7-231A1F9594D0}" type="pres">
      <dgm:prSet presAssocID="{6514A4B5-C18C-4FD5-8B67-48472E5E8DBD}" presName="root2" presStyleCnt="0"/>
      <dgm:spPr/>
    </dgm:pt>
    <dgm:pt modelId="{B84FD377-7275-4E6C-B097-5A2B5432B4C0}" type="pres">
      <dgm:prSet presAssocID="{6514A4B5-C18C-4FD5-8B67-48472E5E8DBD}" presName="LevelTwoTextNode" presStyleLbl="node4" presStyleIdx="8" presStyleCnt="9" custScaleX="313842" custScaleY="161051" custLinFactNeighborX="36200">
        <dgm:presLayoutVars>
          <dgm:chPref val="3"/>
        </dgm:presLayoutVars>
      </dgm:prSet>
      <dgm:spPr/>
      <dgm:t>
        <a:bodyPr/>
        <a:lstStyle/>
        <a:p>
          <a:endParaRPr kumimoji="1" lang="ja-JP" altLang="en-US"/>
        </a:p>
      </dgm:t>
    </dgm:pt>
    <dgm:pt modelId="{E1EBA86A-72FE-49C1-AFFB-CA8C449F9D8B}" type="pres">
      <dgm:prSet presAssocID="{6514A4B5-C18C-4FD5-8B67-48472E5E8DBD}" presName="level3hierChild" presStyleCnt="0"/>
      <dgm:spPr/>
    </dgm:pt>
  </dgm:ptLst>
  <dgm:cxnLst>
    <dgm:cxn modelId="{B596AC6B-D338-4F27-8F7E-0036F0A22D59}" srcId="{89AE1132-1F41-44B1-81A1-C9379FC08E59}" destId="{6261EA8B-6D05-4425-9616-4FE6C0730FC4}" srcOrd="0" destOrd="0" parTransId="{766A030C-E2B9-4272-854F-E405EF052D0F}" sibTransId="{601EAB63-FE3B-4FB7-A852-76F231C6EBB9}"/>
    <dgm:cxn modelId="{81936967-5DAA-4A8E-B3BD-00E5DDF91B68}" srcId="{EC3E018C-510A-4CC3-A895-478492AAE227}" destId="{0E92B8B8-7374-4D2E-A9E1-FD1524F32F86}" srcOrd="2" destOrd="0" parTransId="{7BE5F0BF-14B4-475A-AED5-431CF7B727FF}" sibTransId="{C5BA508C-6624-4669-AEE8-047D104C97FA}"/>
    <dgm:cxn modelId="{51CC69FF-A5BE-4712-9C45-D0FCAEBA228B}" type="presOf" srcId="{10DCAA41-0E44-434B-B7F0-5FD5DDD69DB1}" destId="{EFDF0794-919E-4E99-8884-D352C5E2EDFB}" srcOrd="1" destOrd="0" presId="urn:microsoft.com/office/officeart/2005/8/layout/hierarchy2"/>
    <dgm:cxn modelId="{9A7931B7-34C1-45AF-B9EE-3608F2B203A9}" type="presOf" srcId="{B72C583C-13F4-4104-9B7A-0AD918DA6040}" destId="{EA077487-9B9C-4BDE-B4D1-1385B60FFA29}" srcOrd="0" destOrd="0" presId="urn:microsoft.com/office/officeart/2005/8/layout/hierarchy2"/>
    <dgm:cxn modelId="{86E2597D-7C43-4700-9EFA-1293F211C885}" type="presOf" srcId="{CF1B0FC1-26C2-4E7B-9CC9-B5C4F7B921F2}" destId="{A566C208-D4DA-4C69-9B21-B8193D15E7F9}" srcOrd="0" destOrd="0" presId="urn:microsoft.com/office/officeart/2005/8/layout/hierarchy2"/>
    <dgm:cxn modelId="{34A2B573-C142-4A11-9A9A-AFCE75652C4F}" type="presOf" srcId="{D1D4112D-A77C-4E73-9298-A21FF8B0D05C}" destId="{41C5001A-D073-4F8D-850D-FB5F60544FB3}" srcOrd="0" destOrd="0" presId="urn:microsoft.com/office/officeart/2005/8/layout/hierarchy2"/>
    <dgm:cxn modelId="{ADCEB0D4-B885-4EFD-9614-B3011A9216BA}" type="presOf" srcId="{3A4381B7-B563-4376-BD64-C5C4767A892E}" destId="{7BC0EE59-8610-4F30-8BE9-80573BD6C8DD}" srcOrd="1" destOrd="0" presId="urn:microsoft.com/office/officeart/2005/8/layout/hierarchy2"/>
    <dgm:cxn modelId="{1DED5393-679A-46ED-A682-EB1058AA3772}" type="presOf" srcId="{7BE5F0BF-14B4-475A-AED5-431CF7B727FF}" destId="{BCC4B0BF-5BC9-463B-B3DC-D6A0FF908697}" srcOrd="1" destOrd="0" presId="urn:microsoft.com/office/officeart/2005/8/layout/hierarchy2"/>
    <dgm:cxn modelId="{BD1D02E8-4351-4959-9FD6-B208597068FF}" srcId="{EC3E018C-510A-4CC3-A895-478492AAE227}" destId="{D1D4112D-A77C-4E73-9298-A21FF8B0D05C}" srcOrd="1" destOrd="0" parTransId="{A14943D2-EEC2-4AE7-B270-BBFCF2849401}" sibTransId="{A7D9D29A-034F-4B1A-99D8-FE4B136F7859}"/>
    <dgm:cxn modelId="{781208DE-5D78-47D2-891C-C9FF59BDF3C3}" type="presOf" srcId="{066A1932-1BE4-4ACC-9458-C05C865092CD}" destId="{D5470C27-53B4-4E4D-91C6-EE5C9D315903}" srcOrd="0" destOrd="0" presId="urn:microsoft.com/office/officeart/2005/8/layout/hierarchy2"/>
    <dgm:cxn modelId="{3642ABC2-8765-48D4-B1C1-BE9C1F856B4E}" type="presOf" srcId="{EF611AEF-F662-4048-A2BE-5D968653BA22}" destId="{315BBD4F-6711-4CF5-A31A-5A807436F880}" srcOrd="0" destOrd="0" presId="urn:microsoft.com/office/officeart/2005/8/layout/hierarchy2"/>
    <dgm:cxn modelId="{3AABF585-48D7-48DE-8315-8C2001E90A2F}" type="presOf" srcId="{A42FCF48-7DE6-4214-A78A-8F5178A309EF}" destId="{8FDA60A7-B85D-48C1-8B53-E65A57B30BD1}" srcOrd="0" destOrd="0" presId="urn:microsoft.com/office/officeart/2005/8/layout/hierarchy2"/>
    <dgm:cxn modelId="{6FBE4A81-D92F-407C-87D8-070399E39DC8}" srcId="{ECD23BFD-4E1D-4162-88B1-095CA32B87B9}" destId="{6514A4B5-C18C-4FD5-8B67-48472E5E8DBD}" srcOrd="3" destOrd="0" parTransId="{10DCAA41-0E44-434B-B7F0-5FD5DDD69DB1}" sibTransId="{A4598709-9F19-49FD-A1AB-59EE9CA9F545}"/>
    <dgm:cxn modelId="{1390754E-0E69-444E-987B-50380458CDA9}" type="presOf" srcId="{A14943D2-EEC2-4AE7-B270-BBFCF2849401}" destId="{64157B4C-68CE-4F94-8542-A73ADEACF449}" srcOrd="1" destOrd="0" presId="urn:microsoft.com/office/officeart/2005/8/layout/hierarchy2"/>
    <dgm:cxn modelId="{80FB18B4-2612-4197-9886-0BD1D7DEBD87}" srcId="{ECD23BFD-4E1D-4162-88B1-095CA32B87B9}" destId="{066A1932-1BE4-4ACC-9458-C05C865092CD}" srcOrd="0" destOrd="0" parTransId="{F8EE03B1-4556-48B2-AE26-182CB1752BAB}" sibTransId="{4B8BEF28-DBAA-409B-87B9-AA704221AEEF}"/>
    <dgm:cxn modelId="{D1E1ABFF-9CC7-413D-A959-1909532A7DC6}" type="presOf" srcId="{766A030C-E2B9-4272-854F-E405EF052D0F}" destId="{B21CF7E9-FE14-4A72-B3F4-ADAE99A9C01E}" srcOrd="1" destOrd="0" presId="urn:microsoft.com/office/officeart/2005/8/layout/hierarchy2"/>
    <dgm:cxn modelId="{E71822A0-8E34-408C-9A79-AE165E407339}" srcId="{ECD23BFD-4E1D-4162-88B1-095CA32B87B9}" destId="{CA43D681-0D7B-471E-93EF-64D6CB55B237}" srcOrd="2" destOrd="0" parTransId="{E9012348-9051-4C1E-8AEE-07CDE1CA73A8}" sibTransId="{375391AF-AC7B-44E3-B267-B65017919D5F}"/>
    <dgm:cxn modelId="{FF1E2002-DA50-4067-B74F-AE55F3CBE6F8}" srcId="{ABFA1472-69EA-4192-84E4-5D7F890FF53B}" destId="{B72C583C-13F4-4104-9B7A-0AD918DA6040}" srcOrd="0" destOrd="0" parTransId="{9A4BCEA8-A204-4C41-84ED-2D47E616F0C0}" sibTransId="{B36627DF-BB9E-4304-ACB0-947366E165EF}"/>
    <dgm:cxn modelId="{4653BDDF-97B5-4CCF-B038-2E8E2259F964}" type="presOf" srcId="{CA43D681-0D7B-471E-93EF-64D6CB55B237}" destId="{C6B803DD-8D9C-4AE4-8D5E-A7BEA3DF0DA5}" srcOrd="0" destOrd="0" presId="urn:microsoft.com/office/officeart/2005/8/layout/hierarchy2"/>
    <dgm:cxn modelId="{09ECCBEC-0B0D-4853-99D3-8D19739C39D8}" type="presOf" srcId="{6261EA8B-6D05-4425-9616-4FE6C0730FC4}" destId="{9A8BB681-A523-45FA-9CA8-0AF5713170FC}" srcOrd="0" destOrd="0" presId="urn:microsoft.com/office/officeart/2005/8/layout/hierarchy2"/>
    <dgm:cxn modelId="{E6FAED3C-6E90-4D6E-A5D7-B0DE5171DF69}" type="presOf" srcId="{CF1B0FC1-26C2-4E7B-9CC9-B5C4F7B921F2}" destId="{3663AE2E-63DC-48A4-AE71-28CCA2BD6BFE}" srcOrd="1" destOrd="0" presId="urn:microsoft.com/office/officeart/2005/8/layout/hierarchy2"/>
    <dgm:cxn modelId="{B2B29C01-DB71-4975-9E23-580920E2C3DF}" type="presOf" srcId="{3A4381B7-B563-4376-BD64-C5C4767A892E}" destId="{01255D05-BF95-4C8C-B8A2-175D53F86885}" srcOrd="0" destOrd="0" presId="urn:microsoft.com/office/officeart/2005/8/layout/hierarchy2"/>
    <dgm:cxn modelId="{AE3820D7-F05A-47A8-8541-24A5E36796A5}" type="presOf" srcId="{5DDDE3A6-29DE-4426-A896-EFB25169011E}" destId="{60E40B20-8B57-47AD-9FF3-4D32BE8820EB}" srcOrd="0" destOrd="0" presId="urn:microsoft.com/office/officeart/2005/8/layout/hierarchy2"/>
    <dgm:cxn modelId="{C3C7E07B-C437-436A-A764-FAF9E71A788D}" type="presOf" srcId="{8049C612-A595-4870-A64F-D6A541A1BD85}" destId="{0209CD8C-AFAA-42F4-B85F-603435B564EA}" srcOrd="1" destOrd="0" presId="urn:microsoft.com/office/officeart/2005/8/layout/hierarchy2"/>
    <dgm:cxn modelId="{4013D762-DD6B-4B57-A161-1816870D4B5E}" type="presOf" srcId="{5DDDE3A6-29DE-4426-A896-EFB25169011E}" destId="{0920DA15-7792-4260-BF94-5CD1C6B5707F}" srcOrd="1" destOrd="0" presId="urn:microsoft.com/office/officeart/2005/8/layout/hierarchy2"/>
    <dgm:cxn modelId="{A7BE818F-1E38-40C0-AD27-3666E3BBB521}" type="presOf" srcId="{C9752E87-8C50-4447-BF0B-B0EA4EC8059D}" destId="{22B6FFE9-3F75-4D4F-AFFE-33922CDDB717}" srcOrd="0" destOrd="0" presId="urn:microsoft.com/office/officeart/2005/8/layout/hierarchy2"/>
    <dgm:cxn modelId="{8E5781A6-8579-4EB0-AEB1-564D625A284A}" type="presOf" srcId="{7BE5F0BF-14B4-475A-AED5-431CF7B727FF}" destId="{2F5FF8E6-5A78-47A8-8C9E-09919476D580}" srcOrd="0" destOrd="0" presId="urn:microsoft.com/office/officeart/2005/8/layout/hierarchy2"/>
    <dgm:cxn modelId="{F713BC92-E76D-416E-A34C-CA24A88B037B}" srcId="{2BB58ACD-C62D-44C0-BA31-8E4A8677E4CD}" destId="{ECD23BFD-4E1D-4162-88B1-095CA32B87B9}" srcOrd="1" destOrd="0" parTransId="{5DDDE3A6-29DE-4426-A896-EFB25169011E}" sibTransId="{4E77B45F-D0AE-4699-941D-0CA22D745080}"/>
    <dgm:cxn modelId="{BBD3E95A-A818-41FE-9CFA-9C564472CB85}" type="presOf" srcId="{0E92B8B8-7374-4D2E-A9E1-FD1524F32F86}" destId="{A3859540-128D-4FFA-8E80-BA5A43133E3E}" srcOrd="0" destOrd="0" presId="urn:microsoft.com/office/officeart/2005/8/layout/hierarchy2"/>
    <dgm:cxn modelId="{415191B5-558C-4389-9A76-B8D49392A314}" type="presOf" srcId="{A14943D2-EEC2-4AE7-B270-BBFCF2849401}" destId="{69840FC6-698D-4D00-AC38-F62E547102D0}" srcOrd="0" destOrd="0" presId="urn:microsoft.com/office/officeart/2005/8/layout/hierarchy2"/>
    <dgm:cxn modelId="{F10E1CFF-67EC-4835-8EF0-ED26A7528B93}" srcId="{2BB58ACD-C62D-44C0-BA31-8E4A8677E4CD}" destId="{EC3E018C-510A-4CC3-A895-478492AAE227}" srcOrd="0" destOrd="0" parTransId="{EF611AEF-F662-4048-A2BE-5D968653BA22}" sibTransId="{D1AEFC30-DB02-4AB3-B106-648C3530DE6A}"/>
    <dgm:cxn modelId="{EE0814E3-98C5-4BD5-AFF0-03DDB9FB793D}" type="presOf" srcId="{E9012348-9051-4C1E-8AEE-07CDE1CA73A8}" destId="{15411B08-3921-4036-B513-57DE4F5F450B}" srcOrd="0" destOrd="0" presId="urn:microsoft.com/office/officeart/2005/8/layout/hierarchy2"/>
    <dgm:cxn modelId="{E27F13C7-5FCE-4A14-8F83-DD6F78744FF0}" srcId="{C9752E87-8C50-4447-BF0B-B0EA4EC8059D}" destId="{ABFA1472-69EA-4192-84E4-5D7F890FF53B}" srcOrd="0" destOrd="0" parTransId="{52E0BCBC-C9E2-4E50-85DC-B60C8801887B}" sibTransId="{2CB91B50-E048-44CE-BBFC-D6C6B93E1009}"/>
    <dgm:cxn modelId="{1EBFDB00-1CB5-40A9-A64E-C515C1D4B51E}" type="presOf" srcId="{ABFA1472-69EA-4192-84E4-5D7F890FF53B}" destId="{4F298D2C-640C-4597-96B8-9F657FF4B6F9}" srcOrd="0" destOrd="0" presId="urn:microsoft.com/office/officeart/2005/8/layout/hierarchy2"/>
    <dgm:cxn modelId="{80E73B42-5ED2-4238-A044-1098D4C46F23}" type="presOf" srcId="{EF611AEF-F662-4048-A2BE-5D968653BA22}" destId="{36759B65-E135-4C07-A6A4-7E61199BE21D}" srcOrd="1" destOrd="0" presId="urn:microsoft.com/office/officeart/2005/8/layout/hierarchy2"/>
    <dgm:cxn modelId="{E98DD54F-3D44-4D5C-8855-281A088F5A41}" type="presOf" srcId="{9A4BCEA8-A204-4C41-84ED-2D47E616F0C0}" destId="{4A7E6835-2810-497E-BC93-283C54FDA12E}" srcOrd="1" destOrd="0" presId="urn:microsoft.com/office/officeart/2005/8/layout/hierarchy2"/>
    <dgm:cxn modelId="{4DFE1386-9D5F-470A-BC8E-36C1D88AFE0F}" type="presOf" srcId="{EC3E018C-510A-4CC3-A895-478492AAE227}" destId="{39835A49-1DFD-4957-8BC9-B7A91D2215F1}" srcOrd="0" destOrd="0" presId="urn:microsoft.com/office/officeart/2005/8/layout/hierarchy2"/>
    <dgm:cxn modelId="{33E126C5-C3BC-4995-B0B3-24DF5F33247E}" type="presOf" srcId="{2E7AD656-D02F-453A-AF74-FBE75F611131}" destId="{0F8A18B2-EF59-480D-A7D0-D1E1024EB48A}" srcOrd="0" destOrd="0" presId="urn:microsoft.com/office/officeart/2005/8/layout/hierarchy2"/>
    <dgm:cxn modelId="{5DD86946-98B5-4A5E-8DCB-77A86E0E8D7B}" type="presOf" srcId="{6514A4B5-C18C-4FD5-8B67-48472E5E8DBD}" destId="{B84FD377-7275-4E6C-B097-5A2B5432B4C0}" srcOrd="0" destOrd="0" presId="urn:microsoft.com/office/officeart/2005/8/layout/hierarchy2"/>
    <dgm:cxn modelId="{3A591783-D36B-4730-BC88-765FCC1FFE45}" type="presOf" srcId="{766A030C-E2B9-4272-854F-E405EF052D0F}" destId="{03A915D4-2E3B-4564-85B2-5E83514913DC}" srcOrd="0" destOrd="0" presId="urn:microsoft.com/office/officeart/2005/8/layout/hierarchy2"/>
    <dgm:cxn modelId="{04149497-A17C-4E44-9BF0-5ECF9B53851E}" type="presOf" srcId="{F8EE03B1-4556-48B2-AE26-182CB1752BAB}" destId="{A5B278F7-017F-42A7-B777-259D82470C55}" srcOrd="0" destOrd="0" presId="urn:microsoft.com/office/officeart/2005/8/layout/hierarchy2"/>
    <dgm:cxn modelId="{05079D52-6E52-4574-8140-DE41BD5EDD61}" srcId="{89AE1132-1F41-44B1-81A1-C9379FC08E59}" destId="{2BB58ACD-C62D-44C0-BA31-8E4A8677E4CD}" srcOrd="1" destOrd="0" parTransId="{3A4381B7-B563-4376-BD64-C5C4767A892E}" sibTransId="{8E81AC0D-9C5A-4F38-B7B6-52BCC2EA414D}"/>
    <dgm:cxn modelId="{36CFBCB5-7926-40C8-84EF-D77E91AFAD40}" type="presOf" srcId="{89AE1132-1F41-44B1-81A1-C9379FC08E59}" destId="{6F6F4FB4-CA17-4939-9E60-2BD86650D602}" srcOrd="0" destOrd="0" presId="urn:microsoft.com/office/officeart/2005/8/layout/hierarchy2"/>
    <dgm:cxn modelId="{1DD42297-2B4B-4864-A77F-69522E438552}" type="presOf" srcId="{E9012348-9051-4C1E-8AEE-07CDE1CA73A8}" destId="{4C938F84-CAF2-4FC5-9176-BC24A2BAE071}" srcOrd="1" destOrd="0" presId="urn:microsoft.com/office/officeart/2005/8/layout/hierarchy2"/>
    <dgm:cxn modelId="{E0F6940E-7F67-4057-9C5B-A178F4C1CE29}" type="presOf" srcId="{2BB58ACD-C62D-44C0-BA31-8E4A8677E4CD}" destId="{80999BAD-CEFA-490B-981E-0B396B519E11}" srcOrd="0" destOrd="0" presId="urn:microsoft.com/office/officeart/2005/8/layout/hierarchy2"/>
    <dgm:cxn modelId="{ED3347AF-05A0-4429-B512-EA6A01741CE6}" srcId="{ABFA1472-69EA-4192-84E4-5D7F890FF53B}" destId="{89AE1132-1F41-44B1-81A1-C9379FC08E59}" srcOrd="1" destOrd="0" parTransId="{CF1B0FC1-26C2-4E7B-9CC9-B5C4F7B921F2}" sibTransId="{F854AACF-8A61-4643-88C6-C87533D900C5}"/>
    <dgm:cxn modelId="{DC2D49E4-C840-4990-854B-46A892AA90BF}" type="presOf" srcId="{F8EE03B1-4556-48B2-AE26-182CB1752BAB}" destId="{7FA27149-4A59-47B2-A10F-8445595751E0}" srcOrd="1" destOrd="0" presId="urn:microsoft.com/office/officeart/2005/8/layout/hierarchy2"/>
    <dgm:cxn modelId="{5DBD9668-9A7F-42D8-99D6-BC5FAAD276A8}" srcId="{EC3E018C-510A-4CC3-A895-478492AAE227}" destId="{76A0A91A-796A-405B-B5D1-D4B1683E86E7}" srcOrd="0" destOrd="0" parTransId="{8049C612-A595-4870-A64F-D6A541A1BD85}" sibTransId="{21A64263-B2A3-4A7B-AEA9-3F516C7287B7}"/>
    <dgm:cxn modelId="{43679F70-12E9-4012-9BBE-92A43C5095A3}" type="presOf" srcId="{9A4BCEA8-A204-4C41-84ED-2D47E616F0C0}" destId="{75480900-23A7-4A87-8C96-F505C8B12353}" srcOrd="0" destOrd="0" presId="urn:microsoft.com/office/officeart/2005/8/layout/hierarchy2"/>
    <dgm:cxn modelId="{AAD340AC-D492-4871-BC45-754072F2692D}" type="presOf" srcId="{10DCAA41-0E44-434B-B7F0-5FD5DDD69DB1}" destId="{D1A42F76-A61F-4128-84A9-44E4883CD033}" srcOrd="0" destOrd="0" presId="urn:microsoft.com/office/officeart/2005/8/layout/hierarchy2"/>
    <dgm:cxn modelId="{4C3500E4-E702-4749-A6C2-7659D34F19A0}" type="presOf" srcId="{8049C612-A595-4870-A64F-D6A541A1BD85}" destId="{8EB5B19F-EEF2-4538-9202-4B12FB47184A}" srcOrd="0" destOrd="0" presId="urn:microsoft.com/office/officeart/2005/8/layout/hierarchy2"/>
    <dgm:cxn modelId="{B5B9CD1F-7477-4570-8AA3-4455662E45E9}" srcId="{ECD23BFD-4E1D-4162-88B1-095CA32B87B9}" destId="{2E7AD656-D02F-453A-AF74-FBE75F611131}" srcOrd="1" destOrd="0" parTransId="{A42FCF48-7DE6-4214-A78A-8F5178A309EF}" sibTransId="{C1B03847-124C-42B3-8AD6-D2A43260F797}"/>
    <dgm:cxn modelId="{D3D5F78A-4114-4568-9774-256092BA81ED}" type="presOf" srcId="{A42FCF48-7DE6-4214-A78A-8F5178A309EF}" destId="{325B069F-3D37-4169-964F-8FBF0856D1E1}" srcOrd="1" destOrd="0" presId="urn:microsoft.com/office/officeart/2005/8/layout/hierarchy2"/>
    <dgm:cxn modelId="{41E8C5E4-7C6B-41B8-9000-3F2F61E1B74A}" type="presOf" srcId="{76A0A91A-796A-405B-B5D1-D4B1683E86E7}" destId="{8B1DCC1B-9F11-4981-8D7C-3AE55AE0A2D0}" srcOrd="0" destOrd="0" presId="urn:microsoft.com/office/officeart/2005/8/layout/hierarchy2"/>
    <dgm:cxn modelId="{D7298463-22CF-4AB5-9AA4-035DA48EE235}" type="presOf" srcId="{ECD23BFD-4E1D-4162-88B1-095CA32B87B9}" destId="{0AA367E0-8AE8-4689-B5D5-FD158425D7E0}" srcOrd="0" destOrd="0" presId="urn:microsoft.com/office/officeart/2005/8/layout/hierarchy2"/>
    <dgm:cxn modelId="{462655E0-4AD4-4FFA-9A2E-65A3DFC080DC}" type="presParOf" srcId="{22B6FFE9-3F75-4D4F-AFFE-33922CDDB717}" destId="{7A24BB61-E9C4-4B8A-A1A0-3B7D35C7AB6B}" srcOrd="0" destOrd="0" presId="urn:microsoft.com/office/officeart/2005/8/layout/hierarchy2"/>
    <dgm:cxn modelId="{EA2B2883-C0BE-4758-B8B4-240796AA5F3F}" type="presParOf" srcId="{7A24BB61-E9C4-4B8A-A1A0-3B7D35C7AB6B}" destId="{4F298D2C-640C-4597-96B8-9F657FF4B6F9}" srcOrd="0" destOrd="0" presId="urn:microsoft.com/office/officeart/2005/8/layout/hierarchy2"/>
    <dgm:cxn modelId="{6E2B6446-76A5-4429-A318-08F13C010F3A}" type="presParOf" srcId="{7A24BB61-E9C4-4B8A-A1A0-3B7D35C7AB6B}" destId="{9C11D0B5-FFDE-485F-9069-DF432B5B0496}" srcOrd="1" destOrd="0" presId="urn:microsoft.com/office/officeart/2005/8/layout/hierarchy2"/>
    <dgm:cxn modelId="{ED6C9A8D-6D1A-43A0-A0FF-962B14380E49}" type="presParOf" srcId="{9C11D0B5-FFDE-485F-9069-DF432B5B0496}" destId="{75480900-23A7-4A87-8C96-F505C8B12353}" srcOrd="0" destOrd="0" presId="urn:microsoft.com/office/officeart/2005/8/layout/hierarchy2"/>
    <dgm:cxn modelId="{DF08800D-1886-4F69-A584-3A64A3776159}" type="presParOf" srcId="{75480900-23A7-4A87-8C96-F505C8B12353}" destId="{4A7E6835-2810-497E-BC93-283C54FDA12E}" srcOrd="0" destOrd="0" presId="urn:microsoft.com/office/officeart/2005/8/layout/hierarchy2"/>
    <dgm:cxn modelId="{58D7743C-7D40-4EA7-98A9-750AAE3FBF61}" type="presParOf" srcId="{9C11D0B5-FFDE-485F-9069-DF432B5B0496}" destId="{741DB135-80DD-4B38-AC23-33CB6A713A10}" srcOrd="1" destOrd="0" presId="urn:microsoft.com/office/officeart/2005/8/layout/hierarchy2"/>
    <dgm:cxn modelId="{EF8130FA-3919-4222-B199-95B59EE4CF55}" type="presParOf" srcId="{741DB135-80DD-4B38-AC23-33CB6A713A10}" destId="{EA077487-9B9C-4BDE-B4D1-1385B60FFA29}" srcOrd="0" destOrd="0" presId="urn:microsoft.com/office/officeart/2005/8/layout/hierarchy2"/>
    <dgm:cxn modelId="{4A25EC60-CA6C-41B9-9C8D-A8EF9CC14995}" type="presParOf" srcId="{741DB135-80DD-4B38-AC23-33CB6A713A10}" destId="{62D6B852-9F61-4791-8E9E-4F5244A69F21}" srcOrd="1" destOrd="0" presId="urn:microsoft.com/office/officeart/2005/8/layout/hierarchy2"/>
    <dgm:cxn modelId="{DAECB0BC-61F9-46D0-8708-04049E0B36DF}" type="presParOf" srcId="{9C11D0B5-FFDE-485F-9069-DF432B5B0496}" destId="{A566C208-D4DA-4C69-9B21-B8193D15E7F9}" srcOrd="2" destOrd="0" presId="urn:microsoft.com/office/officeart/2005/8/layout/hierarchy2"/>
    <dgm:cxn modelId="{B93A84A3-2AB7-4725-A0F7-CDB7FD8E349F}" type="presParOf" srcId="{A566C208-D4DA-4C69-9B21-B8193D15E7F9}" destId="{3663AE2E-63DC-48A4-AE71-28CCA2BD6BFE}" srcOrd="0" destOrd="0" presId="urn:microsoft.com/office/officeart/2005/8/layout/hierarchy2"/>
    <dgm:cxn modelId="{1856948D-8A0D-4CCB-B735-4DFDC5348408}" type="presParOf" srcId="{9C11D0B5-FFDE-485F-9069-DF432B5B0496}" destId="{FE1D7718-E783-4ECA-A5EA-82CB694795A8}" srcOrd="3" destOrd="0" presId="urn:microsoft.com/office/officeart/2005/8/layout/hierarchy2"/>
    <dgm:cxn modelId="{26597DA3-AFB8-4429-8D69-5CFC5C4C6214}" type="presParOf" srcId="{FE1D7718-E783-4ECA-A5EA-82CB694795A8}" destId="{6F6F4FB4-CA17-4939-9E60-2BD86650D602}" srcOrd="0" destOrd="0" presId="urn:microsoft.com/office/officeart/2005/8/layout/hierarchy2"/>
    <dgm:cxn modelId="{B0A1C1DB-CEBE-4701-B588-76BF2030992E}" type="presParOf" srcId="{FE1D7718-E783-4ECA-A5EA-82CB694795A8}" destId="{13F1232C-A8F2-41FC-8B25-8D5C88FA09B4}" srcOrd="1" destOrd="0" presId="urn:microsoft.com/office/officeart/2005/8/layout/hierarchy2"/>
    <dgm:cxn modelId="{DDBFE609-2A6D-4478-B5FC-B576722A2A3B}" type="presParOf" srcId="{13F1232C-A8F2-41FC-8B25-8D5C88FA09B4}" destId="{03A915D4-2E3B-4564-85B2-5E83514913DC}" srcOrd="0" destOrd="0" presId="urn:microsoft.com/office/officeart/2005/8/layout/hierarchy2"/>
    <dgm:cxn modelId="{AA5E34B8-AD6D-40E5-92A9-5DC761734E4E}" type="presParOf" srcId="{03A915D4-2E3B-4564-85B2-5E83514913DC}" destId="{B21CF7E9-FE14-4A72-B3F4-ADAE99A9C01E}" srcOrd="0" destOrd="0" presId="urn:microsoft.com/office/officeart/2005/8/layout/hierarchy2"/>
    <dgm:cxn modelId="{716BB836-66F8-4588-8E1C-64A1FA82A53C}" type="presParOf" srcId="{13F1232C-A8F2-41FC-8B25-8D5C88FA09B4}" destId="{FDD32989-ACD4-4058-9AFB-B548E2C5535C}" srcOrd="1" destOrd="0" presId="urn:microsoft.com/office/officeart/2005/8/layout/hierarchy2"/>
    <dgm:cxn modelId="{FE592EBC-9E71-400D-B276-7D4D3FC6588B}" type="presParOf" srcId="{FDD32989-ACD4-4058-9AFB-B548E2C5535C}" destId="{9A8BB681-A523-45FA-9CA8-0AF5713170FC}" srcOrd="0" destOrd="0" presId="urn:microsoft.com/office/officeart/2005/8/layout/hierarchy2"/>
    <dgm:cxn modelId="{4BCBBC79-E9B8-425C-B045-B330E37CBE49}" type="presParOf" srcId="{FDD32989-ACD4-4058-9AFB-B548E2C5535C}" destId="{8BF296FB-4055-4647-B217-195A13E022B5}" srcOrd="1" destOrd="0" presId="urn:microsoft.com/office/officeart/2005/8/layout/hierarchy2"/>
    <dgm:cxn modelId="{D3AD0CBF-2193-4AE2-8852-A22C24887B23}" type="presParOf" srcId="{13F1232C-A8F2-41FC-8B25-8D5C88FA09B4}" destId="{01255D05-BF95-4C8C-B8A2-175D53F86885}" srcOrd="2" destOrd="0" presId="urn:microsoft.com/office/officeart/2005/8/layout/hierarchy2"/>
    <dgm:cxn modelId="{A85AC604-8411-496C-A6A2-0CAB4305BA24}" type="presParOf" srcId="{01255D05-BF95-4C8C-B8A2-175D53F86885}" destId="{7BC0EE59-8610-4F30-8BE9-80573BD6C8DD}" srcOrd="0" destOrd="0" presId="urn:microsoft.com/office/officeart/2005/8/layout/hierarchy2"/>
    <dgm:cxn modelId="{D5529C30-B34D-450D-AB82-0E0EBA2EC8E0}" type="presParOf" srcId="{13F1232C-A8F2-41FC-8B25-8D5C88FA09B4}" destId="{5AA609C5-3FB2-45F0-AA1B-566BBF505489}" srcOrd="3" destOrd="0" presId="urn:microsoft.com/office/officeart/2005/8/layout/hierarchy2"/>
    <dgm:cxn modelId="{C26E27DB-A5C6-45A5-8365-AFD66B5F7ADD}" type="presParOf" srcId="{5AA609C5-3FB2-45F0-AA1B-566BBF505489}" destId="{80999BAD-CEFA-490B-981E-0B396B519E11}" srcOrd="0" destOrd="0" presId="urn:microsoft.com/office/officeart/2005/8/layout/hierarchy2"/>
    <dgm:cxn modelId="{FEC4BEFC-269A-4BF9-B689-74E5E714CF9A}" type="presParOf" srcId="{5AA609C5-3FB2-45F0-AA1B-566BBF505489}" destId="{D688A293-B154-44EC-855F-462D228600CF}" srcOrd="1" destOrd="0" presId="urn:microsoft.com/office/officeart/2005/8/layout/hierarchy2"/>
    <dgm:cxn modelId="{BD41F7B3-73FA-4588-9F3C-D9CD46A43E25}" type="presParOf" srcId="{D688A293-B154-44EC-855F-462D228600CF}" destId="{315BBD4F-6711-4CF5-A31A-5A807436F880}" srcOrd="0" destOrd="0" presId="urn:microsoft.com/office/officeart/2005/8/layout/hierarchy2"/>
    <dgm:cxn modelId="{09CDA0CE-F562-42EE-AA3C-16EADF9BB72C}" type="presParOf" srcId="{315BBD4F-6711-4CF5-A31A-5A807436F880}" destId="{36759B65-E135-4C07-A6A4-7E61199BE21D}" srcOrd="0" destOrd="0" presId="urn:microsoft.com/office/officeart/2005/8/layout/hierarchy2"/>
    <dgm:cxn modelId="{304584B4-7172-4677-BDDB-EA27C4B42404}" type="presParOf" srcId="{D688A293-B154-44EC-855F-462D228600CF}" destId="{DF06998A-EEA5-40E9-8153-697C63139B6F}" srcOrd="1" destOrd="0" presId="urn:microsoft.com/office/officeart/2005/8/layout/hierarchy2"/>
    <dgm:cxn modelId="{12A24EC1-48E0-4632-A520-907E4B8A8E90}" type="presParOf" srcId="{DF06998A-EEA5-40E9-8153-697C63139B6F}" destId="{39835A49-1DFD-4957-8BC9-B7A91D2215F1}" srcOrd="0" destOrd="0" presId="urn:microsoft.com/office/officeart/2005/8/layout/hierarchy2"/>
    <dgm:cxn modelId="{B61E0FA9-630E-4AB1-A55E-62A20F072C17}" type="presParOf" srcId="{DF06998A-EEA5-40E9-8153-697C63139B6F}" destId="{90E9F394-A324-4855-A627-AA126FC56702}" srcOrd="1" destOrd="0" presId="urn:microsoft.com/office/officeart/2005/8/layout/hierarchy2"/>
    <dgm:cxn modelId="{14EC8BAD-8882-40F1-8F86-3C1C30BE8399}" type="presParOf" srcId="{90E9F394-A324-4855-A627-AA126FC56702}" destId="{8EB5B19F-EEF2-4538-9202-4B12FB47184A}" srcOrd="0" destOrd="0" presId="urn:microsoft.com/office/officeart/2005/8/layout/hierarchy2"/>
    <dgm:cxn modelId="{47FD034F-E1AE-4492-B93E-27365476CF48}" type="presParOf" srcId="{8EB5B19F-EEF2-4538-9202-4B12FB47184A}" destId="{0209CD8C-AFAA-42F4-B85F-603435B564EA}" srcOrd="0" destOrd="0" presId="urn:microsoft.com/office/officeart/2005/8/layout/hierarchy2"/>
    <dgm:cxn modelId="{EC9F79E7-EC24-46D3-9250-604AF98E80EE}" type="presParOf" srcId="{90E9F394-A324-4855-A627-AA126FC56702}" destId="{5376FB97-CD21-423F-B544-7CA00D1719DC}" srcOrd="1" destOrd="0" presId="urn:microsoft.com/office/officeart/2005/8/layout/hierarchy2"/>
    <dgm:cxn modelId="{9E90550F-3216-42D2-B587-A4668CD48B9A}" type="presParOf" srcId="{5376FB97-CD21-423F-B544-7CA00D1719DC}" destId="{8B1DCC1B-9F11-4981-8D7C-3AE55AE0A2D0}" srcOrd="0" destOrd="0" presId="urn:microsoft.com/office/officeart/2005/8/layout/hierarchy2"/>
    <dgm:cxn modelId="{3BBF8D66-6D7B-48DE-A16A-5CF23673040A}" type="presParOf" srcId="{5376FB97-CD21-423F-B544-7CA00D1719DC}" destId="{40AA3A00-1877-46E5-B1E2-5DE92531A749}" srcOrd="1" destOrd="0" presId="urn:microsoft.com/office/officeart/2005/8/layout/hierarchy2"/>
    <dgm:cxn modelId="{70BBBD51-F676-448B-B606-D19D58540684}" type="presParOf" srcId="{90E9F394-A324-4855-A627-AA126FC56702}" destId="{69840FC6-698D-4D00-AC38-F62E547102D0}" srcOrd="2" destOrd="0" presId="urn:microsoft.com/office/officeart/2005/8/layout/hierarchy2"/>
    <dgm:cxn modelId="{267286CD-37CD-4367-A1A4-33D226A4C8B3}" type="presParOf" srcId="{69840FC6-698D-4D00-AC38-F62E547102D0}" destId="{64157B4C-68CE-4F94-8542-A73ADEACF449}" srcOrd="0" destOrd="0" presId="urn:microsoft.com/office/officeart/2005/8/layout/hierarchy2"/>
    <dgm:cxn modelId="{500FEFD0-F114-49BC-8EA6-60637AFD61EA}" type="presParOf" srcId="{90E9F394-A324-4855-A627-AA126FC56702}" destId="{21AE08D8-FC00-4BC4-8A45-5AEA9EFB827E}" srcOrd="3" destOrd="0" presId="urn:microsoft.com/office/officeart/2005/8/layout/hierarchy2"/>
    <dgm:cxn modelId="{DCF4B27D-2192-475D-90AF-04C2DB0F66BC}" type="presParOf" srcId="{21AE08D8-FC00-4BC4-8A45-5AEA9EFB827E}" destId="{41C5001A-D073-4F8D-850D-FB5F60544FB3}" srcOrd="0" destOrd="0" presId="urn:microsoft.com/office/officeart/2005/8/layout/hierarchy2"/>
    <dgm:cxn modelId="{086A864F-B17A-4295-8986-D976ADD0F258}" type="presParOf" srcId="{21AE08D8-FC00-4BC4-8A45-5AEA9EFB827E}" destId="{5B6CC9F9-E4F7-471D-BDEE-556053795642}" srcOrd="1" destOrd="0" presId="urn:microsoft.com/office/officeart/2005/8/layout/hierarchy2"/>
    <dgm:cxn modelId="{77E77DA5-ABBD-488A-93AE-CF397D8B4784}" type="presParOf" srcId="{90E9F394-A324-4855-A627-AA126FC56702}" destId="{2F5FF8E6-5A78-47A8-8C9E-09919476D580}" srcOrd="4" destOrd="0" presId="urn:microsoft.com/office/officeart/2005/8/layout/hierarchy2"/>
    <dgm:cxn modelId="{F59C7FC9-D92D-41EC-97CA-79ED162407A2}" type="presParOf" srcId="{2F5FF8E6-5A78-47A8-8C9E-09919476D580}" destId="{BCC4B0BF-5BC9-463B-B3DC-D6A0FF908697}" srcOrd="0" destOrd="0" presId="urn:microsoft.com/office/officeart/2005/8/layout/hierarchy2"/>
    <dgm:cxn modelId="{B16160FF-0EC3-4B18-87A5-C4F135C994FA}" type="presParOf" srcId="{90E9F394-A324-4855-A627-AA126FC56702}" destId="{C9D8450C-DD53-41CD-8219-990002DC9347}" srcOrd="5" destOrd="0" presId="urn:microsoft.com/office/officeart/2005/8/layout/hierarchy2"/>
    <dgm:cxn modelId="{E16E3A07-2590-4313-B829-12AF01813E32}" type="presParOf" srcId="{C9D8450C-DD53-41CD-8219-990002DC9347}" destId="{A3859540-128D-4FFA-8E80-BA5A43133E3E}" srcOrd="0" destOrd="0" presId="urn:microsoft.com/office/officeart/2005/8/layout/hierarchy2"/>
    <dgm:cxn modelId="{D1048E7A-F96F-4E8C-9F20-0E6F6EA247F5}" type="presParOf" srcId="{C9D8450C-DD53-41CD-8219-990002DC9347}" destId="{C6A0B186-C090-401C-A0AE-7F0FCD025CD5}" srcOrd="1" destOrd="0" presId="urn:microsoft.com/office/officeart/2005/8/layout/hierarchy2"/>
    <dgm:cxn modelId="{88830D64-A386-46E0-B69E-F706B449C878}" type="presParOf" srcId="{D688A293-B154-44EC-855F-462D228600CF}" destId="{60E40B20-8B57-47AD-9FF3-4D32BE8820EB}" srcOrd="2" destOrd="0" presId="urn:microsoft.com/office/officeart/2005/8/layout/hierarchy2"/>
    <dgm:cxn modelId="{EC6EB960-73BF-4FF5-8A15-EFD2218FDD9B}" type="presParOf" srcId="{60E40B20-8B57-47AD-9FF3-4D32BE8820EB}" destId="{0920DA15-7792-4260-BF94-5CD1C6B5707F}" srcOrd="0" destOrd="0" presId="urn:microsoft.com/office/officeart/2005/8/layout/hierarchy2"/>
    <dgm:cxn modelId="{6AAFDBE7-0871-4A34-A6F6-888055C6399B}" type="presParOf" srcId="{D688A293-B154-44EC-855F-462D228600CF}" destId="{D3323E65-F7E3-4F92-BCD1-B9BD758FFB1B}" srcOrd="3" destOrd="0" presId="urn:microsoft.com/office/officeart/2005/8/layout/hierarchy2"/>
    <dgm:cxn modelId="{A630C389-9582-45EC-B276-CBEE797CCC1E}" type="presParOf" srcId="{D3323E65-F7E3-4F92-BCD1-B9BD758FFB1B}" destId="{0AA367E0-8AE8-4689-B5D5-FD158425D7E0}" srcOrd="0" destOrd="0" presId="urn:microsoft.com/office/officeart/2005/8/layout/hierarchy2"/>
    <dgm:cxn modelId="{71A60733-0951-43ED-9076-41AFF8A5280F}" type="presParOf" srcId="{D3323E65-F7E3-4F92-BCD1-B9BD758FFB1B}" destId="{49B98E99-8280-4ADD-AFA4-3E58FFC5146B}" srcOrd="1" destOrd="0" presId="urn:microsoft.com/office/officeart/2005/8/layout/hierarchy2"/>
    <dgm:cxn modelId="{49218553-2090-4B78-BB3E-35D969CA9C42}" type="presParOf" srcId="{49B98E99-8280-4ADD-AFA4-3E58FFC5146B}" destId="{A5B278F7-017F-42A7-B777-259D82470C55}" srcOrd="0" destOrd="0" presId="urn:microsoft.com/office/officeart/2005/8/layout/hierarchy2"/>
    <dgm:cxn modelId="{5CDC7F94-8F4B-4AA9-9E51-36EEF12904C7}" type="presParOf" srcId="{A5B278F7-017F-42A7-B777-259D82470C55}" destId="{7FA27149-4A59-47B2-A10F-8445595751E0}" srcOrd="0" destOrd="0" presId="urn:microsoft.com/office/officeart/2005/8/layout/hierarchy2"/>
    <dgm:cxn modelId="{856E210D-6257-4CC1-9808-36CCB57B7C44}" type="presParOf" srcId="{49B98E99-8280-4ADD-AFA4-3E58FFC5146B}" destId="{A2B31926-D9A0-45A2-8555-A14E6B8B73C2}" srcOrd="1" destOrd="0" presId="urn:microsoft.com/office/officeart/2005/8/layout/hierarchy2"/>
    <dgm:cxn modelId="{023FCFF9-BAFE-4496-A287-107E25E1FB84}" type="presParOf" srcId="{A2B31926-D9A0-45A2-8555-A14E6B8B73C2}" destId="{D5470C27-53B4-4E4D-91C6-EE5C9D315903}" srcOrd="0" destOrd="0" presId="urn:microsoft.com/office/officeart/2005/8/layout/hierarchy2"/>
    <dgm:cxn modelId="{886C1CF1-1DA3-445D-870F-4C7F95D9CF68}" type="presParOf" srcId="{A2B31926-D9A0-45A2-8555-A14E6B8B73C2}" destId="{5EC655D0-D79C-4331-9307-C40A7FCA3D31}" srcOrd="1" destOrd="0" presId="urn:microsoft.com/office/officeart/2005/8/layout/hierarchy2"/>
    <dgm:cxn modelId="{8E13A559-62A1-46C1-B357-EA85CACC7503}" type="presParOf" srcId="{49B98E99-8280-4ADD-AFA4-3E58FFC5146B}" destId="{8FDA60A7-B85D-48C1-8B53-E65A57B30BD1}" srcOrd="2" destOrd="0" presId="urn:microsoft.com/office/officeart/2005/8/layout/hierarchy2"/>
    <dgm:cxn modelId="{97FDCEBE-0230-49F0-AFFE-662C0FF30F22}" type="presParOf" srcId="{8FDA60A7-B85D-48C1-8B53-E65A57B30BD1}" destId="{325B069F-3D37-4169-964F-8FBF0856D1E1}" srcOrd="0" destOrd="0" presId="urn:microsoft.com/office/officeart/2005/8/layout/hierarchy2"/>
    <dgm:cxn modelId="{AF467414-D317-4B1B-8FCF-125CD6ED5A1D}" type="presParOf" srcId="{49B98E99-8280-4ADD-AFA4-3E58FFC5146B}" destId="{8A73043C-7F2C-4933-A01E-14EF7AB4D349}" srcOrd="3" destOrd="0" presId="urn:microsoft.com/office/officeart/2005/8/layout/hierarchy2"/>
    <dgm:cxn modelId="{19C3B138-1E6F-42C7-8B9C-81D216E1D749}" type="presParOf" srcId="{8A73043C-7F2C-4933-A01E-14EF7AB4D349}" destId="{0F8A18B2-EF59-480D-A7D0-D1E1024EB48A}" srcOrd="0" destOrd="0" presId="urn:microsoft.com/office/officeart/2005/8/layout/hierarchy2"/>
    <dgm:cxn modelId="{A83FD3E2-EACB-40E4-90D2-555C53087E37}" type="presParOf" srcId="{8A73043C-7F2C-4933-A01E-14EF7AB4D349}" destId="{07BA0BE9-726E-406B-BA0C-64966445865C}" srcOrd="1" destOrd="0" presId="urn:microsoft.com/office/officeart/2005/8/layout/hierarchy2"/>
    <dgm:cxn modelId="{772607A8-2777-4CE4-8849-FAD798BD36BB}" type="presParOf" srcId="{49B98E99-8280-4ADD-AFA4-3E58FFC5146B}" destId="{15411B08-3921-4036-B513-57DE4F5F450B}" srcOrd="4" destOrd="0" presId="urn:microsoft.com/office/officeart/2005/8/layout/hierarchy2"/>
    <dgm:cxn modelId="{BF619A27-B99B-48DD-BEC5-0166BD3A9B3F}" type="presParOf" srcId="{15411B08-3921-4036-B513-57DE4F5F450B}" destId="{4C938F84-CAF2-4FC5-9176-BC24A2BAE071}" srcOrd="0" destOrd="0" presId="urn:microsoft.com/office/officeart/2005/8/layout/hierarchy2"/>
    <dgm:cxn modelId="{98A19353-4D52-4517-B122-7AA1869FCC90}" type="presParOf" srcId="{49B98E99-8280-4ADD-AFA4-3E58FFC5146B}" destId="{E888E2B1-1425-4CBF-9750-8545C288A501}" srcOrd="5" destOrd="0" presId="urn:microsoft.com/office/officeart/2005/8/layout/hierarchy2"/>
    <dgm:cxn modelId="{F6CD9B7B-A549-490F-8748-DA5C007E6C7F}" type="presParOf" srcId="{E888E2B1-1425-4CBF-9750-8545C288A501}" destId="{C6B803DD-8D9C-4AE4-8D5E-A7BEA3DF0DA5}" srcOrd="0" destOrd="0" presId="urn:microsoft.com/office/officeart/2005/8/layout/hierarchy2"/>
    <dgm:cxn modelId="{D81E940C-C328-4F37-9060-4A527CA4B96A}" type="presParOf" srcId="{E888E2B1-1425-4CBF-9750-8545C288A501}" destId="{9FE32048-2E45-46F4-93F8-D3FEA9F21D06}" srcOrd="1" destOrd="0" presId="urn:microsoft.com/office/officeart/2005/8/layout/hierarchy2"/>
    <dgm:cxn modelId="{662300DE-380F-4DA6-82BD-1BBE0FFCFB93}" type="presParOf" srcId="{49B98E99-8280-4ADD-AFA4-3E58FFC5146B}" destId="{D1A42F76-A61F-4128-84A9-44E4883CD033}" srcOrd="6" destOrd="0" presId="urn:microsoft.com/office/officeart/2005/8/layout/hierarchy2"/>
    <dgm:cxn modelId="{E6929BDB-A6C9-4F5D-8A07-F157E8646360}" type="presParOf" srcId="{D1A42F76-A61F-4128-84A9-44E4883CD033}" destId="{EFDF0794-919E-4E99-8884-D352C5E2EDFB}" srcOrd="0" destOrd="0" presId="urn:microsoft.com/office/officeart/2005/8/layout/hierarchy2"/>
    <dgm:cxn modelId="{3DB5986A-92F0-4C44-8CB9-E4922429C8FD}" type="presParOf" srcId="{49B98E99-8280-4ADD-AFA4-3E58FFC5146B}" destId="{A16FB62D-BCC2-48DA-9FC7-231A1F9594D0}" srcOrd="7" destOrd="0" presId="urn:microsoft.com/office/officeart/2005/8/layout/hierarchy2"/>
    <dgm:cxn modelId="{51888FC3-2BC0-43A6-88A9-2D6BC99BB33C}" type="presParOf" srcId="{A16FB62D-BCC2-48DA-9FC7-231A1F9594D0}" destId="{B84FD377-7275-4E6C-B097-5A2B5432B4C0}" srcOrd="0" destOrd="0" presId="urn:microsoft.com/office/officeart/2005/8/layout/hierarchy2"/>
    <dgm:cxn modelId="{1A93FC76-ECED-4332-B654-DB1FE1119816}" type="presParOf" srcId="{A16FB62D-BCC2-48DA-9FC7-231A1F9594D0}" destId="{E1EBA86A-72FE-49C1-AFFB-CA8C449F9D8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1102BA5-DE94-4AED-B62F-1B4C8BABE90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99587466-15E0-4286-A2B9-07FC3C3E094F}">
      <dgm:prSet phldrT="[テキスト]" custT="1"/>
      <dgm:spPr>
        <a:solidFill>
          <a:schemeClr val="accent1">
            <a:lumMod val="20000"/>
            <a:lumOff val="80000"/>
          </a:schemeClr>
        </a:solidFill>
        <a:ln>
          <a:solidFill>
            <a:schemeClr val="accent5"/>
          </a:solidFill>
        </a:ln>
      </dgm:spPr>
      <dgm:t>
        <a:bodyPr/>
        <a:lstStyle/>
        <a:p>
          <a:r>
            <a:rPr kumimoji="1" lang="ja-JP" altLang="en-US" sz="2000" b="1" dirty="0" smtClean="0">
              <a:solidFill>
                <a:schemeClr val="tx1"/>
              </a:solidFill>
            </a:rPr>
            <a:t>担保法：</a:t>
          </a:r>
          <a:endParaRPr kumimoji="1" lang="en-US" altLang="ja-JP" sz="2000" b="1" dirty="0" smtClean="0">
            <a:solidFill>
              <a:schemeClr val="tx1"/>
            </a:solidFill>
          </a:endParaRPr>
        </a:p>
        <a:p>
          <a:r>
            <a:rPr kumimoji="1" lang="ja-JP" altLang="en-US" sz="2000" b="1" dirty="0" smtClean="0">
              <a:solidFill>
                <a:schemeClr val="tx1"/>
              </a:solidFill>
            </a:rPr>
            <a:t>掴取力の強化</a:t>
          </a:r>
          <a:endParaRPr kumimoji="1" lang="en-US" altLang="ja-JP" sz="2000" b="1" dirty="0" smtClean="0">
            <a:solidFill>
              <a:schemeClr val="tx1"/>
            </a:solidFill>
          </a:endParaRPr>
        </a:p>
      </dgm:t>
    </dgm:pt>
    <dgm:pt modelId="{6FE888F4-B12A-4F59-835C-6088943020AF}" type="parTrans" cxnId="{8AE4CB54-AC6A-4B7D-B559-403232E84CE6}">
      <dgm:prSet/>
      <dgm:spPr/>
      <dgm:t>
        <a:bodyPr/>
        <a:lstStyle/>
        <a:p>
          <a:endParaRPr kumimoji="1" lang="ja-JP" altLang="en-US" sz="2000" b="1">
            <a:solidFill>
              <a:schemeClr val="tx1"/>
            </a:solidFill>
          </a:endParaRPr>
        </a:p>
      </dgm:t>
    </dgm:pt>
    <dgm:pt modelId="{D4123C44-231D-4A54-B144-E8919CBBD87B}" type="sibTrans" cxnId="{8AE4CB54-AC6A-4B7D-B559-403232E84CE6}">
      <dgm:prSet/>
      <dgm:spPr/>
      <dgm:t>
        <a:bodyPr/>
        <a:lstStyle/>
        <a:p>
          <a:endParaRPr kumimoji="1" lang="ja-JP" altLang="en-US" sz="2000" b="1">
            <a:solidFill>
              <a:schemeClr val="tx1"/>
            </a:solidFill>
          </a:endParaRPr>
        </a:p>
      </dgm:t>
    </dgm:pt>
    <dgm:pt modelId="{AEABFC46-2B93-4827-8CD5-5C60F211E521}">
      <dgm:prSet phldrT="[テキスト]" custT="1"/>
      <dgm:spPr>
        <a:solidFill>
          <a:schemeClr val="accent6">
            <a:lumMod val="20000"/>
            <a:lumOff val="80000"/>
          </a:schemeClr>
        </a:solidFill>
        <a:ln>
          <a:solidFill>
            <a:schemeClr val="accent6"/>
          </a:solidFill>
        </a:ln>
      </dgm:spPr>
      <dgm:t>
        <a:bodyPr/>
        <a:lstStyle/>
        <a:p>
          <a:r>
            <a:rPr kumimoji="1" lang="ja-JP" altLang="en-US" sz="2000" b="1" dirty="0" smtClean="0">
              <a:solidFill>
                <a:schemeClr val="tx1"/>
              </a:solidFill>
            </a:rPr>
            <a:t>量的強化</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（人的</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担保）</a:t>
          </a:r>
          <a:endParaRPr kumimoji="1" lang="ja-JP" altLang="en-US" sz="2000" b="1" dirty="0">
            <a:solidFill>
              <a:schemeClr val="tx1"/>
            </a:solidFill>
          </a:endParaRPr>
        </a:p>
      </dgm:t>
    </dgm:pt>
    <dgm:pt modelId="{998BE8EB-E0F4-4288-B021-C56D4C6DE039}" type="parTrans" cxnId="{3B88C1C7-4F97-4032-A0ED-CE6D1F835C0B}">
      <dgm:prSet custT="1"/>
      <dgm:spPr>
        <a:ln>
          <a:solidFill>
            <a:schemeClr val="accent5"/>
          </a:solidFill>
        </a:ln>
      </dgm:spPr>
      <dgm:t>
        <a:bodyPr/>
        <a:lstStyle/>
        <a:p>
          <a:endParaRPr kumimoji="1" lang="ja-JP" altLang="en-US" sz="2000" b="1">
            <a:solidFill>
              <a:schemeClr val="tx1"/>
            </a:solidFill>
          </a:endParaRPr>
        </a:p>
      </dgm:t>
    </dgm:pt>
    <dgm:pt modelId="{96FDE4DE-07D2-413E-9CAF-CBA1E73149D0}" type="sibTrans" cxnId="{3B88C1C7-4F97-4032-A0ED-CE6D1F835C0B}">
      <dgm:prSet/>
      <dgm:spPr/>
      <dgm:t>
        <a:bodyPr/>
        <a:lstStyle/>
        <a:p>
          <a:endParaRPr kumimoji="1" lang="ja-JP" altLang="en-US" sz="2000" b="1">
            <a:solidFill>
              <a:schemeClr val="tx1"/>
            </a:solidFill>
          </a:endParaRPr>
        </a:p>
      </dgm:t>
    </dgm:pt>
    <dgm:pt modelId="{BC7524BF-1711-4786-9467-0B1AED8B5A7B}">
      <dgm:prSet phldrT="[テキスト]" custT="1"/>
      <dgm:spPr>
        <a:solidFill>
          <a:schemeClr val="accent6">
            <a:lumMod val="20000"/>
            <a:lumOff val="80000"/>
          </a:schemeClr>
        </a:solidFill>
        <a:ln>
          <a:solidFill>
            <a:schemeClr val="accent6"/>
          </a:solidFill>
        </a:ln>
      </dgm:spPr>
      <dgm:t>
        <a:bodyPr/>
        <a:lstStyle/>
        <a:p>
          <a:r>
            <a:rPr kumimoji="1" lang="ja-JP" altLang="en-US" sz="2000" b="1" dirty="0" smtClean="0">
              <a:solidFill>
                <a:schemeClr val="tx1"/>
              </a:solidFill>
            </a:rPr>
            <a:t>責任主体を</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増やす</a:t>
          </a:r>
          <a:endParaRPr kumimoji="1" lang="ja-JP" altLang="en-US" sz="2000" b="1" dirty="0">
            <a:solidFill>
              <a:schemeClr val="tx1"/>
            </a:solidFill>
          </a:endParaRPr>
        </a:p>
      </dgm:t>
    </dgm:pt>
    <dgm:pt modelId="{BFDFFFAE-65DD-4DC7-AF77-34832BC03273}" type="parTrans" cxnId="{8B346498-8B67-4274-88AA-BE0457F84033}">
      <dgm:prSet custT="1"/>
      <dgm:spPr>
        <a:ln>
          <a:solidFill>
            <a:schemeClr val="accent5"/>
          </a:solidFill>
        </a:ln>
      </dgm:spPr>
      <dgm:t>
        <a:bodyPr/>
        <a:lstStyle/>
        <a:p>
          <a:endParaRPr kumimoji="1" lang="ja-JP" altLang="en-US" sz="2000" b="1">
            <a:solidFill>
              <a:schemeClr val="tx1"/>
            </a:solidFill>
          </a:endParaRPr>
        </a:p>
      </dgm:t>
    </dgm:pt>
    <dgm:pt modelId="{A67749C9-2947-41EC-A68C-10D23186B714}" type="sibTrans" cxnId="{8B346498-8B67-4274-88AA-BE0457F84033}">
      <dgm:prSet/>
      <dgm:spPr/>
      <dgm:t>
        <a:bodyPr/>
        <a:lstStyle/>
        <a:p>
          <a:endParaRPr kumimoji="1" lang="ja-JP" altLang="en-US" sz="2000" b="1">
            <a:solidFill>
              <a:schemeClr val="tx1"/>
            </a:solidFill>
          </a:endParaRPr>
        </a:p>
      </dgm:t>
    </dgm:pt>
    <dgm:pt modelId="{7D0BE751-684C-4C50-A660-B85EABCCDDD4}">
      <dgm:prSet phldrT="[テキスト]" custT="1"/>
      <dgm:spPr>
        <a:solidFill>
          <a:schemeClr val="accent2">
            <a:lumMod val="20000"/>
            <a:lumOff val="80000"/>
          </a:schemeClr>
        </a:solidFill>
        <a:ln>
          <a:solidFill>
            <a:schemeClr val="accent2">
              <a:lumMod val="75000"/>
            </a:schemeClr>
          </a:solidFill>
        </a:ln>
      </dgm:spPr>
      <dgm:t>
        <a:bodyPr/>
        <a:lstStyle/>
        <a:p>
          <a:r>
            <a:rPr kumimoji="1" lang="ja-JP" altLang="en-US" sz="2000" b="1" dirty="0" smtClean="0">
              <a:solidFill>
                <a:schemeClr val="tx1"/>
              </a:solidFill>
            </a:rPr>
            <a:t>質的強化</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（物的</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担保）</a:t>
          </a:r>
          <a:endParaRPr kumimoji="1" lang="ja-JP" altLang="en-US" sz="2000" b="1" dirty="0">
            <a:solidFill>
              <a:schemeClr val="tx1"/>
            </a:solidFill>
          </a:endParaRPr>
        </a:p>
      </dgm:t>
    </dgm:pt>
    <dgm:pt modelId="{2EC2CE04-AD9A-4AE6-8181-C61FB9E0A541}" type="parTrans" cxnId="{E105EF2D-3F5B-4EB5-B62B-2F55B14B5269}">
      <dgm:prSet custT="1"/>
      <dgm:spPr>
        <a:ln>
          <a:solidFill>
            <a:schemeClr val="accent5"/>
          </a:solidFill>
        </a:ln>
      </dgm:spPr>
      <dgm:t>
        <a:bodyPr/>
        <a:lstStyle/>
        <a:p>
          <a:endParaRPr kumimoji="1" lang="ja-JP" altLang="en-US" sz="2000" b="1">
            <a:solidFill>
              <a:schemeClr val="tx1"/>
            </a:solidFill>
          </a:endParaRPr>
        </a:p>
      </dgm:t>
    </dgm:pt>
    <dgm:pt modelId="{E7F5DE75-9C71-48A9-AAD2-96F6D297FA86}" type="sibTrans" cxnId="{E105EF2D-3F5B-4EB5-B62B-2F55B14B5269}">
      <dgm:prSet/>
      <dgm:spPr/>
      <dgm:t>
        <a:bodyPr/>
        <a:lstStyle/>
        <a:p>
          <a:endParaRPr kumimoji="1" lang="ja-JP" altLang="en-US" sz="2000" b="1">
            <a:solidFill>
              <a:schemeClr val="tx1"/>
            </a:solidFill>
          </a:endParaRPr>
        </a:p>
      </dgm:t>
    </dgm:pt>
    <dgm:pt modelId="{6FA3721A-CE27-4392-A0B4-CAF1F24138FD}">
      <dgm:prSet phldrT="[テキスト]" custT="1"/>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事実上の</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優先弁済権</a:t>
          </a:r>
          <a:endParaRPr kumimoji="1" lang="ja-JP" altLang="en-US" sz="2000" b="1" dirty="0">
            <a:solidFill>
              <a:schemeClr val="tx1"/>
            </a:solidFill>
          </a:endParaRPr>
        </a:p>
      </dgm:t>
    </dgm:pt>
    <dgm:pt modelId="{D01A33EC-1709-4D3C-A719-AC2D96390279}" type="parTrans" cxnId="{2EDFDFF7-35EC-4DB5-BCFC-CAF251BBFA89}">
      <dgm:prSet custT="1"/>
      <dgm:spPr>
        <a:ln>
          <a:solidFill>
            <a:schemeClr val="accent5"/>
          </a:solidFill>
        </a:ln>
      </dgm:spPr>
      <dgm:t>
        <a:bodyPr/>
        <a:lstStyle/>
        <a:p>
          <a:endParaRPr kumimoji="1" lang="ja-JP" altLang="en-US" sz="2000" b="1">
            <a:solidFill>
              <a:schemeClr val="tx1"/>
            </a:solidFill>
          </a:endParaRPr>
        </a:p>
      </dgm:t>
    </dgm:pt>
    <dgm:pt modelId="{21451DFB-6262-4E4C-A1D9-B05FDC184F2A}" type="sibTrans" cxnId="{2EDFDFF7-35EC-4DB5-BCFC-CAF251BBFA89}">
      <dgm:prSet/>
      <dgm:spPr/>
      <dgm:t>
        <a:bodyPr/>
        <a:lstStyle/>
        <a:p>
          <a:endParaRPr kumimoji="1" lang="ja-JP" altLang="en-US" sz="2000" b="1">
            <a:solidFill>
              <a:schemeClr val="tx1"/>
            </a:solidFill>
          </a:endParaRPr>
        </a:p>
      </dgm:t>
    </dgm:pt>
    <dgm:pt modelId="{70D10A57-43AB-47AD-A81D-3EDBC6585E8C}">
      <dgm:prSet phldrT="[テキスト]" custT="1"/>
      <dgm:spPr>
        <a:solidFill>
          <a:schemeClr val="accent2">
            <a:lumMod val="20000"/>
            <a:lumOff val="80000"/>
          </a:schemeClr>
        </a:solidFill>
        <a:ln>
          <a:solidFill>
            <a:schemeClr val="accent2">
              <a:lumMod val="75000"/>
            </a:schemeClr>
          </a:solidFill>
        </a:ln>
      </dgm:spPr>
      <dgm:t>
        <a:bodyPr/>
        <a:lstStyle/>
        <a:p>
          <a:r>
            <a:rPr kumimoji="1" lang="ja-JP" altLang="en-US" sz="2000" b="1" dirty="0" smtClean="0">
              <a:solidFill>
                <a:schemeClr val="tx1"/>
              </a:solidFill>
            </a:rPr>
            <a:t>法律上の</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優先弁済権</a:t>
          </a:r>
          <a:endParaRPr kumimoji="1" lang="ja-JP" altLang="en-US" sz="2000" b="1" dirty="0">
            <a:solidFill>
              <a:schemeClr val="tx1"/>
            </a:solidFill>
          </a:endParaRPr>
        </a:p>
      </dgm:t>
    </dgm:pt>
    <dgm:pt modelId="{3143BC40-E306-4EDD-A3D4-FC32FB6277EB}" type="parTrans" cxnId="{1FBE70B8-41B9-4087-8CCB-57D23641FE27}">
      <dgm:prSet custT="1"/>
      <dgm:spPr>
        <a:ln>
          <a:solidFill>
            <a:schemeClr val="accent5"/>
          </a:solidFill>
        </a:ln>
      </dgm:spPr>
      <dgm:t>
        <a:bodyPr/>
        <a:lstStyle/>
        <a:p>
          <a:endParaRPr kumimoji="1" lang="ja-JP" altLang="en-US" sz="2000" b="1">
            <a:solidFill>
              <a:schemeClr val="tx1"/>
            </a:solidFill>
          </a:endParaRPr>
        </a:p>
      </dgm:t>
    </dgm:pt>
    <dgm:pt modelId="{E229AD44-2D55-4EF1-AD8B-5A83307B6965}" type="sibTrans" cxnId="{1FBE70B8-41B9-4087-8CCB-57D23641FE27}">
      <dgm:prSet/>
      <dgm:spPr/>
      <dgm:t>
        <a:bodyPr/>
        <a:lstStyle/>
        <a:p>
          <a:endParaRPr kumimoji="1" lang="ja-JP" altLang="en-US" sz="2000" b="1">
            <a:solidFill>
              <a:schemeClr val="tx1"/>
            </a:solidFill>
          </a:endParaRPr>
        </a:p>
      </dgm:t>
    </dgm:pt>
    <dgm:pt modelId="{6325C317-E712-43A4-9FE6-617083950319}">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6">
            <a:lumMod val="20000"/>
            <a:lumOff val="80000"/>
          </a:schemeClr>
        </a:solidFill>
        <a:ln>
          <a:solidFill>
            <a:schemeClr val="accent6"/>
          </a:solidFill>
        </a:ln>
      </dgm:spPr>
      <dgm:t>
        <a:bodyPr/>
        <a:lstStyle/>
        <a:p>
          <a:r>
            <a:rPr kumimoji="1" lang="ja-JP" altLang="en-US" sz="2000" b="1" dirty="0" smtClean="0">
              <a:solidFill>
                <a:schemeClr val="tx1"/>
              </a:solidFill>
            </a:rPr>
            <a:t>連帯債務</a:t>
          </a:r>
          <a:endParaRPr kumimoji="1" lang="ja-JP" altLang="en-US" sz="2000" b="1" dirty="0">
            <a:solidFill>
              <a:schemeClr val="tx1"/>
            </a:solidFill>
          </a:endParaRPr>
        </a:p>
      </dgm:t>
    </dgm:pt>
    <dgm:pt modelId="{190E0F6D-7D2E-4CFE-8E82-E4B3CC6C7B3B}" type="parTrans" cxnId="{86235E6D-8916-41BD-966A-F6CD355CD3D8}">
      <dgm:prSet custT="1"/>
      <dgm:spPr/>
      <dgm:t>
        <a:bodyPr/>
        <a:lstStyle/>
        <a:p>
          <a:endParaRPr kumimoji="1" lang="ja-JP" altLang="en-US" sz="2000" b="1">
            <a:solidFill>
              <a:schemeClr val="tx1"/>
            </a:solidFill>
          </a:endParaRPr>
        </a:p>
      </dgm:t>
    </dgm:pt>
    <dgm:pt modelId="{7400AFCA-A5E0-4C7F-A6F9-A5D458B143AB}" type="sibTrans" cxnId="{86235E6D-8916-41BD-966A-F6CD355CD3D8}">
      <dgm:prSet/>
      <dgm:spPr/>
      <dgm:t>
        <a:bodyPr/>
        <a:lstStyle/>
        <a:p>
          <a:endParaRPr kumimoji="1" lang="ja-JP" altLang="en-US" sz="2000" b="1">
            <a:solidFill>
              <a:schemeClr val="tx1"/>
            </a:solidFill>
          </a:endParaRPr>
        </a:p>
      </dgm:t>
    </dgm:pt>
    <dgm:pt modelId="{38F4F242-0630-4882-9D4A-4055020E819A}">
      <dgm:prSet phldrT="[テキスト]" custT="1"/>
      <dgm:spPr>
        <a:solidFill>
          <a:schemeClr val="accent6">
            <a:lumMod val="20000"/>
            <a:lumOff val="80000"/>
          </a:schemeClr>
        </a:solidFill>
        <a:ln>
          <a:solidFill>
            <a:schemeClr val="accent6"/>
          </a:solidFill>
        </a:ln>
      </dgm:spPr>
      <dgm:t>
        <a:bodyPr/>
        <a:lstStyle/>
        <a:p>
          <a:r>
            <a:rPr kumimoji="1" lang="ja-JP" altLang="en-US" sz="2000" b="1" dirty="0" smtClean="0">
              <a:solidFill>
                <a:schemeClr val="tx1"/>
              </a:solidFill>
            </a:rPr>
            <a:t>債務と保証</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との結合</a:t>
          </a:r>
          <a:endParaRPr kumimoji="1" lang="ja-JP" altLang="en-US" sz="2000" b="1" dirty="0">
            <a:solidFill>
              <a:schemeClr val="tx1"/>
            </a:solidFill>
          </a:endParaRPr>
        </a:p>
      </dgm:t>
    </dgm:pt>
    <dgm:pt modelId="{4DC555EB-67C4-4607-9C5F-9C25B8A48299}" type="parTrans" cxnId="{3A97CC3C-FADF-4DD7-AC47-81CCDA599355}">
      <dgm:prSet custT="1"/>
      <dgm:spPr>
        <a:ln>
          <a:solidFill>
            <a:schemeClr val="accent5"/>
          </a:solidFill>
        </a:ln>
      </dgm:spPr>
      <dgm:t>
        <a:bodyPr/>
        <a:lstStyle/>
        <a:p>
          <a:endParaRPr kumimoji="1" lang="ja-JP" altLang="en-US" sz="2000" b="1">
            <a:solidFill>
              <a:schemeClr val="tx1"/>
            </a:solidFill>
          </a:endParaRPr>
        </a:p>
      </dgm:t>
    </dgm:pt>
    <dgm:pt modelId="{40814978-FBD1-44FD-8F90-750C5F6DEF42}" type="sibTrans" cxnId="{3A97CC3C-FADF-4DD7-AC47-81CCDA599355}">
      <dgm:prSet/>
      <dgm:spPr/>
      <dgm:t>
        <a:bodyPr/>
        <a:lstStyle/>
        <a:p>
          <a:endParaRPr kumimoji="1" lang="ja-JP" altLang="en-US" sz="2000" b="1">
            <a:solidFill>
              <a:schemeClr val="tx1"/>
            </a:solidFill>
          </a:endParaRPr>
        </a:p>
      </dgm:t>
    </dgm:pt>
    <dgm:pt modelId="{5FF38BCD-3867-4EDE-A967-E6F44B84CB4E}">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3">
            <a:lumMod val="20000"/>
            <a:lumOff val="80000"/>
          </a:schemeClr>
        </a:solidFill>
      </dgm:spPr>
      <dgm:t>
        <a:bodyPr/>
        <a:lstStyle/>
        <a:p>
          <a:r>
            <a:rPr kumimoji="1" lang="ja-JP" altLang="en-US" sz="2000" b="1" dirty="0" smtClean="0">
              <a:solidFill>
                <a:schemeClr val="tx1"/>
              </a:solidFill>
            </a:rPr>
            <a:t>留置権</a:t>
          </a:r>
          <a:endParaRPr kumimoji="1" lang="ja-JP" altLang="en-US" sz="2000" b="1" dirty="0">
            <a:solidFill>
              <a:schemeClr val="tx1"/>
            </a:solidFill>
          </a:endParaRPr>
        </a:p>
      </dgm:t>
    </dgm:pt>
    <dgm:pt modelId="{B5CD181B-AB5E-4900-BCDA-316F4AB489BA}" type="parTrans" cxnId="{18F314AB-50E9-4861-A0FD-5BC6B67530A2}">
      <dgm:prSet custT="1"/>
      <dgm:spPr/>
      <dgm:t>
        <a:bodyPr/>
        <a:lstStyle/>
        <a:p>
          <a:endParaRPr kumimoji="1" lang="ja-JP" altLang="en-US" sz="2000" b="1">
            <a:solidFill>
              <a:schemeClr val="tx1"/>
            </a:solidFill>
          </a:endParaRPr>
        </a:p>
      </dgm:t>
    </dgm:pt>
    <dgm:pt modelId="{DB2295D5-727C-4247-9E90-33C55ADD0926}" type="sibTrans" cxnId="{18F314AB-50E9-4861-A0FD-5BC6B67530A2}">
      <dgm:prSet/>
      <dgm:spPr/>
      <dgm:t>
        <a:bodyPr/>
        <a:lstStyle/>
        <a:p>
          <a:endParaRPr kumimoji="1" lang="ja-JP" altLang="en-US" sz="2000" b="1">
            <a:solidFill>
              <a:schemeClr val="tx1"/>
            </a:solidFill>
          </a:endParaRPr>
        </a:p>
      </dgm:t>
    </dgm:pt>
    <dgm:pt modelId="{AA946314-BEC7-4C7D-AE36-839741EA02D9}">
      <dgm:prSet phldrT="[テキスト]" custT="1"/>
      <dgm:spPr>
        <a:solidFill>
          <a:schemeClr val="accent2">
            <a:lumMod val="20000"/>
            <a:lumOff val="80000"/>
          </a:schemeClr>
        </a:solidFill>
        <a:ln>
          <a:solidFill>
            <a:schemeClr val="accent2">
              <a:lumMod val="75000"/>
            </a:schemeClr>
          </a:solidFill>
        </a:ln>
      </dgm:spPr>
      <dgm:t>
        <a:bodyPr/>
        <a:lstStyle/>
        <a:p>
          <a:r>
            <a:rPr kumimoji="1" lang="ja-JP" altLang="en-US" sz="2000" b="1" dirty="0" smtClean="0">
              <a:solidFill>
                <a:schemeClr val="tx1"/>
              </a:solidFill>
            </a:rPr>
            <a:t>優先弁済権</a:t>
          </a:r>
          <a:endParaRPr kumimoji="1" lang="en-US" altLang="ja-JP" sz="2000" b="1" dirty="0" smtClean="0">
            <a:solidFill>
              <a:schemeClr val="tx1"/>
            </a:solidFill>
          </a:endParaRPr>
        </a:p>
      </dgm:t>
    </dgm:pt>
    <dgm:pt modelId="{FDBFBCEE-B9AE-48D4-8E32-2842CFF51A5B}" type="parTrans" cxnId="{215EF419-75FE-4F37-8554-64B37FC299CB}">
      <dgm:prSet custT="1"/>
      <dgm:spPr/>
      <dgm:t>
        <a:bodyPr/>
        <a:lstStyle/>
        <a:p>
          <a:endParaRPr kumimoji="1" lang="ja-JP" altLang="en-US" sz="2000" b="1">
            <a:solidFill>
              <a:schemeClr val="tx1"/>
            </a:solidFill>
          </a:endParaRPr>
        </a:p>
      </dgm:t>
    </dgm:pt>
    <dgm:pt modelId="{3B59D579-BA42-4A7E-A957-0609ED6DB2A0}" type="sibTrans" cxnId="{215EF419-75FE-4F37-8554-64B37FC299CB}">
      <dgm:prSet/>
      <dgm:spPr/>
      <dgm:t>
        <a:bodyPr/>
        <a:lstStyle/>
        <a:p>
          <a:endParaRPr kumimoji="1" lang="ja-JP" altLang="en-US" sz="2000" b="1">
            <a:solidFill>
              <a:schemeClr val="tx1"/>
            </a:solidFill>
          </a:endParaRPr>
        </a:p>
      </dgm:t>
    </dgm:pt>
    <dgm:pt modelId="{596E0AF0-147C-4051-BCB4-B229741083B1}">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2">
            <a:lumMod val="20000"/>
            <a:lumOff val="80000"/>
          </a:schemeClr>
        </a:solidFill>
        <a:ln>
          <a:solidFill>
            <a:schemeClr val="accent2">
              <a:lumMod val="75000"/>
            </a:schemeClr>
          </a:solidFill>
        </a:ln>
      </dgm:spPr>
      <dgm:t>
        <a:bodyPr/>
        <a:lstStyle/>
        <a:p>
          <a:r>
            <a:rPr kumimoji="1" lang="ja-JP" altLang="en-US" sz="2000" b="1" dirty="0" smtClean="0">
              <a:solidFill>
                <a:schemeClr val="tx1"/>
              </a:solidFill>
            </a:rPr>
            <a:t>先取特権</a:t>
          </a:r>
          <a:endParaRPr kumimoji="1" lang="ja-JP" altLang="en-US" sz="2000" b="1" dirty="0">
            <a:solidFill>
              <a:schemeClr val="tx1"/>
            </a:solidFill>
          </a:endParaRPr>
        </a:p>
      </dgm:t>
    </dgm:pt>
    <dgm:pt modelId="{E4ADAB68-AABE-4A87-B713-069D10526281}" type="parTrans" cxnId="{77961F7E-94A2-4034-ADCB-7633DAA59043}">
      <dgm:prSet custT="1"/>
      <dgm:spPr/>
      <dgm:t>
        <a:bodyPr/>
        <a:lstStyle/>
        <a:p>
          <a:endParaRPr kumimoji="1" lang="ja-JP" altLang="en-US" sz="2000" b="1">
            <a:solidFill>
              <a:schemeClr val="tx1"/>
            </a:solidFill>
          </a:endParaRPr>
        </a:p>
      </dgm:t>
    </dgm:pt>
    <dgm:pt modelId="{10869B4E-E6F2-4A62-AD6F-097C482F850C}" type="sibTrans" cxnId="{77961F7E-94A2-4034-ADCB-7633DAA59043}">
      <dgm:prSet/>
      <dgm:spPr/>
      <dgm:t>
        <a:bodyPr/>
        <a:lstStyle/>
        <a:p>
          <a:endParaRPr kumimoji="1" lang="ja-JP" altLang="en-US" sz="2000" b="1">
            <a:solidFill>
              <a:schemeClr val="tx1"/>
            </a:solidFill>
          </a:endParaRPr>
        </a:p>
      </dgm:t>
    </dgm:pt>
    <dgm:pt modelId="{E2EAACA8-7FA7-4560-A756-9A3B7A896236}">
      <dgm:prSet phldrT="[テキスト]" custT="1"/>
      <dgm:spPr>
        <a:solidFill>
          <a:schemeClr val="accent3">
            <a:lumMod val="40000"/>
            <a:lumOff val="60000"/>
          </a:schemeClr>
        </a:solidFill>
        <a:ln>
          <a:solidFill>
            <a:schemeClr val="accent3">
              <a:lumMod val="75000"/>
            </a:schemeClr>
          </a:solidFill>
        </a:ln>
      </dgm:spPr>
      <dgm:t>
        <a:bodyPr/>
        <a:lstStyle/>
        <a:p>
          <a:r>
            <a:rPr kumimoji="1" lang="ja-JP" altLang="en-US" sz="2000" b="1" dirty="0" smtClean="0">
              <a:solidFill>
                <a:schemeClr val="tx1"/>
              </a:solidFill>
            </a:rPr>
            <a:t>優先弁済権</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＋留置効</a:t>
          </a:r>
          <a:endParaRPr kumimoji="1" lang="ja-JP" altLang="en-US" sz="2000" b="1" dirty="0">
            <a:solidFill>
              <a:schemeClr val="tx1"/>
            </a:solidFill>
          </a:endParaRPr>
        </a:p>
      </dgm:t>
    </dgm:pt>
    <dgm:pt modelId="{DDE10612-81C3-4A78-A4D3-978248A8B7D4}" type="parTrans" cxnId="{991D7D21-3170-4371-A334-97243B955F6B}">
      <dgm:prSet custT="1"/>
      <dgm:spPr/>
      <dgm:t>
        <a:bodyPr/>
        <a:lstStyle/>
        <a:p>
          <a:endParaRPr kumimoji="1" lang="ja-JP" altLang="en-US" sz="2000" b="1">
            <a:solidFill>
              <a:schemeClr val="tx1"/>
            </a:solidFill>
          </a:endParaRPr>
        </a:p>
      </dgm:t>
    </dgm:pt>
    <dgm:pt modelId="{B6BBAD12-3ED2-484B-93CC-B39122484224}" type="sibTrans" cxnId="{991D7D21-3170-4371-A334-97243B955F6B}">
      <dgm:prSet/>
      <dgm:spPr/>
      <dgm:t>
        <a:bodyPr/>
        <a:lstStyle/>
        <a:p>
          <a:endParaRPr kumimoji="1" lang="ja-JP" altLang="en-US" sz="2000" b="1">
            <a:solidFill>
              <a:schemeClr val="tx1"/>
            </a:solidFill>
          </a:endParaRPr>
        </a:p>
      </dgm:t>
    </dgm:pt>
    <dgm:pt modelId="{1E42E1EA-3B86-48C2-94D9-F8310B95799F}">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3">
            <a:lumMod val="20000"/>
            <a:lumOff val="80000"/>
          </a:schemeClr>
        </a:solidFill>
      </dgm:spPr>
      <dgm:t>
        <a:bodyPr/>
        <a:lstStyle/>
        <a:p>
          <a:r>
            <a:rPr kumimoji="1" lang="ja-JP" altLang="en-US" sz="2000" b="1" dirty="0" smtClean="0">
              <a:solidFill>
                <a:schemeClr val="tx1"/>
              </a:solidFill>
            </a:rPr>
            <a:t>質権</a:t>
          </a:r>
          <a:endParaRPr kumimoji="1" lang="ja-JP" altLang="en-US" sz="2000" b="1" dirty="0">
            <a:solidFill>
              <a:schemeClr val="tx1"/>
            </a:solidFill>
          </a:endParaRPr>
        </a:p>
      </dgm:t>
    </dgm:pt>
    <dgm:pt modelId="{493AB292-4E25-46EC-9169-3CC74222AE3B}" type="parTrans" cxnId="{51DED7C1-8B2A-4877-B8E2-5C668C2ED80D}">
      <dgm:prSet custT="1"/>
      <dgm:spPr/>
      <dgm:t>
        <a:bodyPr/>
        <a:lstStyle/>
        <a:p>
          <a:endParaRPr kumimoji="1" lang="ja-JP" altLang="en-US" sz="2000" b="1">
            <a:solidFill>
              <a:schemeClr val="tx1"/>
            </a:solidFill>
          </a:endParaRPr>
        </a:p>
      </dgm:t>
    </dgm:pt>
    <dgm:pt modelId="{CD85F9AD-FF03-4772-90C3-9A12E089998E}" type="sibTrans" cxnId="{51DED7C1-8B2A-4877-B8E2-5C668C2ED80D}">
      <dgm:prSet/>
      <dgm:spPr/>
      <dgm:t>
        <a:bodyPr/>
        <a:lstStyle/>
        <a:p>
          <a:endParaRPr kumimoji="1" lang="ja-JP" altLang="en-US" sz="2000" b="1">
            <a:solidFill>
              <a:schemeClr val="tx1"/>
            </a:solidFill>
          </a:endParaRPr>
        </a:p>
      </dgm:t>
    </dgm:pt>
    <dgm:pt modelId="{D00BD7A1-848D-4FEC-82FE-13CFFC155875}">
      <dgm:prSet phldrT="[テキスト]" custT="1"/>
      <dgm:spPr>
        <a:solidFill>
          <a:schemeClr val="accent2">
            <a:lumMod val="20000"/>
            <a:lumOff val="80000"/>
          </a:schemeClr>
        </a:solidFill>
        <a:ln>
          <a:solidFill>
            <a:schemeClr val="accent1">
              <a:lumMod val="75000"/>
            </a:schemeClr>
          </a:solidFill>
        </a:ln>
      </dgm:spPr>
      <dgm:t>
        <a:bodyPr/>
        <a:lstStyle/>
        <a:p>
          <a:r>
            <a:rPr kumimoji="1" lang="ja-JP" altLang="en-US" sz="2000" b="1" dirty="0" smtClean="0">
              <a:solidFill>
                <a:schemeClr val="tx1"/>
              </a:solidFill>
            </a:rPr>
            <a:t>優先弁済権</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＋追及効</a:t>
          </a:r>
          <a:endParaRPr kumimoji="1" lang="ja-JP" altLang="en-US" sz="2000" b="1" dirty="0">
            <a:solidFill>
              <a:schemeClr val="tx1"/>
            </a:solidFill>
          </a:endParaRPr>
        </a:p>
      </dgm:t>
    </dgm:pt>
    <dgm:pt modelId="{A6D27F75-345A-4BB2-96E0-844080721449}" type="parTrans" cxnId="{6360E1E4-BAE6-4B15-81FD-03233CF928FD}">
      <dgm:prSet custT="1"/>
      <dgm:spPr/>
      <dgm:t>
        <a:bodyPr/>
        <a:lstStyle/>
        <a:p>
          <a:endParaRPr kumimoji="1" lang="ja-JP" altLang="en-US" sz="2000" b="1">
            <a:solidFill>
              <a:schemeClr val="tx1"/>
            </a:solidFill>
          </a:endParaRPr>
        </a:p>
      </dgm:t>
    </dgm:pt>
    <dgm:pt modelId="{301D01F9-B5C1-4219-9BBF-6D3267A65864}" type="sibTrans" cxnId="{6360E1E4-BAE6-4B15-81FD-03233CF928FD}">
      <dgm:prSet/>
      <dgm:spPr/>
      <dgm:t>
        <a:bodyPr/>
        <a:lstStyle/>
        <a:p>
          <a:endParaRPr kumimoji="1" lang="ja-JP" altLang="en-US" sz="2000" b="1">
            <a:solidFill>
              <a:schemeClr val="tx1"/>
            </a:solidFill>
          </a:endParaRPr>
        </a:p>
      </dgm:t>
    </dgm:pt>
    <dgm:pt modelId="{19898BFA-ADC1-4627-8616-CEB35434F386}">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2">
            <a:lumMod val="20000"/>
            <a:lumOff val="80000"/>
          </a:schemeClr>
        </a:solidFill>
      </dgm:spPr>
      <dgm:t>
        <a:bodyPr/>
        <a:lstStyle/>
        <a:p>
          <a:r>
            <a:rPr kumimoji="1" lang="ja-JP" altLang="en-US" sz="2000" b="1" dirty="0" smtClean="0">
              <a:solidFill>
                <a:schemeClr val="tx1"/>
              </a:solidFill>
            </a:rPr>
            <a:t>抵当権</a:t>
          </a:r>
          <a:endParaRPr kumimoji="1" lang="ja-JP" altLang="en-US" sz="2000" b="1" dirty="0">
            <a:solidFill>
              <a:schemeClr val="tx1"/>
            </a:solidFill>
          </a:endParaRPr>
        </a:p>
      </dgm:t>
    </dgm:pt>
    <dgm:pt modelId="{A20BDEC0-69C4-414E-9463-35F336708DA0}" type="parTrans" cxnId="{01C01509-0714-4659-8187-A723EC4B4AB9}">
      <dgm:prSet custT="1"/>
      <dgm:spPr/>
      <dgm:t>
        <a:bodyPr/>
        <a:lstStyle/>
        <a:p>
          <a:endParaRPr kumimoji="1" lang="ja-JP" altLang="en-US" sz="2000" b="1">
            <a:solidFill>
              <a:schemeClr val="tx1"/>
            </a:solidFill>
          </a:endParaRPr>
        </a:p>
      </dgm:t>
    </dgm:pt>
    <dgm:pt modelId="{DAFDFE14-09CC-41CD-84F7-272ED1ECB887}" type="sibTrans" cxnId="{01C01509-0714-4659-8187-A723EC4B4AB9}">
      <dgm:prSet/>
      <dgm:spPr/>
      <dgm:t>
        <a:bodyPr/>
        <a:lstStyle/>
        <a:p>
          <a:endParaRPr kumimoji="1" lang="ja-JP" altLang="en-US" sz="2000" b="1">
            <a:solidFill>
              <a:schemeClr val="tx1"/>
            </a:solidFill>
          </a:endParaRPr>
        </a:p>
      </dgm:t>
    </dgm:pt>
    <dgm:pt modelId="{C20D455F-A398-4920-A8DD-B73B8700EC18}">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6">
            <a:lumMod val="20000"/>
            <a:lumOff val="80000"/>
          </a:schemeClr>
        </a:solidFill>
        <a:ln>
          <a:solidFill>
            <a:schemeClr val="accent6"/>
          </a:solidFill>
        </a:ln>
      </dgm:spPr>
      <dgm:t>
        <a:bodyPr/>
        <a:lstStyle/>
        <a:p>
          <a:r>
            <a:rPr kumimoji="1" lang="ja-JP" altLang="en-US" sz="2000" b="1" dirty="0" smtClean="0">
              <a:solidFill>
                <a:schemeClr val="tx1"/>
              </a:solidFill>
            </a:rPr>
            <a:t>保証</a:t>
          </a:r>
          <a:endParaRPr kumimoji="1" lang="ja-JP" altLang="en-US" sz="2000" b="1" dirty="0">
            <a:solidFill>
              <a:schemeClr val="tx1"/>
            </a:solidFill>
          </a:endParaRPr>
        </a:p>
      </dgm:t>
    </dgm:pt>
    <dgm:pt modelId="{58F8EF6C-4C43-40E7-8831-0F0CB354551F}" type="parTrans" cxnId="{21CC4717-4827-4609-BFB8-311F37229647}">
      <dgm:prSet custT="1"/>
      <dgm:spPr/>
      <dgm:t>
        <a:bodyPr/>
        <a:lstStyle/>
        <a:p>
          <a:endParaRPr kumimoji="1" lang="ja-JP" altLang="en-US" sz="2000" b="1">
            <a:solidFill>
              <a:schemeClr val="tx1"/>
            </a:solidFill>
          </a:endParaRPr>
        </a:p>
      </dgm:t>
    </dgm:pt>
    <dgm:pt modelId="{D8CD7C0B-AF62-419E-80EB-2C558901616D}" type="sibTrans" cxnId="{21CC4717-4827-4609-BFB8-311F37229647}">
      <dgm:prSet/>
      <dgm:spPr/>
      <dgm:t>
        <a:bodyPr/>
        <a:lstStyle/>
        <a:p>
          <a:endParaRPr kumimoji="1" lang="ja-JP" altLang="en-US" sz="2000" b="1">
            <a:solidFill>
              <a:schemeClr val="tx1"/>
            </a:solidFill>
          </a:endParaRPr>
        </a:p>
      </dgm:t>
    </dgm:pt>
    <dgm:pt modelId="{ACC5D14D-9584-4B2C-BA2E-67914C51D890}">
      <dgm:prSet phldrT="[テキスト]" custT="1"/>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履行拒絶の</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抗弁権</a:t>
          </a:r>
          <a:endParaRPr kumimoji="1" lang="ja-JP" altLang="en-US" sz="2000" b="1" dirty="0">
            <a:solidFill>
              <a:schemeClr val="tx1"/>
            </a:solidFill>
          </a:endParaRPr>
        </a:p>
      </dgm:t>
    </dgm:pt>
    <dgm:pt modelId="{9D0750AF-700D-412A-905A-12CBCCCA1BB3}" type="parTrans" cxnId="{929FC42E-FE71-44D9-98CA-BD3EF3A0C131}">
      <dgm:prSet custT="1"/>
      <dgm:spPr/>
      <dgm:t>
        <a:bodyPr/>
        <a:lstStyle/>
        <a:p>
          <a:endParaRPr kumimoji="1" lang="ja-JP" altLang="en-US" sz="2000">
            <a:solidFill>
              <a:schemeClr val="tx1"/>
            </a:solidFill>
          </a:endParaRPr>
        </a:p>
      </dgm:t>
    </dgm:pt>
    <dgm:pt modelId="{28E1135C-7C77-4936-9CB7-69AC46CAAE8E}" type="sibTrans" cxnId="{929FC42E-FE71-44D9-98CA-BD3EF3A0C131}">
      <dgm:prSet/>
      <dgm:spPr/>
      <dgm:t>
        <a:bodyPr/>
        <a:lstStyle/>
        <a:p>
          <a:endParaRPr kumimoji="1" lang="ja-JP" altLang="en-US" sz="2000">
            <a:solidFill>
              <a:schemeClr val="tx1"/>
            </a:solidFill>
          </a:endParaRPr>
        </a:p>
      </dgm:t>
    </dgm:pt>
    <dgm:pt modelId="{C4751537-BA6B-4785-8E81-E9EA3CC15A2A}" type="pres">
      <dgm:prSet presAssocID="{F1102BA5-DE94-4AED-B62F-1B4C8BABE90D}" presName="diagram" presStyleCnt="0">
        <dgm:presLayoutVars>
          <dgm:chPref val="1"/>
          <dgm:dir/>
          <dgm:animOne val="branch"/>
          <dgm:animLvl val="lvl"/>
          <dgm:resizeHandles val="exact"/>
        </dgm:presLayoutVars>
      </dgm:prSet>
      <dgm:spPr/>
      <dgm:t>
        <a:bodyPr/>
        <a:lstStyle/>
        <a:p>
          <a:endParaRPr kumimoji="1" lang="ja-JP" altLang="en-US"/>
        </a:p>
      </dgm:t>
    </dgm:pt>
    <dgm:pt modelId="{3595EA73-B0AC-4851-895C-9E42167FE5B3}" type="pres">
      <dgm:prSet presAssocID="{99587466-15E0-4286-A2B9-07FC3C3E094F}" presName="root1" presStyleCnt="0"/>
      <dgm:spPr/>
    </dgm:pt>
    <dgm:pt modelId="{D32A8103-642D-4B7B-87CA-61291B72B5D7}" type="pres">
      <dgm:prSet presAssocID="{99587466-15E0-4286-A2B9-07FC3C3E094F}" presName="LevelOneTextNode" presStyleLbl="node0" presStyleIdx="0" presStyleCnt="1" custScaleX="110001" custScaleY="417724" custLinFactNeighborX="6510">
        <dgm:presLayoutVars>
          <dgm:chPref val="3"/>
        </dgm:presLayoutVars>
      </dgm:prSet>
      <dgm:spPr/>
      <dgm:t>
        <a:bodyPr/>
        <a:lstStyle/>
        <a:p>
          <a:endParaRPr kumimoji="1" lang="ja-JP" altLang="en-US"/>
        </a:p>
      </dgm:t>
    </dgm:pt>
    <dgm:pt modelId="{2244A5C4-9B02-495D-8798-64E4F2A59CDB}" type="pres">
      <dgm:prSet presAssocID="{99587466-15E0-4286-A2B9-07FC3C3E094F}" presName="level2hierChild" presStyleCnt="0"/>
      <dgm:spPr/>
    </dgm:pt>
    <dgm:pt modelId="{8B59849E-AA06-4FEB-89AB-6CDA740175AC}" type="pres">
      <dgm:prSet presAssocID="{998BE8EB-E0F4-4288-B021-C56D4C6DE039}" presName="conn2-1" presStyleLbl="parChTrans1D2" presStyleIdx="0" presStyleCnt="2"/>
      <dgm:spPr/>
      <dgm:t>
        <a:bodyPr/>
        <a:lstStyle/>
        <a:p>
          <a:endParaRPr kumimoji="1" lang="ja-JP" altLang="en-US"/>
        </a:p>
      </dgm:t>
    </dgm:pt>
    <dgm:pt modelId="{27EC15AA-97A1-490F-B1D2-D32D5F7FA15F}" type="pres">
      <dgm:prSet presAssocID="{998BE8EB-E0F4-4288-B021-C56D4C6DE039}" presName="connTx" presStyleLbl="parChTrans1D2" presStyleIdx="0" presStyleCnt="2"/>
      <dgm:spPr/>
      <dgm:t>
        <a:bodyPr/>
        <a:lstStyle/>
        <a:p>
          <a:endParaRPr kumimoji="1" lang="ja-JP" altLang="en-US"/>
        </a:p>
      </dgm:t>
    </dgm:pt>
    <dgm:pt modelId="{2A70C591-35C8-4168-831E-F718B45AD4D7}" type="pres">
      <dgm:prSet presAssocID="{AEABFC46-2B93-4827-8CD5-5C60F211E521}" presName="root2" presStyleCnt="0"/>
      <dgm:spPr/>
    </dgm:pt>
    <dgm:pt modelId="{0BFB35EB-52CB-4851-B64A-1F274210194C}" type="pres">
      <dgm:prSet presAssocID="{AEABFC46-2B93-4827-8CD5-5C60F211E521}" presName="LevelTwoTextNode" presStyleLbl="node2" presStyleIdx="0" presStyleCnt="2" custScaleX="133100" custScaleY="285311" custLinFactNeighborX="-2850" custLinFactNeighborY="80341">
        <dgm:presLayoutVars>
          <dgm:chPref val="3"/>
        </dgm:presLayoutVars>
      </dgm:prSet>
      <dgm:spPr/>
      <dgm:t>
        <a:bodyPr/>
        <a:lstStyle/>
        <a:p>
          <a:endParaRPr kumimoji="1" lang="ja-JP" altLang="en-US"/>
        </a:p>
      </dgm:t>
    </dgm:pt>
    <dgm:pt modelId="{B74BC329-1E6B-4F61-B37D-00B5320D8674}" type="pres">
      <dgm:prSet presAssocID="{AEABFC46-2B93-4827-8CD5-5C60F211E521}" presName="level3hierChild" presStyleCnt="0"/>
      <dgm:spPr/>
    </dgm:pt>
    <dgm:pt modelId="{B050AD57-94F5-4FBC-91D6-863D577BBCE5}" type="pres">
      <dgm:prSet presAssocID="{BFDFFFAE-65DD-4DC7-AF77-34832BC03273}" presName="conn2-1" presStyleLbl="parChTrans1D3" presStyleIdx="0" presStyleCnt="4"/>
      <dgm:spPr/>
      <dgm:t>
        <a:bodyPr/>
        <a:lstStyle/>
        <a:p>
          <a:endParaRPr kumimoji="1" lang="ja-JP" altLang="en-US"/>
        </a:p>
      </dgm:t>
    </dgm:pt>
    <dgm:pt modelId="{B2B2AA59-94E4-4B9B-AB2F-3E98BC513B6E}" type="pres">
      <dgm:prSet presAssocID="{BFDFFFAE-65DD-4DC7-AF77-34832BC03273}" presName="connTx" presStyleLbl="parChTrans1D3" presStyleIdx="0" presStyleCnt="4"/>
      <dgm:spPr/>
      <dgm:t>
        <a:bodyPr/>
        <a:lstStyle/>
        <a:p>
          <a:endParaRPr kumimoji="1" lang="ja-JP" altLang="en-US"/>
        </a:p>
      </dgm:t>
    </dgm:pt>
    <dgm:pt modelId="{5184CF20-86DB-45B8-8DB4-222E9E50DB79}" type="pres">
      <dgm:prSet presAssocID="{BC7524BF-1711-4786-9467-0B1AED8B5A7B}" presName="root2" presStyleCnt="0"/>
      <dgm:spPr/>
    </dgm:pt>
    <dgm:pt modelId="{1FFA53D1-6BF8-4A26-83BE-946C0F469C2F}" type="pres">
      <dgm:prSet presAssocID="{BC7524BF-1711-4786-9467-0B1AED8B5A7B}" presName="LevelTwoTextNode" presStyleLbl="node3" presStyleIdx="0" presStyleCnt="4" custScaleX="161052" custScaleY="133100" custLinFactNeighborX="-2186">
        <dgm:presLayoutVars>
          <dgm:chPref val="3"/>
        </dgm:presLayoutVars>
      </dgm:prSet>
      <dgm:spPr/>
      <dgm:t>
        <a:bodyPr/>
        <a:lstStyle/>
        <a:p>
          <a:endParaRPr kumimoji="1" lang="ja-JP" altLang="en-US"/>
        </a:p>
      </dgm:t>
    </dgm:pt>
    <dgm:pt modelId="{6F737AC6-2C4D-47F2-B03D-BF2CB02C992E}" type="pres">
      <dgm:prSet presAssocID="{BC7524BF-1711-4786-9467-0B1AED8B5A7B}" presName="level3hierChild" presStyleCnt="0"/>
      <dgm:spPr/>
    </dgm:pt>
    <dgm:pt modelId="{CC4BFA90-27F2-4EC6-85B3-E5DF8E1BC93B}" type="pres">
      <dgm:prSet presAssocID="{58F8EF6C-4C43-40E7-8831-0F0CB354551F}" presName="conn2-1" presStyleLbl="parChTrans1D4" presStyleIdx="0" presStyleCnt="10"/>
      <dgm:spPr/>
      <dgm:t>
        <a:bodyPr/>
        <a:lstStyle/>
        <a:p>
          <a:endParaRPr kumimoji="1" lang="ja-JP" altLang="en-US"/>
        </a:p>
      </dgm:t>
    </dgm:pt>
    <dgm:pt modelId="{58100B87-A88C-4C07-A8F5-3E4694FF7254}" type="pres">
      <dgm:prSet presAssocID="{58F8EF6C-4C43-40E7-8831-0F0CB354551F}" presName="connTx" presStyleLbl="parChTrans1D4" presStyleIdx="0" presStyleCnt="10"/>
      <dgm:spPr/>
      <dgm:t>
        <a:bodyPr/>
        <a:lstStyle/>
        <a:p>
          <a:endParaRPr kumimoji="1" lang="ja-JP" altLang="en-US"/>
        </a:p>
      </dgm:t>
    </dgm:pt>
    <dgm:pt modelId="{737481FA-9945-43D1-9A80-300D8900B186}" type="pres">
      <dgm:prSet presAssocID="{C20D455F-A398-4920-A8DD-B73B8700EC18}" presName="root2" presStyleCnt="0"/>
      <dgm:spPr/>
    </dgm:pt>
    <dgm:pt modelId="{C1138CC5-B269-42AA-9A0E-07A4AEA6B437}" type="pres">
      <dgm:prSet presAssocID="{C20D455F-A398-4920-A8DD-B73B8700EC18}" presName="LevelTwoTextNode" presStyleLbl="node4" presStyleIdx="0" presStyleCnt="10" custScaleX="177156" custScaleY="146410" custLinFactNeighborX="-8522">
        <dgm:presLayoutVars>
          <dgm:chPref val="3"/>
        </dgm:presLayoutVars>
      </dgm:prSet>
      <dgm:spPr/>
      <dgm:t>
        <a:bodyPr/>
        <a:lstStyle/>
        <a:p>
          <a:endParaRPr kumimoji="1" lang="ja-JP" altLang="en-US"/>
        </a:p>
      </dgm:t>
    </dgm:pt>
    <dgm:pt modelId="{E9B5CBD8-3A31-4DF1-8DF8-7032F73A4896}" type="pres">
      <dgm:prSet presAssocID="{C20D455F-A398-4920-A8DD-B73B8700EC18}" presName="level3hierChild" presStyleCnt="0"/>
      <dgm:spPr/>
    </dgm:pt>
    <dgm:pt modelId="{220C9A61-DCD4-4BDC-ABC0-EC52E471E2A8}" type="pres">
      <dgm:prSet presAssocID="{4DC555EB-67C4-4607-9C5F-9C25B8A48299}" presName="conn2-1" presStyleLbl="parChTrans1D3" presStyleIdx="1" presStyleCnt="4"/>
      <dgm:spPr/>
      <dgm:t>
        <a:bodyPr/>
        <a:lstStyle/>
        <a:p>
          <a:endParaRPr kumimoji="1" lang="ja-JP" altLang="en-US"/>
        </a:p>
      </dgm:t>
    </dgm:pt>
    <dgm:pt modelId="{6342DBB1-5872-4CB4-AD0C-28F6B6219FB2}" type="pres">
      <dgm:prSet presAssocID="{4DC555EB-67C4-4607-9C5F-9C25B8A48299}" presName="connTx" presStyleLbl="parChTrans1D3" presStyleIdx="1" presStyleCnt="4"/>
      <dgm:spPr/>
      <dgm:t>
        <a:bodyPr/>
        <a:lstStyle/>
        <a:p>
          <a:endParaRPr kumimoji="1" lang="ja-JP" altLang="en-US"/>
        </a:p>
      </dgm:t>
    </dgm:pt>
    <dgm:pt modelId="{9D52E481-E282-4D0F-944C-15C5C25E43F8}" type="pres">
      <dgm:prSet presAssocID="{38F4F242-0630-4882-9D4A-4055020E819A}" presName="root2" presStyleCnt="0"/>
      <dgm:spPr/>
    </dgm:pt>
    <dgm:pt modelId="{0EE78313-1BC6-41E4-BA26-7E890A7F409A}" type="pres">
      <dgm:prSet presAssocID="{38F4F242-0630-4882-9D4A-4055020E819A}" presName="LevelTwoTextNode" presStyleLbl="node3" presStyleIdx="1" presStyleCnt="4" custScaleX="161052" custScaleY="133100" custLinFactNeighborX="-2186">
        <dgm:presLayoutVars>
          <dgm:chPref val="3"/>
        </dgm:presLayoutVars>
      </dgm:prSet>
      <dgm:spPr/>
      <dgm:t>
        <a:bodyPr/>
        <a:lstStyle/>
        <a:p>
          <a:endParaRPr kumimoji="1" lang="ja-JP" altLang="en-US"/>
        </a:p>
      </dgm:t>
    </dgm:pt>
    <dgm:pt modelId="{EE39EBC4-9380-4B03-8E48-3BF2C5D5052F}" type="pres">
      <dgm:prSet presAssocID="{38F4F242-0630-4882-9D4A-4055020E819A}" presName="level3hierChild" presStyleCnt="0"/>
      <dgm:spPr/>
    </dgm:pt>
    <dgm:pt modelId="{923A00A4-E2F4-4282-94C4-610A69AC37D0}" type="pres">
      <dgm:prSet presAssocID="{190E0F6D-7D2E-4CFE-8E82-E4B3CC6C7B3B}" presName="conn2-1" presStyleLbl="parChTrans1D4" presStyleIdx="1" presStyleCnt="10"/>
      <dgm:spPr/>
      <dgm:t>
        <a:bodyPr/>
        <a:lstStyle/>
        <a:p>
          <a:endParaRPr kumimoji="1" lang="ja-JP" altLang="en-US"/>
        </a:p>
      </dgm:t>
    </dgm:pt>
    <dgm:pt modelId="{ABE301B8-98AA-4616-B5CF-27C740F82085}" type="pres">
      <dgm:prSet presAssocID="{190E0F6D-7D2E-4CFE-8E82-E4B3CC6C7B3B}" presName="connTx" presStyleLbl="parChTrans1D4" presStyleIdx="1" presStyleCnt="10"/>
      <dgm:spPr/>
      <dgm:t>
        <a:bodyPr/>
        <a:lstStyle/>
        <a:p>
          <a:endParaRPr kumimoji="1" lang="ja-JP" altLang="en-US"/>
        </a:p>
      </dgm:t>
    </dgm:pt>
    <dgm:pt modelId="{0C63F0D3-0958-4EF1-8C28-66B494FC01A5}" type="pres">
      <dgm:prSet presAssocID="{6325C317-E712-43A4-9FE6-617083950319}" presName="root2" presStyleCnt="0"/>
      <dgm:spPr/>
    </dgm:pt>
    <dgm:pt modelId="{54968BB5-5E54-4858-AB9C-AD37887B41A0}" type="pres">
      <dgm:prSet presAssocID="{6325C317-E712-43A4-9FE6-617083950319}" presName="LevelTwoTextNode" presStyleLbl="node4" presStyleIdx="1" presStyleCnt="10" custScaleX="177156" custScaleY="146410" custLinFactNeighborX="-8522">
        <dgm:presLayoutVars>
          <dgm:chPref val="3"/>
        </dgm:presLayoutVars>
      </dgm:prSet>
      <dgm:spPr/>
      <dgm:t>
        <a:bodyPr/>
        <a:lstStyle/>
        <a:p>
          <a:endParaRPr kumimoji="1" lang="ja-JP" altLang="en-US"/>
        </a:p>
      </dgm:t>
    </dgm:pt>
    <dgm:pt modelId="{012FF3DC-1052-4EE0-B164-8AA15EF93D71}" type="pres">
      <dgm:prSet presAssocID="{6325C317-E712-43A4-9FE6-617083950319}" presName="level3hierChild" presStyleCnt="0"/>
      <dgm:spPr/>
    </dgm:pt>
    <dgm:pt modelId="{FC305540-65E2-4653-916F-785EC598D09F}" type="pres">
      <dgm:prSet presAssocID="{2EC2CE04-AD9A-4AE6-8181-C61FB9E0A541}" presName="conn2-1" presStyleLbl="parChTrans1D2" presStyleIdx="1" presStyleCnt="2"/>
      <dgm:spPr/>
      <dgm:t>
        <a:bodyPr/>
        <a:lstStyle/>
        <a:p>
          <a:endParaRPr kumimoji="1" lang="ja-JP" altLang="en-US"/>
        </a:p>
      </dgm:t>
    </dgm:pt>
    <dgm:pt modelId="{3A7A296E-68B1-4A68-A28E-60B50A1A19CA}" type="pres">
      <dgm:prSet presAssocID="{2EC2CE04-AD9A-4AE6-8181-C61FB9E0A541}" presName="connTx" presStyleLbl="parChTrans1D2" presStyleIdx="1" presStyleCnt="2"/>
      <dgm:spPr/>
      <dgm:t>
        <a:bodyPr/>
        <a:lstStyle/>
        <a:p>
          <a:endParaRPr kumimoji="1" lang="ja-JP" altLang="en-US"/>
        </a:p>
      </dgm:t>
    </dgm:pt>
    <dgm:pt modelId="{CEB7E2B8-A2BA-4DDE-BDD4-7422D74408CB}" type="pres">
      <dgm:prSet presAssocID="{7D0BE751-684C-4C50-A660-B85EABCCDDD4}" presName="root2" presStyleCnt="0"/>
      <dgm:spPr/>
    </dgm:pt>
    <dgm:pt modelId="{600B2E6D-0C03-4098-AA17-C9A86AC0AB0C}" type="pres">
      <dgm:prSet presAssocID="{7D0BE751-684C-4C50-A660-B85EABCCDDD4}" presName="LevelTwoTextNode" presStyleLbl="node2" presStyleIdx="1" presStyleCnt="2" custScaleX="133100" custScaleY="285311" custLinFactNeighborX="-2850" custLinFactNeighborY="72643">
        <dgm:presLayoutVars>
          <dgm:chPref val="3"/>
        </dgm:presLayoutVars>
      </dgm:prSet>
      <dgm:spPr/>
      <dgm:t>
        <a:bodyPr/>
        <a:lstStyle/>
        <a:p>
          <a:endParaRPr kumimoji="1" lang="ja-JP" altLang="en-US"/>
        </a:p>
      </dgm:t>
    </dgm:pt>
    <dgm:pt modelId="{69D8C8C9-AD4E-4270-A2AE-F868743ADE65}" type="pres">
      <dgm:prSet presAssocID="{7D0BE751-684C-4C50-A660-B85EABCCDDD4}" presName="level3hierChild" presStyleCnt="0"/>
      <dgm:spPr/>
    </dgm:pt>
    <dgm:pt modelId="{3B806F02-3769-4D8E-8F01-8295A261DBDD}" type="pres">
      <dgm:prSet presAssocID="{D01A33EC-1709-4D3C-A719-AC2D96390279}" presName="conn2-1" presStyleLbl="parChTrans1D3" presStyleIdx="2" presStyleCnt="4"/>
      <dgm:spPr/>
      <dgm:t>
        <a:bodyPr/>
        <a:lstStyle/>
        <a:p>
          <a:endParaRPr kumimoji="1" lang="ja-JP" altLang="en-US"/>
        </a:p>
      </dgm:t>
    </dgm:pt>
    <dgm:pt modelId="{C669129F-AB68-48BF-A2A4-C89D301DC7FA}" type="pres">
      <dgm:prSet presAssocID="{D01A33EC-1709-4D3C-A719-AC2D96390279}" presName="connTx" presStyleLbl="parChTrans1D3" presStyleIdx="2" presStyleCnt="4"/>
      <dgm:spPr/>
      <dgm:t>
        <a:bodyPr/>
        <a:lstStyle/>
        <a:p>
          <a:endParaRPr kumimoji="1" lang="ja-JP" altLang="en-US"/>
        </a:p>
      </dgm:t>
    </dgm:pt>
    <dgm:pt modelId="{E9AFE1D3-C910-4693-8059-01187B8BF419}" type="pres">
      <dgm:prSet presAssocID="{6FA3721A-CE27-4392-A0B4-CAF1F24138FD}" presName="root2" presStyleCnt="0"/>
      <dgm:spPr/>
    </dgm:pt>
    <dgm:pt modelId="{27B40409-4380-4D05-811B-23154A436DFF}" type="pres">
      <dgm:prSet presAssocID="{6FA3721A-CE27-4392-A0B4-CAF1F24138FD}" presName="LevelTwoTextNode" presStyleLbl="node3" presStyleIdx="2" presStyleCnt="4" custScaleX="161052" custScaleY="133100" custLinFactNeighborX="-2186">
        <dgm:presLayoutVars>
          <dgm:chPref val="3"/>
        </dgm:presLayoutVars>
      </dgm:prSet>
      <dgm:spPr/>
      <dgm:t>
        <a:bodyPr/>
        <a:lstStyle/>
        <a:p>
          <a:endParaRPr kumimoji="1" lang="ja-JP" altLang="en-US"/>
        </a:p>
      </dgm:t>
    </dgm:pt>
    <dgm:pt modelId="{8399A81A-BD28-4892-BAC0-6024E15BB85E}" type="pres">
      <dgm:prSet presAssocID="{6FA3721A-CE27-4392-A0B4-CAF1F24138FD}" presName="level3hierChild" presStyleCnt="0"/>
      <dgm:spPr/>
    </dgm:pt>
    <dgm:pt modelId="{BCC37230-AE56-4F33-995F-F35BD37DB790}" type="pres">
      <dgm:prSet presAssocID="{9D0750AF-700D-412A-905A-12CBCCCA1BB3}" presName="conn2-1" presStyleLbl="parChTrans1D4" presStyleIdx="2" presStyleCnt="10"/>
      <dgm:spPr/>
      <dgm:t>
        <a:bodyPr/>
        <a:lstStyle/>
        <a:p>
          <a:endParaRPr kumimoji="1" lang="ja-JP" altLang="en-US"/>
        </a:p>
      </dgm:t>
    </dgm:pt>
    <dgm:pt modelId="{14357726-F570-4C91-836B-08A0E7CB1E4D}" type="pres">
      <dgm:prSet presAssocID="{9D0750AF-700D-412A-905A-12CBCCCA1BB3}" presName="connTx" presStyleLbl="parChTrans1D4" presStyleIdx="2" presStyleCnt="10"/>
      <dgm:spPr/>
      <dgm:t>
        <a:bodyPr/>
        <a:lstStyle/>
        <a:p>
          <a:endParaRPr kumimoji="1" lang="ja-JP" altLang="en-US"/>
        </a:p>
      </dgm:t>
    </dgm:pt>
    <dgm:pt modelId="{99934EC4-9A22-44F6-8C70-324E3CF906C6}" type="pres">
      <dgm:prSet presAssocID="{ACC5D14D-9584-4B2C-BA2E-67914C51D890}" presName="root2" presStyleCnt="0"/>
      <dgm:spPr/>
    </dgm:pt>
    <dgm:pt modelId="{2CCD5B36-061F-4002-88EA-4EDAD8214AAF}" type="pres">
      <dgm:prSet presAssocID="{ACC5D14D-9584-4B2C-BA2E-67914C51D890}" presName="LevelTwoTextNode" presStyleLbl="node4" presStyleIdx="2" presStyleCnt="10" custScaleX="177156" custScaleY="133100" custLinFactNeighborX="-8740">
        <dgm:presLayoutVars>
          <dgm:chPref val="3"/>
        </dgm:presLayoutVars>
      </dgm:prSet>
      <dgm:spPr/>
      <dgm:t>
        <a:bodyPr/>
        <a:lstStyle/>
        <a:p>
          <a:endParaRPr kumimoji="1" lang="ja-JP" altLang="en-US"/>
        </a:p>
      </dgm:t>
    </dgm:pt>
    <dgm:pt modelId="{9EE5AF6D-562C-4793-8E2E-7F0736D04BB0}" type="pres">
      <dgm:prSet presAssocID="{ACC5D14D-9584-4B2C-BA2E-67914C51D890}" presName="level3hierChild" presStyleCnt="0"/>
      <dgm:spPr/>
    </dgm:pt>
    <dgm:pt modelId="{B50397F5-C4B6-413A-AF72-687932145BAF}" type="pres">
      <dgm:prSet presAssocID="{B5CD181B-AB5E-4900-BCDA-316F4AB489BA}" presName="conn2-1" presStyleLbl="parChTrans1D4" presStyleIdx="3" presStyleCnt="10"/>
      <dgm:spPr/>
      <dgm:t>
        <a:bodyPr/>
        <a:lstStyle/>
        <a:p>
          <a:endParaRPr kumimoji="1" lang="ja-JP" altLang="en-US"/>
        </a:p>
      </dgm:t>
    </dgm:pt>
    <dgm:pt modelId="{E956E7D0-E6D5-45A5-994C-CFCD8BDAA70C}" type="pres">
      <dgm:prSet presAssocID="{B5CD181B-AB5E-4900-BCDA-316F4AB489BA}" presName="connTx" presStyleLbl="parChTrans1D4" presStyleIdx="3" presStyleCnt="10"/>
      <dgm:spPr/>
      <dgm:t>
        <a:bodyPr/>
        <a:lstStyle/>
        <a:p>
          <a:endParaRPr kumimoji="1" lang="ja-JP" altLang="en-US"/>
        </a:p>
      </dgm:t>
    </dgm:pt>
    <dgm:pt modelId="{43D1A719-5BDD-47A1-AB48-76EF21EBA39A}" type="pres">
      <dgm:prSet presAssocID="{5FF38BCD-3867-4EDE-A967-E6F44B84CB4E}" presName="root2" presStyleCnt="0"/>
      <dgm:spPr/>
    </dgm:pt>
    <dgm:pt modelId="{E06E6810-59C1-4FC3-B5B7-1107ED4BE69B}" type="pres">
      <dgm:prSet presAssocID="{5FF38BCD-3867-4EDE-A967-E6F44B84CB4E}" presName="LevelTwoTextNode" presStyleLbl="node4" presStyleIdx="3" presStyleCnt="10" custScaleX="133100" custScaleY="133100" custLinFactNeighborX="-14663">
        <dgm:presLayoutVars>
          <dgm:chPref val="3"/>
        </dgm:presLayoutVars>
      </dgm:prSet>
      <dgm:spPr/>
      <dgm:t>
        <a:bodyPr/>
        <a:lstStyle/>
        <a:p>
          <a:endParaRPr kumimoji="1" lang="ja-JP" altLang="en-US"/>
        </a:p>
      </dgm:t>
    </dgm:pt>
    <dgm:pt modelId="{D5D690E1-9897-4D3E-B920-311D84B18305}" type="pres">
      <dgm:prSet presAssocID="{5FF38BCD-3867-4EDE-A967-E6F44B84CB4E}" presName="level3hierChild" presStyleCnt="0"/>
      <dgm:spPr/>
    </dgm:pt>
    <dgm:pt modelId="{94F7FD00-E5AE-4783-8212-E33DE6E92C16}" type="pres">
      <dgm:prSet presAssocID="{3143BC40-E306-4EDD-A3D4-FC32FB6277EB}" presName="conn2-1" presStyleLbl="parChTrans1D3" presStyleIdx="3" presStyleCnt="4"/>
      <dgm:spPr/>
      <dgm:t>
        <a:bodyPr/>
        <a:lstStyle/>
        <a:p>
          <a:endParaRPr kumimoji="1" lang="ja-JP" altLang="en-US"/>
        </a:p>
      </dgm:t>
    </dgm:pt>
    <dgm:pt modelId="{03ABE591-E907-43CE-8E18-02F80C2E10A2}" type="pres">
      <dgm:prSet presAssocID="{3143BC40-E306-4EDD-A3D4-FC32FB6277EB}" presName="connTx" presStyleLbl="parChTrans1D3" presStyleIdx="3" presStyleCnt="4"/>
      <dgm:spPr/>
      <dgm:t>
        <a:bodyPr/>
        <a:lstStyle/>
        <a:p>
          <a:endParaRPr kumimoji="1" lang="ja-JP" altLang="en-US"/>
        </a:p>
      </dgm:t>
    </dgm:pt>
    <dgm:pt modelId="{11B8A763-3D7F-4E49-BB76-C7D2B212224A}" type="pres">
      <dgm:prSet presAssocID="{70D10A57-43AB-47AD-A81D-3EDBC6585E8C}" presName="root2" presStyleCnt="0"/>
      <dgm:spPr/>
    </dgm:pt>
    <dgm:pt modelId="{EE07FF54-DB2C-48C9-9236-20B572909366}" type="pres">
      <dgm:prSet presAssocID="{70D10A57-43AB-47AD-A81D-3EDBC6585E8C}" presName="LevelTwoTextNode" presStyleLbl="node3" presStyleIdx="3" presStyleCnt="4" custScaleX="161052" custScaleY="133100" custLinFactNeighborX="-2186">
        <dgm:presLayoutVars>
          <dgm:chPref val="3"/>
        </dgm:presLayoutVars>
      </dgm:prSet>
      <dgm:spPr/>
      <dgm:t>
        <a:bodyPr/>
        <a:lstStyle/>
        <a:p>
          <a:endParaRPr kumimoji="1" lang="ja-JP" altLang="en-US"/>
        </a:p>
      </dgm:t>
    </dgm:pt>
    <dgm:pt modelId="{2FBDBACE-FAAE-4F31-9134-AFBDCC00B56A}" type="pres">
      <dgm:prSet presAssocID="{70D10A57-43AB-47AD-A81D-3EDBC6585E8C}" presName="level3hierChild" presStyleCnt="0"/>
      <dgm:spPr/>
    </dgm:pt>
    <dgm:pt modelId="{1303CE9F-43BA-4BD5-A69B-DF2CE3336029}" type="pres">
      <dgm:prSet presAssocID="{FDBFBCEE-B9AE-48D4-8E32-2842CFF51A5B}" presName="conn2-1" presStyleLbl="parChTrans1D4" presStyleIdx="4" presStyleCnt="10"/>
      <dgm:spPr/>
      <dgm:t>
        <a:bodyPr/>
        <a:lstStyle/>
        <a:p>
          <a:endParaRPr kumimoji="1" lang="ja-JP" altLang="en-US"/>
        </a:p>
      </dgm:t>
    </dgm:pt>
    <dgm:pt modelId="{AE050834-F22B-4578-B0AA-A78172050E15}" type="pres">
      <dgm:prSet presAssocID="{FDBFBCEE-B9AE-48D4-8E32-2842CFF51A5B}" presName="connTx" presStyleLbl="parChTrans1D4" presStyleIdx="4" presStyleCnt="10"/>
      <dgm:spPr/>
      <dgm:t>
        <a:bodyPr/>
        <a:lstStyle/>
        <a:p>
          <a:endParaRPr kumimoji="1" lang="ja-JP" altLang="en-US"/>
        </a:p>
      </dgm:t>
    </dgm:pt>
    <dgm:pt modelId="{32D474A1-60BB-44BE-9EAC-F797B1013C24}" type="pres">
      <dgm:prSet presAssocID="{AA946314-BEC7-4C7D-AE36-839741EA02D9}" presName="root2" presStyleCnt="0"/>
      <dgm:spPr/>
    </dgm:pt>
    <dgm:pt modelId="{87211E38-4568-4BB1-8059-D29DD999E909}" type="pres">
      <dgm:prSet presAssocID="{AA946314-BEC7-4C7D-AE36-839741EA02D9}" presName="LevelTwoTextNode" presStyleLbl="node4" presStyleIdx="4" presStyleCnt="10" custScaleX="177156" custScaleY="146410" custLinFactNeighborX="-8740">
        <dgm:presLayoutVars>
          <dgm:chPref val="3"/>
        </dgm:presLayoutVars>
      </dgm:prSet>
      <dgm:spPr/>
      <dgm:t>
        <a:bodyPr/>
        <a:lstStyle/>
        <a:p>
          <a:endParaRPr kumimoji="1" lang="ja-JP" altLang="en-US"/>
        </a:p>
      </dgm:t>
    </dgm:pt>
    <dgm:pt modelId="{54B694B4-5CDE-4A84-9187-601C684C3D2B}" type="pres">
      <dgm:prSet presAssocID="{AA946314-BEC7-4C7D-AE36-839741EA02D9}" presName="level3hierChild" presStyleCnt="0"/>
      <dgm:spPr/>
    </dgm:pt>
    <dgm:pt modelId="{861DC03A-A891-406E-8050-5F107830B26A}" type="pres">
      <dgm:prSet presAssocID="{E4ADAB68-AABE-4A87-B713-069D10526281}" presName="conn2-1" presStyleLbl="parChTrans1D4" presStyleIdx="5" presStyleCnt="10"/>
      <dgm:spPr/>
      <dgm:t>
        <a:bodyPr/>
        <a:lstStyle/>
        <a:p>
          <a:endParaRPr kumimoji="1" lang="ja-JP" altLang="en-US"/>
        </a:p>
      </dgm:t>
    </dgm:pt>
    <dgm:pt modelId="{C7F73258-6AD6-499D-B3F4-E12B4AA67CCF}" type="pres">
      <dgm:prSet presAssocID="{E4ADAB68-AABE-4A87-B713-069D10526281}" presName="connTx" presStyleLbl="parChTrans1D4" presStyleIdx="5" presStyleCnt="10"/>
      <dgm:spPr/>
      <dgm:t>
        <a:bodyPr/>
        <a:lstStyle/>
        <a:p>
          <a:endParaRPr kumimoji="1" lang="ja-JP" altLang="en-US"/>
        </a:p>
      </dgm:t>
    </dgm:pt>
    <dgm:pt modelId="{05F8FB2D-30CC-4312-B83E-1CEE5A018854}" type="pres">
      <dgm:prSet presAssocID="{596E0AF0-147C-4051-BCB4-B229741083B1}" presName="root2" presStyleCnt="0"/>
      <dgm:spPr/>
    </dgm:pt>
    <dgm:pt modelId="{E3B075B5-36F8-4952-B030-0BD10AB95567}" type="pres">
      <dgm:prSet presAssocID="{596E0AF0-147C-4051-BCB4-B229741083B1}" presName="LevelTwoTextNode" presStyleLbl="node4" presStyleIdx="5" presStyleCnt="10" custScaleX="133100" custScaleY="133100" custLinFactNeighborX="-14382">
        <dgm:presLayoutVars>
          <dgm:chPref val="3"/>
        </dgm:presLayoutVars>
      </dgm:prSet>
      <dgm:spPr/>
      <dgm:t>
        <a:bodyPr/>
        <a:lstStyle/>
        <a:p>
          <a:endParaRPr kumimoji="1" lang="ja-JP" altLang="en-US"/>
        </a:p>
      </dgm:t>
    </dgm:pt>
    <dgm:pt modelId="{1EBA6B49-4253-4CA0-888B-4684CDC01144}" type="pres">
      <dgm:prSet presAssocID="{596E0AF0-147C-4051-BCB4-B229741083B1}" presName="level3hierChild" presStyleCnt="0"/>
      <dgm:spPr/>
    </dgm:pt>
    <dgm:pt modelId="{A3F60D46-991A-4F09-AB68-2D47B6556471}" type="pres">
      <dgm:prSet presAssocID="{DDE10612-81C3-4A78-A4D3-978248A8B7D4}" presName="conn2-1" presStyleLbl="parChTrans1D4" presStyleIdx="6" presStyleCnt="10"/>
      <dgm:spPr/>
      <dgm:t>
        <a:bodyPr/>
        <a:lstStyle/>
        <a:p>
          <a:endParaRPr kumimoji="1" lang="ja-JP" altLang="en-US"/>
        </a:p>
      </dgm:t>
    </dgm:pt>
    <dgm:pt modelId="{321C47DA-CF78-4294-87FE-E5069063183D}" type="pres">
      <dgm:prSet presAssocID="{DDE10612-81C3-4A78-A4D3-978248A8B7D4}" presName="connTx" presStyleLbl="parChTrans1D4" presStyleIdx="6" presStyleCnt="10"/>
      <dgm:spPr/>
      <dgm:t>
        <a:bodyPr/>
        <a:lstStyle/>
        <a:p>
          <a:endParaRPr kumimoji="1" lang="ja-JP" altLang="en-US"/>
        </a:p>
      </dgm:t>
    </dgm:pt>
    <dgm:pt modelId="{1BE6C454-A63B-4FE3-8E7B-55EDABAD3C39}" type="pres">
      <dgm:prSet presAssocID="{E2EAACA8-7FA7-4560-A756-9A3B7A896236}" presName="root2" presStyleCnt="0"/>
      <dgm:spPr/>
    </dgm:pt>
    <dgm:pt modelId="{88A5BCE1-8862-4495-824C-587517D497ED}" type="pres">
      <dgm:prSet presAssocID="{E2EAACA8-7FA7-4560-A756-9A3B7A896236}" presName="LevelTwoTextNode" presStyleLbl="node4" presStyleIdx="6" presStyleCnt="10" custScaleX="177156" custScaleY="146410" custLinFactNeighborX="-8740">
        <dgm:presLayoutVars>
          <dgm:chPref val="3"/>
        </dgm:presLayoutVars>
      </dgm:prSet>
      <dgm:spPr/>
      <dgm:t>
        <a:bodyPr/>
        <a:lstStyle/>
        <a:p>
          <a:endParaRPr kumimoji="1" lang="ja-JP" altLang="en-US"/>
        </a:p>
      </dgm:t>
    </dgm:pt>
    <dgm:pt modelId="{12677FD2-D4B7-49C1-B7E2-62B4F7282AE4}" type="pres">
      <dgm:prSet presAssocID="{E2EAACA8-7FA7-4560-A756-9A3B7A896236}" presName="level3hierChild" presStyleCnt="0"/>
      <dgm:spPr/>
    </dgm:pt>
    <dgm:pt modelId="{B4C607A8-7FDD-4069-BA74-15D04607D245}" type="pres">
      <dgm:prSet presAssocID="{493AB292-4E25-46EC-9169-3CC74222AE3B}" presName="conn2-1" presStyleLbl="parChTrans1D4" presStyleIdx="7" presStyleCnt="10"/>
      <dgm:spPr/>
      <dgm:t>
        <a:bodyPr/>
        <a:lstStyle/>
        <a:p>
          <a:endParaRPr kumimoji="1" lang="ja-JP" altLang="en-US"/>
        </a:p>
      </dgm:t>
    </dgm:pt>
    <dgm:pt modelId="{5F5AEBEE-2DAD-4CFA-A77E-F88D2C5E3BCE}" type="pres">
      <dgm:prSet presAssocID="{493AB292-4E25-46EC-9169-3CC74222AE3B}" presName="connTx" presStyleLbl="parChTrans1D4" presStyleIdx="7" presStyleCnt="10"/>
      <dgm:spPr/>
      <dgm:t>
        <a:bodyPr/>
        <a:lstStyle/>
        <a:p>
          <a:endParaRPr kumimoji="1" lang="ja-JP" altLang="en-US"/>
        </a:p>
      </dgm:t>
    </dgm:pt>
    <dgm:pt modelId="{F63973B3-7338-4D88-82E0-563F21B19A53}" type="pres">
      <dgm:prSet presAssocID="{1E42E1EA-3B86-48C2-94D9-F8310B95799F}" presName="root2" presStyleCnt="0"/>
      <dgm:spPr/>
    </dgm:pt>
    <dgm:pt modelId="{6AD5EC50-ED65-40CC-BA38-369DEA8FD767}" type="pres">
      <dgm:prSet presAssocID="{1E42E1EA-3B86-48C2-94D9-F8310B95799F}" presName="LevelTwoTextNode" presStyleLbl="node4" presStyleIdx="7" presStyleCnt="10" custScaleX="133100" custScaleY="133100" custLinFactNeighborX="-14382">
        <dgm:presLayoutVars>
          <dgm:chPref val="3"/>
        </dgm:presLayoutVars>
      </dgm:prSet>
      <dgm:spPr/>
      <dgm:t>
        <a:bodyPr/>
        <a:lstStyle/>
        <a:p>
          <a:endParaRPr kumimoji="1" lang="ja-JP" altLang="en-US"/>
        </a:p>
      </dgm:t>
    </dgm:pt>
    <dgm:pt modelId="{7DDB5B17-5036-4490-8889-EA13C6B17B24}" type="pres">
      <dgm:prSet presAssocID="{1E42E1EA-3B86-48C2-94D9-F8310B95799F}" presName="level3hierChild" presStyleCnt="0"/>
      <dgm:spPr/>
    </dgm:pt>
    <dgm:pt modelId="{415523C6-E76C-4066-A969-22B02D228170}" type="pres">
      <dgm:prSet presAssocID="{A6D27F75-345A-4BB2-96E0-844080721449}" presName="conn2-1" presStyleLbl="parChTrans1D4" presStyleIdx="8" presStyleCnt="10"/>
      <dgm:spPr/>
      <dgm:t>
        <a:bodyPr/>
        <a:lstStyle/>
        <a:p>
          <a:endParaRPr kumimoji="1" lang="ja-JP" altLang="en-US"/>
        </a:p>
      </dgm:t>
    </dgm:pt>
    <dgm:pt modelId="{4147FDEA-820F-4576-90A6-EA419FAC765A}" type="pres">
      <dgm:prSet presAssocID="{A6D27F75-345A-4BB2-96E0-844080721449}" presName="connTx" presStyleLbl="parChTrans1D4" presStyleIdx="8" presStyleCnt="10"/>
      <dgm:spPr/>
      <dgm:t>
        <a:bodyPr/>
        <a:lstStyle/>
        <a:p>
          <a:endParaRPr kumimoji="1" lang="ja-JP" altLang="en-US"/>
        </a:p>
      </dgm:t>
    </dgm:pt>
    <dgm:pt modelId="{0EA6AD4C-774F-4005-BAE8-4780F70F0CF4}" type="pres">
      <dgm:prSet presAssocID="{D00BD7A1-848D-4FEC-82FE-13CFFC155875}" presName="root2" presStyleCnt="0"/>
      <dgm:spPr/>
    </dgm:pt>
    <dgm:pt modelId="{61F314E9-8CE6-4C97-950B-3CA5B6B712A0}" type="pres">
      <dgm:prSet presAssocID="{D00BD7A1-848D-4FEC-82FE-13CFFC155875}" presName="LevelTwoTextNode" presStyleLbl="node4" presStyleIdx="8" presStyleCnt="10" custScaleX="177156" custScaleY="146410" custLinFactNeighborX="-8740">
        <dgm:presLayoutVars>
          <dgm:chPref val="3"/>
        </dgm:presLayoutVars>
      </dgm:prSet>
      <dgm:spPr/>
      <dgm:t>
        <a:bodyPr/>
        <a:lstStyle/>
        <a:p>
          <a:endParaRPr kumimoji="1" lang="ja-JP" altLang="en-US"/>
        </a:p>
      </dgm:t>
    </dgm:pt>
    <dgm:pt modelId="{2755F372-649D-44C1-8DD4-540BA2314363}" type="pres">
      <dgm:prSet presAssocID="{D00BD7A1-848D-4FEC-82FE-13CFFC155875}" presName="level3hierChild" presStyleCnt="0"/>
      <dgm:spPr/>
    </dgm:pt>
    <dgm:pt modelId="{3FF1DFF1-563B-4C7A-9035-65E4AAEF345D}" type="pres">
      <dgm:prSet presAssocID="{A20BDEC0-69C4-414E-9463-35F336708DA0}" presName="conn2-1" presStyleLbl="parChTrans1D4" presStyleIdx="9" presStyleCnt="10"/>
      <dgm:spPr/>
      <dgm:t>
        <a:bodyPr/>
        <a:lstStyle/>
        <a:p>
          <a:endParaRPr kumimoji="1" lang="ja-JP" altLang="en-US"/>
        </a:p>
      </dgm:t>
    </dgm:pt>
    <dgm:pt modelId="{53DB842E-77FE-46BC-81F5-1A27C3FF76BA}" type="pres">
      <dgm:prSet presAssocID="{A20BDEC0-69C4-414E-9463-35F336708DA0}" presName="connTx" presStyleLbl="parChTrans1D4" presStyleIdx="9" presStyleCnt="10"/>
      <dgm:spPr/>
      <dgm:t>
        <a:bodyPr/>
        <a:lstStyle/>
        <a:p>
          <a:endParaRPr kumimoji="1" lang="ja-JP" altLang="en-US"/>
        </a:p>
      </dgm:t>
    </dgm:pt>
    <dgm:pt modelId="{DB0D1004-0C12-4E6D-81F2-15AE1D24DA70}" type="pres">
      <dgm:prSet presAssocID="{19898BFA-ADC1-4627-8616-CEB35434F386}" presName="root2" presStyleCnt="0"/>
      <dgm:spPr/>
    </dgm:pt>
    <dgm:pt modelId="{AA6B2A88-19B0-4553-9CF3-58D5E6EF457C}" type="pres">
      <dgm:prSet presAssocID="{19898BFA-ADC1-4627-8616-CEB35434F386}" presName="LevelTwoTextNode" presStyleLbl="node4" presStyleIdx="9" presStyleCnt="10" custScaleX="133100" custScaleY="133100" custLinFactNeighborX="-14382">
        <dgm:presLayoutVars>
          <dgm:chPref val="3"/>
        </dgm:presLayoutVars>
      </dgm:prSet>
      <dgm:spPr/>
      <dgm:t>
        <a:bodyPr/>
        <a:lstStyle/>
        <a:p>
          <a:endParaRPr kumimoji="1" lang="ja-JP" altLang="en-US"/>
        </a:p>
      </dgm:t>
    </dgm:pt>
    <dgm:pt modelId="{9ADB06A0-463F-4B45-B18B-88B2B807711D}" type="pres">
      <dgm:prSet presAssocID="{19898BFA-ADC1-4627-8616-CEB35434F386}" presName="level3hierChild" presStyleCnt="0"/>
      <dgm:spPr/>
    </dgm:pt>
  </dgm:ptLst>
  <dgm:cxnLst>
    <dgm:cxn modelId="{AEC51F4F-8674-439F-97BD-801231092E13}" type="presOf" srcId="{6FA3721A-CE27-4392-A0B4-CAF1F24138FD}" destId="{27B40409-4380-4D05-811B-23154A436DFF}" srcOrd="0" destOrd="0" presId="urn:microsoft.com/office/officeart/2005/8/layout/hierarchy2"/>
    <dgm:cxn modelId="{E70C0D92-1CB2-4646-B8BE-98DE624C2F0C}" type="presOf" srcId="{6325C317-E712-43A4-9FE6-617083950319}" destId="{54968BB5-5E54-4858-AB9C-AD37887B41A0}" srcOrd="0" destOrd="0" presId="urn:microsoft.com/office/officeart/2005/8/layout/hierarchy2"/>
    <dgm:cxn modelId="{50AACDC2-D571-4E38-BB8C-471C9A53E517}" type="presOf" srcId="{DDE10612-81C3-4A78-A4D3-978248A8B7D4}" destId="{321C47DA-CF78-4294-87FE-E5069063183D}" srcOrd="1" destOrd="0" presId="urn:microsoft.com/office/officeart/2005/8/layout/hierarchy2"/>
    <dgm:cxn modelId="{E3B003DF-7D40-48DE-BEDA-ED315939A2E3}" type="presOf" srcId="{BFDFFFAE-65DD-4DC7-AF77-34832BC03273}" destId="{B2B2AA59-94E4-4B9B-AB2F-3E98BC513B6E}" srcOrd="1" destOrd="0" presId="urn:microsoft.com/office/officeart/2005/8/layout/hierarchy2"/>
    <dgm:cxn modelId="{3005981D-9427-4BB7-948F-1214CC03CF5D}" type="presOf" srcId="{1E42E1EA-3B86-48C2-94D9-F8310B95799F}" destId="{6AD5EC50-ED65-40CC-BA38-369DEA8FD767}" srcOrd="0" destOrd="0" presId="urn:microsoft.com/office/officeart/2005/8/layout/hierarchy2"/>
    <dgm:cxn modelId="{D8D77581-7EAB-433A-9546-DB0EB10D9EDB}" type="presOf" srcId="{5FF38BCD-3867-4EDE-A967-E6F44B84CB4E}" destId="{E06E6810-59C1-4FC3-B5B7-1107ED4BE69B}" srcOrd="0" destOrd="0" presId="urn:microsoft.com/office/officeart/2005/8/layout/hierarchy2"/>
    <dgm:cxn modelId="{F88FFA7E-74C2-430F-8779-1743367C9F31}" type="presOf" srcId="{ACC5D14D-9584-4B2C-BA2E-67914C51D890}" destId="{2CCD5B36-061F-4002-88EA-4EDAD8214AAF}" srcOrd="0" destOrd="0" presId="urn:microsoft.com/office/officeart/2005/8/layout/hierarchy2"/>
    <dgm:cxn modelId="{86448417-1459-4425-A1ED-246A777E1AA2}" type="presOf" srcId="{E2EAACA8-7FA7-4560-A756-9A3B7A896236}" destId="{88A5BCE1-8862-4495-824C-587517D497ED}" srcOrd="0" destOrd="0" presId="urn:microsoft.com/office/officeart/2005/8/layout/hierarchy2"/>
    <dgm:cxn modelId="{EB13575E-10F0-42B3-9880-2AA14D0419D2}" type="presOf" srcId="{AA946314-BEC7-4C7D-AE36-839741EA02D9}" destId="{87211E38-4568-4BB1-8059-D29DD999E909}" srcOrd="0" destOrd="0" presId="urn:microsoft.com/office/officeart/2005/8/layout/hierarchy2"/>
    <dgm:cxn modelId="{888215D0-B9AC-404F-92CE-030F66FD5E82}" type="presOf" srcId="{A20BDEC0-69C4-414E-9463-35F336708DA0}" destId="{3FF1DFF1-563B-4C7A-9035-65E4AAEF345D}" srcOrd="0" destOrd="0" presId="urn:microsoft.com/office/officeart/2005/8/layout/hierarchy2"/>
    <dgm:cxn modelId="{0073D190-9EF4-4E0A-AEFD-89DDF0BFEB3E}" type="presOf" srcId="{D00BD7A1-848D-4FEC-82FE-13CFFC155875}" destId="{61F314E9-8CE6-4C97-950B-3CA5B6B712A0}" srcOrd="0" destOrd="0" presId="urn:microsoft.com/office/officeart/2005/8/layout/hierarchy2"/>
    <dgm:cxn modelId="{B22BAC8A-1642-48C1-B050-1038FA0B3D28}" type="presOf" srcId="{C20D455F-A398-4920-A8DD-B73B8700EC18}" destId="{C1138CC5-B269-42AA-9A0E-07A4AEA6B437}" srcOrd="0" destOrd="0" presId="urn:microsoft.com/office/officeart/2005/8/layout/hierarchy2"/>
    <dgm:cxn modelId="{EC7735C3-36C4-46DB-952E-235B6CC62AAF}" type="presOf" srcId="{B5CD181B-AB5E-4900-BCDA-316F4AB489BA}" destId="{B50397F5-C4B6-413A-AF72-687932145BAF}" srcOrd="0" destOrd="0" presId="urn:microsoft.com/office/officeart/2005/8/layout/hierarchy2"/>
    <dgm:cxn modelId="{B7D0C086-7F84-46FF-83BA-1BBEACBEBEA6}" type="presOf" srcId="{E4ADAB68-AABE-4A87-B713-069D10526281}" destId="{C7F73258-6AD6-499D-B3F4-E12B4AA67CCF}" srcOrd="1" destOrd="0" presId="urn:microsoft.com/office/officeart/2005/8/layout/hierarchy2"/>
    <dgm:cxn modelId="{8B346498-8B67-4274-88AA-BE0457F84033}" srcId="{AEABFC46-2B93-4827-8CD5-5C60F211E521}" destId="{BC7524BF-1711-4786-9467-0B1AED8B5A7B}" srcOrd="0" destOrd="0" parTransId="{BFDFFFAE-65DD-4DC7-AF77-34832BC03273}" sibTransId="{A67749C9-2947-41EC-A68C-10D23186B714}"/>
    <dgm:cxn modelId="{991D7D21-3170-4371-A334-97243B955F6B}" srcId="{70D10A57-43AB-47AD-A81D-3EDBC6585E8C}" destId="{E2EAACA8-7FA7-4560-A756-9A3B7A896236}" srcOrd="1" destOrd="0" parTransId="{DDE10612-81C3-4A78-A4D3-978248A8B7D4}" sibTransId="{B6BBAD12-3ED2-484B-93CC-B39122484224}"/>
    <dgm:cxn modelId="{9188D653-072F-4171-BBF6-4B29344327B4}" type="presOf" srcId="{A20BDEC0-69C4-414E-9463-35F336708DA0}" destId="{53DB842E-77FE-46BC-81F5-1A27C3FF76BA}" srcOrd="1" destOrd="0" presId="urn:microsoft.com/office/officeart/2005/8/layout/hierarchy2"/>
    <dgm:cxn modelId="{277194E4-6DF5-4801-BD25-653C13CDC426}" type="presOf" srcId="{A6D27F75-345A-4BB2-96E0-844080721449}" destId="{415523C6-E76C-4066-A969-22B02D228170}" srcOrd="0" destOrd="0" presId="urn:microsoft.com/office/officeart/2005/8/layout/hierarchy2"/>
    <dgm:cxn modelId="{18F314AB-50E9-4861-A0FD-5BC6B67530A2}" srcId="{ACC5D14D-9584-4B2C-BA2E-67914C51D890}" destId="{5FF38BCD-3867-4EDE-A967-E6F44B84CB4E}" srcOrd="0" destOrd="0" parTransId="{B5CD181B-AB5E-4900-BCDA-316F4AB489BA}" sibTransId="{DB2295D5-727C-4247-9E90-33C55ADD0926}"/>
    <dgm:cxn modelId="{3B88C1C7-4F97-4032-A0ED-CE6D1F835C0B}" srcId="{99587466-15E0-4286-A2B9-07FC3C3E094F}" destId="{AEABFC46-2B93-4827-8CD5-5C60F211E521}" srcOrd="0" destOrd="0" parTransId="{998BE8EB-E0F4-4288-B021-C56D4C6DE039}" sibTransId="{96FDE4DE-07D2-413E-9CAF-CBA1E73149D0}"/>
    <dgm:cxn modelId="{72CE3A19-535B-4A3A-B37E-E18850CE17DC}" type="presOf" srcId="{BFDFFFAE-65DD-4DC7-AF77-34832BC03273}" destId="{B050AD57-94F5-4FBC-91D6-863D577BBCE5}" srcOrd="0" destOrd="0" presId="urn:microsoft.com/office/officeart/2005/8/layout/hierarchy2"/>
    <dgm:cxn modelId="{68F80AA6-65F8-4CA4-BC20-D82B17A4AD61}" type="presOf" srcId="{99587466-15E0-4286-A2B9-07FC3C3E094F}" destId="{D32A8103-642D-4B7B-87CA-61291B72B5D7}" srcOrd="0" destOrd="0" presId="urn:microsoft.com/office/officeart/2005/8/layout/hierarchy2"/>
    <dgm:cxn modelId="{C89E41EA-2119-46ED-9D48-56258C512691}" type="presOf" srcId="{998BE8EB-E0F4-4288-B021-C56D4C6DE039}" destId="{27EC15AA-97A1-490F-B1D2-D32D5F7FA15F}" srcOrd="1" destOrd="0" presId="urn:microsoft.com/office/officeart/2005/8/layout/hierarchy2"/>
    <dgm:cxn modelId="{C0DCD4E5-A311-4140-8BED-A914EFEE4DBE}" type="presOf" srcId="{D01A33EC-1709-4D3C-A719-AC2D96390279}" destId="{C669129F-AB68-48BF-A2A4-C89D301DC7FA}" srcOrd="1" destOrd="0" presId="urn:microsoft.com/office/officeart/2005/8/layout/hierarchy2"/>
    <dgm:cxn modelId="{620DA2A2-98F4-4EDC-8BA4-FD750867FC17}" type="presOf" srcId="{3143BC40-E306-4EDD-A3D4-FC32FB6277EB}" destId="{03ABE591-E907-43CE-8E18-02F80C2E10A2}" srcOrd="1" destOrd="0" presId="urn:microsoft.com/office/officeart/2005/8/layout/hierarchy2"/>
    <dgm:cxn modelId="{5D56BFF9-C07E-487E-8A3D-4E03DECD605D}" type="presOf" srcId="{998BE8EB-E0F4-4288-B021-C56D4C6DE039}" destId="{8B59849E-AA06-4FEB-89AB-6CDA740175AC}" srcOrd="0" destOrd="0" presId="urn:microsoft.com/office/officeart/2005/8/layout/hierarchy2"/>
    <dgm:cxn modelId="{215EF419-75FE-4F37-8554-64B37FC299CB}" srcId="{70D10A57-43AB-47AD-A81D-3EDBC6585E8C}" destId="{AA946314-BEC7-4C7D-AE36-839741EA02D9}" srcOrd="0" destOrd="0" parTransId="{FDBFBCEE-B9AE-48D4-8E32-2842CFF51A5B}" sibTransId="{3B59D579-BA42-4A7E-A957-0609ED6DB2A0}"/>
    <dgm:cxn modelId="{DAEE2308-89FD-41CC-9230-857035BB3EF6}" type="presOf" srcId="{F1102BA5-DE94-4AED-B62F-1B4C8BABE90D}" destId="{C4751537-BA6B-4785-8E81-E9EA3CC15A2A}" srcOrd="0" destOrd="0" presId="urn:microsoft.com/office/officeart/2005/8/layout/hierarchy2"/>
    <dgm:cxn modelId="{21CC4717-4827-4609-BFB8-311F37229647}" srcId="{BC7524BF-1711-4786-9467-0B1AED8B5A7B}" destId="{C20D455F-A398-4920-A8DD-B73B8700EC18}" srcOrd="0" destOrd="0" parTransId="{58F8EF6C-4C43-40E7-8831-0F0CB354551F}" sibTransId="{D8CD7C0B-AF62-419E-80EB-2C558901616D}"/>
    <dgm:cxn modelId="{F12BBCF9-ED94-423C-8EA7-E64CEC76A76C}" type="presOf" srcId="{493AB292-4E25-46EC-9169-3CC74222AE3B}" destId="{B4C607A8-7FDD-4069-BA74-15D04607D245}" srcOrd="0" destOrd="0" presId="urn:microsoft.com/office/officeart/2005/8/layout/hierarchy2"/>
    <dgm:cxn modelId="{B7C25F29-5410-4ECF-8469-82F0FEBADCCD}" type="presOf" srcId="{38F4F242-0630-4882-9D4A-4055020E819A}" destId="{0EE78313-1BC6-41E4-BA26-7E890A7F409A}" srcOrd="0" destOrd="0" presId="urn:microsoft.com/office/officeart/2005/8/layout/hierarchy2"/>
    <dgm:cxn modelId="{4DD21EC0-1D1E-4303-8C3A-63BA45DC4A72}" type="presOf" srcId="{2EC2CE04-AD9A-4AE6-8181-C61FB9E0A541}" destId="{FC305540-65E2-4653-916F-785EC598D09F}" srcOrd="0" destOrd="0" presId="urn:microsoft.com/office/officeart/2005/8/layout/hierarchy2"/>
    <dgm:cxn modelId="{6360E1E4-BAE6-4B15-81FD-03233CF928FD}" srcId="{70D10A57-43AB-47AD-A81D-3EDBC6585E8C}" destId="{D00BD7A1-848D-4FEC-82FE-13CFFC155875}" srcOrd="2" destOrd="0" parTransId="{A6D27F75-345A-4BB2-96E0-844080721449}" sibTransId="{301D01F9-B5C1-4219-9BBF-6D3267A65864}"/>
    <dgm:cxn modelId="{01C01509-0714-4659-8187-A723EC4B4AB9}" srcId="{D00BD7A1-848D-4FEC-82FE-13CFFC155875}" destId="{19898BFA-ADC1-4627-8616-CEB35434F386}" srcOrd="0" destOrd="0" parTransId="{A20BDEC0-69C4-414E-9463-35F336708DA0}" sibTransId="{DAFDFE14-09CC-41CD-84F7-272ED1ECB887}"/>
    <dgm:cxn modelId="{337723D3-CFA2-4E9C-A462-F4A2F20C0769}" type="presOf" srcId="{19898BFA-ADC1-4627-8616-CEB35434F386}" destId="{AA6B2A88-19B0-4553-9CF3-58D5E6EF457C}" srcOrd="0" destOrd="0" presId="urn:microsoft.com/office/officeart/2005/8/layout/hierarchy2"/>
    <dgm:cxn modelId="{1FBE70B8-41B9-4087-8CCB-57D23641FE27}" srcId="{7D0BE751-684C-4C50-A660-B85EABCCDDD4}" destId="{70D10A57-43AB-47AD-A81D-3EDBC6585E8C}" srcOrd="1" destOrd="0" parTransId="{3143BC40-E306-4EDD-A3D4-FC32FB6277EB}" sibTransId="{E229AD44-2D55-4EF1-AD8B-5A83307B6965}"/>
    <dgm:cxn modelId="{2258947A-F704-4809-A267-68F36F97B60B}" type="presOf" srcId="{9D0750AF-700D-412A-905A-12CBCCCA1BB3}" destId="{14357726-F570-4C91-836B-08A0E7CB1E4D}" srcOrd="1" destOrd="0" presId="urn:microsoft.com/office/officeart/2005/8/layout/hierarchy2"/>
    <dgm:cxn modelId="{28B3412F-7C29-4427-92A1-CFC5C6A53C51}" type="presOf" srcId="{190E0F6D-7D2E-4CFE-8E82-E4B3CC6C7B3B}" destId="{ABE301B8-98AA-4616-B5CF-27C740F82085}" srcOrd="1" destOrd="0" presId="urn:microsoft.com/office/officeart/2005/8/layout/hierarchy2"/>
    <dgm:cxn modelId="{76AE6DEE-3808-4AF2-9A8B-6F543015FAF0}" type="presOf" srcId="{AEABFC46-2B93-4827-8CD5-5C60F211E521}" destId="{0BFB35EB-52CB-4851-B64A-1F274210194C}" srcOrd="0" destOrd="0" presId="urn:microsoft.com/office/officeart/2005/8/layout/hierarchy2"/>
    <dgm:cxn modelId="{51B9CD14-9859-4B8B-BC4D-0D7395015952}" type="presOf" srcId="{FDBFBCEE-B9AE-48D4-8E32-2842CFF51A5B}" destId="{AE050834-F22B-4578-B0AA-A78172050E15}" srcOrd="1" destOrd="0" presId="urn:microsoft.com/office/officeart/2005/8/layout/hierarchy2"/>
    <dgm:cxn modelId="{BF3AD6C0-BD22-45AF-9D7D-327954CC5377}" type="presOf" srcId="{3143BC40-E306-4EDD-A3D4-FC32FB6277EB}" destId="{94F7FD00-E5AE-4783-8212-E33DE6E92C16}" srcOrd="0" destOrd="0" presId="urn:microsoft.com/office/officeart/2005/8/layout/hierarchy2"/>
    <dgm:cxn modelId="{848A3807-CFE7-4615-9268-0017DB8CC473}" type="presOf" srcId="{58F8EF6C-4C43-40E7-8831-0F0CB354551F}" destId="{CC4BFA90-27F2-4EC6-85B3-E5DF8E1BC93B}" srcOrd="0" destOrd="0" presId="urn:microsoft.com/office/officeart/2005/8/layout/hierarchy2"/>
    <dgm:cxn modelId="{ECBD136E-25CE-472D-BE4F-B221C1BA788E}" type="presOf" srcId="{D01A33EC-1709-4D3C-A719-AC2D96390279}" destId="{3B806F02-3769-4D8E-8F01-8295A261DBDD}" srcOrd="0" destOrd="0" presId="urn:microsoft.com/office/officeart/2005/8/layout/hierarchy2"/>
    <dgm:cxn modelId="{77961F7E-94A2-4034-ADCB-7633DAA59043}" srcId="{AA946314-BEC7-4C7D-AE36-839741EA02D9}" destId="{596E0AF0-147C-4051-BCB4-B229741083B1}" srcOrd="0" destOrd="0" parTransId="{E4ADAB68-AABE-4A87-B713-069D10526281}" sibTransId="{10869B4E-E6F2-4A62-AD6F-097C482F850C}"/>
    <dgm:cxn modelId="{51DED7C1-8B2A-4877-B8E2-5C668C2ED80D}" srcId="{E2EAACA8-7FA7-4560-A756-9A3B7A896236}" destId="{1E42E1EA-3B86-48C2-94D9-F8310B95799F}" srcOrd="0" destOrd="0" parTransId="{493AB292-4E25-46EC-9169-3CC74222AE3B}" sibTransId="{CD85F9AD-FF03-4772-90C3-9A12E089998E}"/>
    <dgm:cxn modelId="{2633C15C-DD1B-45F1-91D4-B7A4DDFA4FBC}" type="presOf" srcId="{B5CD181B-AB5E-4900-BCDA-316F4AB489BA}" destId="{E956E7D0-E6D5-45A5-994C-CFCD8BDAA70C}" srcOrd="1" destOrd="0" presId="urn:microsoft.com/office/officeart/2005/8/layout/hierarchy2"/>
    <dgm:cxn modelId="{FD80BC03-E029-469B-9791-1CFE710DEC8B}" type="presOf" srcId="{4DC555EB-67C4-4607-9C5F-9C25B8A48299}" destId="{6342DBB1-5872-4CB4-AD0C-28F6B6219FB2}" srcOrd="1" destOrd="0" presId="urn:microsoft.com/office/officeart/2005/8/layout/hierarchy2"/>
    <dgm:cxn modelId="{2B1F7EF6-C375-4020-80BE-AEE63FD8455A}" type="presOf" srcId="{493AB292-4E25-46EC-9169-3CC74222AE3B}" destId="{5F5AEBEE-2DAD-4CFA-A77E-F88D2C5E3BCE}" srcOrd="1" destOrd="0" presId="urn:microsoft.com/office/officeart/2005/8/layout/hierarchy2"/>
    <dgm:cxn modelId="{4631EDAD-683C-48BA-A08D-1045F528BE57}" type="presOf" srcId="{58F8EF6C-4C43-40E7-8831-0F0CB354551F}" destId="{58100B87-A88C-4C07-A8F5-3E4694FF7254}" srcOrd="1" destOrd="0" presId="urn:microsoft.com/office/officeart/2005/8/layout/hierarchy2"/>
    <dgm:cxn modelId="{8AE4CB54-AC6A-4B7D-B559-403232E84CE6}" srcId="{F1102BA5-DE94-4AED-B62F-1B4C8BABE90D}" destId="{99587466-15E0-4286-A2B9-07FC3C3E094F}" srcOrd="0" destOrd="0" parTransId="{6FE888F4-B12A-4F59-835C-6088943020AF}" sibTransId="{D4123C44-231D-4A54-B144-E8919CBBD87B}"/>
    <dgm:cxn modelId="{E105EF2D-3F5B-4EB5-B62B-2F55B14B5269}" srcId="{99587466-15E0-4286-A2B9-07FC3C3E094F}" destId="{7D0BE751-684C-4C50-A660-B85EABCCDDD4}" srcOrd="1" destOrd="0" parTransId="{2EC2CE04-AD9A-4AE6-8181-C61FB9E0A541}" sibTransId="{E7F5DE75-9C71-48A9-AAD2-96F6D297FA86}"/>
    <dgm:cxn modelId="{E6CAE3F7-59AF-48BE-B252-8892CAF6C86E}" type="presOf" srcId="{9D0750AF-700D-412A-905A-12CBCCCA1BB3}" destId="{BCC37230-AE56-4F33-995F-F35BD37DB790}" srcOrd="0" destOrd="0" presId="urn:microsoft.com/office/officeart/2005/8/layout/hierarchy2"/>
    <dgm:cxn modelId="{51607637-FDC3-43D7-A3D5-5C645C85AEA6}" type="presOf" srcId="{DDE10612-81C3-4A78-A4D3-978248A8B7D4}" destId="{A3F60D46-991A-4F09-AB68-2D47B6556471}" srcOrd="0" destOrd="0" presId="urn:microsoft.com/office/officeart/2005/8/layout/hierarchy2"/>
    <dgm:cxn modelId="{1ECD258B-AE6B-49E2-A9F1-4739252CDBE4}" type="presOf" srcId="{2EC2CE04-AD9A-4AE6-8181-C61FB9E0A541}" destId="{3A7A296E-68B1-4A68-A28E-60B50A1A19CA}" srcOrd="1" destOrd="0" presId="urn:microsoft.com/office/officeart/2005/8/layout/hierarchy2"/>
    <dgm:cxn modelId="{B121374A-370D-4609-BF66-7D729186C235}" type="presOf" srcId="{4DC555EB-67C4-4607-9C5F-9C25B8A48299}" destId="{220C9A61-DCD4-4BDC-ABC0-EC52E471E2A8}" srcOrd="0" destOrd="0" presId="urn:microsoft.com/office/officeart/2005/8/layout/hierarchy2"/>
    <dgm:cxn modelId="{F0E4662C-66E3-4C70-B03D-2BAAC9BE90A7}" type="presOf" srcId="{596E0AF0-147C-4051-BCB4-B229741083B1}" destId="{E3B075B5-36F8-4952-B030-0BD10AB95567}" srcOrd="0" destOrd="0" presId="urn:microsoft.com/office/officeart/2005/8/layout/hierarchy2"/>
    <dgm:cxn modelId="{C15BEF6F-353B-4B70-BDFF-F060153AA2B9}" type="presOf" srcId="{FDBFBCEE-B9AE-48D4-8E32-2842CFF51A5B}" destId="{1303CE9F-43BA-4BD5-A69B-DF2CE3336029}" srcOrd="0" destOrd="0" presId="urn:microsoft.com/office/officeart/2005/8/layout/hierarchy2"/>
    <dgm:cxn modelId="{E89A5D62-0122-4D24-95B9-6AEA4FFBDB7B}" type="presOf" srcId="{190E0F6D-7D2E-4CFE-8E82-E4B3CC6C7B3B}" destId="{923A00A4-E2F4-4282-94C4-610A69AC37D0}" srcOrd="0" destOrd="0" presId="urn:microsoft.com/office/officeart/2005/8/layout/hierarchy2"/>
    <dgm:cxn modelId="{702B8AE9-5502-41FA-9219-A3B915CD97B4}" type="presOf" srcId="{A6D27F75-345A-4BB2-96E0-844080721449}" destId="{4147FDEA-820F-4576-90A6-EA419FAC765A}" srcOrd="1" destOrd="0" presId="urn:microsoft.com/office/officeart/2005/8/layout/hierarchy2"/>
    <dgm:cxn modelId="{FD491077-5D43-401F-B57C-8DB99E7B3DE4}" type="presOf" srcId="{BC7524BF-1711-4786-9467-0B1AED8B5A7B}" destId="{1FFA53D1-6BF8-4A26-83BE-946C0F469C2F}" srcOrd="0" destOrd="0" presId="urn:microsoft.com/office/officeart/2005/8/layout/hierarchy2"/>
    <dgm:cxn modelId="{929FC42E-FE71-44D9-98CA-BD3EF3A0C131}" srcId="{6FA3721A-CE27-4392-A0B4-CAF1F24138FD}" destId="{ACC5D14D-9584-4B2C-BA2E-67914C51D890}" srcOrd="0" destOrd="0" parTransId="{9D0750AF-700D-412A-905A-12CBCCCA1BB3}" sibTransId="{28E1135C-7C77-4936-9CB7-69AC46CAAE8E}"/>
    <dgm:cxn modelId="{2EDFDFF7-35EC-4DB5-BCFC-CAF251BBFA89}" srcId="{7D0BE751-684C-4C50-A660-B85EABCCDDD4}" destId="{6FA3721A-CE27-4392-A0B4-CAF1F24138FD}" srcOrd="0" destOrd="0" parTransId="{D01A33EC-1709-4D3C-A719-AC2D96390279}" sibTransId="{21451DFB-6262-4E4C-A1D9-B05FDC184F2A}"/>
    <dgm:cxn modelId="{82F7127A-8668-4916-8985-56462BEB2821}" type="presOf" srcId="{E4ADAB68-AABE-4A87-B713-069D10526281}" destId="{861DC03A-A891-406E-8050-5F107830B26A}" srcOrd="0" destOrd="0" presId="urn:microsoft.com/office/officeart/2005/8/layout/hierarchy2"/>
    <dgm:cxn modelId="{18DBD64A-0519-4FE8-B0BA-C9DAB72A8A36}" type="presOf" srcId="{70D10A57-43AB-47AD-A81D-3EDBC6585E8C}" destId="{EE07FF54-DB2C-48C9-9236-20B572909366}" srcOrd="0" destOrd="0" presId="urn:microsoft.com/office/officeart/2005/8/layout/hierarchy2"/>
    <dgm:cxn modelId="{3A97CC3C-FADF-4DD7-AC47-81CCDA599355}" srcId="{AEABFC46-2B93-4827-8CD5-5C60F211E521}" destId="{38F4F242-0630-4882-9D4A-4055020E819A}" srcOrd="1" destOrd="0" parTransId="{4DC555EB-67C4-4607-9C5F-9C25B8A48299}" sibTransId="{40814978-FBD1-44FD-8F90-750C5F6DEF42}"/>
    <dgm:cxn modelId="{45DA5A5E-3CFF-4640-8CAC-401BA0C91DB1}" type="presOf" srcId="{7D0BE751-684C-4C50-A660-B85EABCCDDD4}" destId="{600B2E6D-0C03-4098-AA17-C9A86AC0AB0C}" srcOrd="0" destOrd="0" presId="urn:microsoft.com/office/officeart/2005/8/layout/hierarchy2"/>
    <dgm:cxn modelId="{86235E6D-8916-41BD-966A-F6CD355CD3D8}" srcId="{38F4F242-0630-4882-9D4A-4055020E819A}" destId="{6325C317-E712-43A4-9FE6-617083950319}" srcOrd="0" destOrd="0" parTransId="{190E0F6D-7D2E-4CFE-8E82-E4B3CC6C7B3B}" sibTransId="{7400AFCA-A5E0-4C7F-A6F9-A5D458B143AB}"/>
    <dgm:cxn modelId="{2181C922-8FB7-4116-B621-B4F721AFA521}" type="presParOf" srcId="{C4751537-BA6B-4785-8E81-E9EA3CC15A2A}" destId="{3595EA73-B0AC-4851-895C-9E42167FE5B3}" srcOrd="0" destOrd="0" presId="urn:microsoft.com/office/officeart/2005/8/layout/hierarchy2"/>
    <dgm:cxn modelId="{2A20A888-07ED-4A74-BF7A-9F310DD89679}" type="presParOf" srcId="{3595EA73-B0AC-4851-895C-9E42167FE5B3}" destId="{D32A8103-642D-4B7B-87CA-61291B72B5D7}" srcOrd="0" destOrd="0" presId="urn:microsoft.com/office/officeart/2005/8/layout/hierarchy2"/>
    <dgm:cxn modelId="{1AA7473C-8772-48F0-B7AC-5A4C1E5A5533}" type="presParOf" srcId="{3595EA73-B0AC-4851-895C-9E42167FE5B3}" destId="{2244A5C4-9B02-495D-8798-64E4F2A59CDB}" srcOrd="1" destOrd="0" presId="urn:microsoft.com/office/officeart/2005/8/layout/hierarchy2"/>
    <dgm:cxn modelId="{681DA511-84B6-4A03-B622-C73045108ABC}" type="presParOf" srcId="{2244A5C4-9B02-495D-8798-64E4F2A59CDB}" destId="{8B59849E-AA06-4FEB-89AB-6CDA740175AC}" srcOrd="0" destOrd="0" presId="urn:microsoft.com/office/officeart/2005/8/layout/hierarchy2"/>
    <dgm:cxn modelId="{19EB5EBA-B4B2-43E3-BFCE-EA5D09202D59}" type="presParOf" srcId="{8B59849E-AA06-4FEB-89AB-6CDA740175AC}" destId="{27EC15AA-97A1-490F-B1D2-D32D5F7FA15F}" srcOrd="0" destOrd="0" presId="urn:microsoft.com/office/officeart/2005/8/layout/hierarchy2"/>
    <dgm:cxn modelId="{B33B87F5-E410-42F4-AFCE-431557687DCD}" type="presParOf" srcId="{2244A5C4-9B02-495D-8798-64E4F2A59CDB}" destId="{2A70C591-35C8-4168-831E-F718B45AD4D7}" srcOrd="1" destOrd="0" presId="urn:microsoft.com/office/officeart/2005/8/layout/hierarchy2"/>
    <dgm:cxn modelId="{6AD90D26-8C09-4FC6-9EB5-5480183A6A4A}" type="presParOf" srcId="{2A70C591-35C8-4168-831E-F718B45AD4D7}" destId="{0BFB35EB-52CB-4851-B64A-1F274210194C}" srcOrd="0" destOrd="0" presId="urn:microsoft.com/office/officeart/2005/8/layout/hierarchy2"/>
    <dgm:cxn modelId="{DF0AA5BC-67D0-4248-9187-63278C4F4EE1}" type="presParOf" srcId="{2A70C591-35C8-4168-831E-F718B45AD4D7}" destId="{B74BC329-1E6B-4F61-B37D-00B5320D8674}" srcOrd="1" destOrd="0" presId="urn:microsoft.com/office/officeart/2005/8/layout/hierarchy2"/>
    <dgm:cxn modelId="{A5B23198-476D-4312-8965-3DD4DDE8AE30}" type="presParOf" srcId="{B74BC329-1E6B-4F61-B37D-00B5320D8674}" destId="{B050AD57-94F5-4FBC-91D6-863D577BBCE5}" srcOrd="0" destOrd="0" presId="urn:microsoft.com/office/officeart/2005/8/layout/hierarchy2"/>
    <dgm:cxn modelId="{845B8620-F0F2-46A1-A9A3-1AFDA1F9D526}" type="presParOf" srcId="{B050AD57-94F5-4FBC-91D6-863D577BBCE5}" destId="{B2B2AA59-94E4-4B9B-AB2F-3E98BC513B6E}" srcOrd="0" destOrd="0" presId="urn:microsoft.com/office/officeart/2005/8/layout/hierarchy2"/>
    <dgm:cxn modelId="{7770944B-955E-463E-BC5E-D0D9738BEA60}" type="presParOf" srcId="{B74BC329-1E6B-4F61-B37D-00B5320D8674}" destId="{5184CF20-86DB-45B8-8DB4-222E9E50DB79}" srcOrd="1" destOrd="0" presId="urn:microsoft.com/office/officeart/2005/8/layout/hierarchy2"/>
    <dgm:cxn modelId="{32E2A18D-71A1-4E4C-A411-EBE5B6AA6347}" type="presParOf" srcId="{5184CF20-86DB-45B8-8DB4-222E9E50DB79}" destId="{1FFA53D1-6BF8-4A26-83BE-946C0F469C2F}" srcOrd="0" destOrd="0" presId="urn:microsoft.com/office/officeart/2005/8/layout/hierarchy2"/>
    <dgm:cxn modelId="{DFC2335F-9B27-4A67-9114-247CAC5D8294}" type="presParOf" srcId="{5184CF20-86DB-45B8-8DB4-222E9E50DB79}" destId="{6F737AC6-2C4D-47F2-B03D-BF2CB02C992E}" srcOrd="1" destOrd="0" presId="urn:microsoft.com/office/officeart/2005/8/layout/hierarchy2"/>
    <dgm:cxn modelId="{D66A0D41-B1B9-408C-9EEF-171FF820E286}" type="presParOf" srcId="{6F737AC6-2C4D-47F2-B03D-BF2CB02C992E}" destId="{CC4BFA90-27F2-4EC6-85B3-E5DF8E1BC93B}" srcOrd="0" destOrd="0" presId="urn:microsoft.com/office/officeart/2005/8/layout/hierarchy2"/>
    <dgm:cxn modelId="{3C4BCE35-28CB-419B-827B-ABE9CD1F7BA8}" type="presParOf" srcId="{CC4BFA90-27F2-4EC6-85B3-E5DF8E1BC93B}" destId="{58100B87-A88C-4C07-A8F5-3E4694FF7254}" srcOrd="0" destOrd="0" presId="urn:microsoft.com/office/officeart/2005/8/layout/hierarchy2"/>
    <dgm:cxn modelId="{63470226-05F0-4BEE-A049-99BFAAFA4AC1}" type="presParOf" srcId="{6F737AC6-2C4D-47F2-B03D-BF2CB02C992E}" destId="{737481FA-9945-43D1-9A80-300D8900B186}" srcOrd="1" destOrd="0" presId="urn:microsoft.com/office/officeart/2005/8/layout/hierarchy2"/>
    <dgm:cxn modelId="{6677F774-1834-4B51-939C-A4CB7E9FF6F7}" type="presParOf" srcId="{737481FA-9945-43D1-9A80-300D8900B186}" destId="{C1138CC5-B269-42AA-9A0E-07A4AEA6B437}" srcOrd="0" destOrd="0" presId="urn:microsoft.com/office/officeart/2005/8/layout/hierarchy2"/>
    <dgm:cxn modelId="{CB6340EE-7B30-40C1-9763-12C47E70440E}" type="presParOf" srcId="{737481FA-9945-43D1-9A80-300D8900B186}" destId="{E9B5CBD8-3A31-4DF1-8DF8-7032F73A4896}" srcOrd="1" destOrd="0" presId="urn:microsoft.com/office/officeart/2005/8/layout/hierarchy2"/>
    <dgm:cxn modelId="{A98FCB46-7152-4DA4-91C5-0E5AA558061A}" type="presParOf" srcId="{B74BC329-1E6B-4F61-B37D-00B5320D8674}" destId="{220C9A61-DCD4-4BDC-ABC0-EC52E471E2A8}" srcOrd="2" destOrd="0" presId="urn:microsoft.com/office/officeart/2005/8/layout/hierarchy2"/>
    <dgm:cxn modelId="{E24EEE8D-FF87-461F-9DE2-0C871A53501E}" type="presParOf" srcId="{220C9A61-DCD4-4BDC-ABC0-EC52E471E2A8}" destId="{6342DBB1-5872-4CB4-AD0C-28F6B6219FB2}" srcOrd="0" destOrd="0" presId="urn:microsoft.com/office/officeart/2005/8/layout/hierarchy2"/>
    <dgm:cxn modelId="{AC8B4664-BE1D-4E68-9958-141F79A4C361}" type="presParOf" srcId="{B74BC329-1E6B-4F61-B37D-00B5320D8674}" destId="{9D52E481-E282-4D0F-944C-15C5C25E43F8}" srcOrd="3" destOrd="0" presId="urn:microsoft.com/office/officeart/2005/8/layout/hierarchy2"/>
    <dgm:cxn modelId="{9B78E7F8-A8C7-4262-B58E-FB92009EE219}" type="presParOf" srcId="{9D52E481-E282-4D0F-944C-15C5C25E43F8}" destId="{0EE78313-1BC6-41E4-BA26-7E890A7F409A}" srcOrd="0" destOrd="0" presId="urn:microsoft.com/office/officeart/2005/8/layout/hierarchy2"/>
    <dgm:cxn modelId="{DD7E5F31-F078-4F0F-A65A-E4B90258B69F}" type="presParOf" srcId="{9D52E481-E282-4D0F-944C-15C5C25E43F8}" destId="{EE39EBC4-9380-4B03-8E48-3BF2C5D5052F}" srcOrd="1" destOrd="0" presId="urn:microsoft.com/office/officeart/2005/8/layout/hierarchy2"/>
    <dgm:cxn modelId="{3400DCCB-DC39-425F-951A-7037280A5870}" type="presParOf" srcId="{EE39EBC4-9380-4B03-8E48-3BF2C5D5052F}" destId="{923A00A4-E2F4-4282-94C4-610A69AC37D0}" srcOrd="0" destOrd="0" presId="urn:microsoft.com/office/officeart/2005/8/layout/hierarchy2"/>
    <dgm:cxn modelId="{DBC5EDA5-D67C-40D9-B17E-C0CF9A355535}" type="presParOf" srcId="{923A00A4-E2F4-4282-94C4-610A69AC37D0}" destId="{ABE301B8-98AA-4616-B5CF-27C740F82085}" srcOrd="0" destOrd="0" presId="urn:microsoft.com/office/officeart/2005/8/layout/hierarchy2"/>
    <dgm:cxn modelId="{437FD08D-362C-4A89-A03F-066E9B97755E}" type="presParOf" srcId="{EE39EBC4-9380-4B03-8E48-3BF2C5D5052F}" destId="{0C63F0D3-0958-4EF1-8C28-66B494FC01A5}" srcOrd="1" destOrd="0" presId="urn:microsoft.com/office/officeart/2005/8/layout/hierarchy2"/>
    <dgm:cxn modelId="{D487AAD9-9EC5-4677-98AA-E2C66274C027}" type="presParOf" srcId="{0C63F0D3-0958-4EF1-8C28-66B494FC01A5}" destId="{54968BB5-5E54-4858-AB9C-AD37887B41A0}" srcOrd="0" destOrd="0" presId="urn:microsoft.com/office/officeart/2005/8/layout/hierarchy2"/>
    <dgm:cxn modelId="{35F919AA-EF6A-4AEB-82E7-2FAC38988912}" type="presParOf" srcId="{0C63F0D3-0958-4EF1-8C28-66B494FC01A5}" destId="{012FF3DC-1052-4EE0-B164-8AA15EF93D71}" srcOrd="1" destOrd="0" presId="urn:microsoft.com/office/officeart/2005/8/layout/hierarchy2"/>
    <dgm:cxn modelId="{6BCC4157-D799-40B0-9E3E-CDC87FC9DA97}" type="presParOf" srcId="{2244A5C4-9B02-495D-8798-64E4F2A59CDB}" destId="{FC305540-65E2-4653-916F-785EC598D09F}" srcOrd="2" destOrd="0" presId="urn:microsoft.com/office/officeart/2005/8/layout/hierarchy2"/>
    <dgm:cxn modelId="{CDE61562-EB48-495B-9AA2-386BFAB03A8B}" type="presParOf" srcId="{FC305540-65E2-4653-916F-785EC598D09F}" destId="{3A7A296E-68B1-4A68-A28E-60B50A1A19CA}" srcOrd="0" destOrd="0" presId="urn:microsoft.com/office/officeart/2005/8/layout/hierarchy2"/>
    <dgm:cxn modelId="{9D988274-8612-4CAC-A611-73785C6F629F}" type="presParOf" srcId="{2244A5C4-9B02-495D-8798-64E4F2A59CDB}" destId="{CEB7E2B8-A2BA-4DDE-BDD4-7422D74408CB}" srcOrd="3" destOrd="0" presId="urn:microsoft.com/office/officeart/2005/8/layout/hierarchy2"/>
    <dgm:cxn modelId="{CF11235F-7D47-4424-A75B-F8B93E187E1A}" type="presParOf" srcId="{CEB7E2B8-A2BA-4DDE-BDD4-7422D74408CB}" destId="{600B2E6D-0C03-4098-AA17-C9A86AC0AB0C}" srcOrd="0" destOrd="0" presId="urn:microsoft.com/office/officeart/2005/8/layout/hierarchy2"/>
    <dgm:cxn modelId="{54CB50C1-4914-4A1F-ABB4-2F18C3F52EDE}" type="presParOf" srcId="{CEB7E2B8-A2BA-4DDE-BDD4-7422D74408CB}" destId="{69D8C8C9-AD4E-4270-A2AE-F868743ADE65}" srcOrd="1" destOrd="0" presId="urn:microsoft.com/office/officeart/2005/8/layout/hierarchy2"/>
    <dgm:cxn modelId="{5486E06A-5EEC-4D31-AB21-020967A2BEDB}" type="presParOf" srcId="{69D8C8C9-AD4E-4270-A2AE-F868743ADE65}" destId="{3B806F02-3769-4D8E-8F01-8295A261DBDD}" srcOrd="0" destOrd="0" presId="urn:microsoft.com/office/officeart/2005/8/layout/hierarchy2"/>
    <dgm:cxn modelId="{E3663FEB-A5BD-4A4A-8199-687E6E448E4B}" type="presParOf" srcId="{3B806F02-3769-4D8E-8F01-8295A261DBDD}" destId="{C669129F-AB68-48BF-A2A4-C89D301DC7FA}" srcOrd="0" destOrd="0" presId="urn:microsoft.com/office/officeart/2005/8/layout/hierarchy2"/>
    <dgm:cxn modelId="{A6451411-01FC-4390-AB07-FD24CDBB5DC1}" type="presParOf" srcId="{69D8C8C9-AD4E-4270-A2AE-F868743ADE65}" destId="{E9AFE1D3-C910-4693-8059-01187B8BF419}" srcOrd="1" destOrd="0" presId="urn:microsoft.com/office/officeart/2005/8/layout/hierarchy2"/>
    <dgm:cxn modelId="{743F5C75-8A2B-46C6-986F-B3D094082230}" type="presParOf" srcId="{E9AFE1D3-C910-4693-8059-01187B8BF419}" destId="{27B40409-4380-4D05-811B-23154A436DFF}" srcOrd="0" destOrd="0" presId="urn:microsoft.com/office/officeart/2005/8/layout/hierarchy2"/>
    <dgm:cxn modelId="{7131F60B-F881-404F-BFFD-C43CA279088C}" type="presParOf" srcId="{E9AFE1D3-C910-4693-8059-01187B8BF419}" destId="{8399A81A-BD28-4892-BAC0-6024E15BB85E}" srcOrd="1" destOrd="0" presId="urn:microsoft.com/office/officeart/2005/8/layout/hierarchy2"/>
    <dgm:cxn modelId="{1D556D6C-1D0D-434C-9E9D-65335B12CABC}" type="presParOf" srcId="{8399A81A-BD28-4892-BAC0-6024E15BB85E}" destId="{BCC37230-AE56-4F33-995F-F35BD37DB790}" srcOrd="0" destOrd="0" presId="urn:microsoft.com/office/officeart/2005/8/layout/hierarchy2"/>
    <dgm:cxn modelId="{A473DE8A-5DD0-4335-9EAF-422BCDBBAA87}" type="presParOf" srcId="{BCC37230-AE56-4F33-995F-F35BD37DB790}" destId="{14357726-F570-4C91-836B-08A0E7CB1E4D}" srcOrd="0" destOrd="0" presId="urn:microsoft.com/office/officeart/2005/8/layout/hierarchy2"/>
    <dgm:cxn modelId="{FC4816AC-51EF-44B1-8F02-AD94E723F099}" type="presParOf" srcId="{8399A81A-BD28-4892-BAC0-6024E15BB85E}" destId="{99934EC4-9A22-44F6-8C70-324E3CF906C6}" srcOrd="1" destOrd="0" presId="urn:microsoft.com/office/officeart/2005/8/layout/hierarchy2"/>
    <dgm:cxn modelId="{9354F39E-484D-435B-BE92-B10171FAE4EC}" type="presParOf" srcId="{99934EC4-9A22-44F6-8C70-324E3CF906C6}" destId="{2CCD5B36-061F-4002-88EA-4EDAD8214AAF}" srcOrd="0" destOrd="0" presId="urn:microsoft.com/office/officeart/2005/8/layout/hierarchy2"/>
    <dgm:cxn modelId="{4609A154-FD79-4057-A99A-651160A803BF}" type="presParOf" srcId="{99934EC4-9A22-44F6-8C70-324E3CF906C6}" destId="{9EE5AF6D-562C-4793-8E2E-7F0736D04BB0}" srcOrd="1" destOrd="0" presId="urn:microsoft.com/office/officeart/2005/8/layout/hierarchy2"/>
    <dgm:cxn modelId="{44D152F2-2C6D-49C4-A8F9-7D364CAE6E0D}" type="presParOf" srcId="{9EE5AF6D-562C-4793-8E2E-7F0736D04BB0}" destId="{B50397F5-C4B6-413A-AF72-687932145BAF}" srcOrd="0" destOrd="0" presId="urn:microsoft.com/office/officeart/2005/8/layout/hierarchy2"/>
    <dgm:cxn modelId="{F193A140-2A17-4CB9-A115-6D24A1F50958}" type="presParOf" srcId="{B50397F5-C4B6-413A-AF72-687932145BAF}" destId="{E956E7D0-E6D5-45A5-994C-CFCD8BDAA70C}" srcOrd="0" destOrd="0" presId="urn:microsoft.com/office/officeart/2005/8/layout/hierarchy2"/>
    <dgm:cxn modelId="{4F9A6369-1967-49CA-BABC-3400CAD296EC}" type="presParOf" srcId="{9EE5AF6D-562C-4793-8E2E-7F0736D04BB0}" destId="{43D1A719-5BDD-47A1-AB48-76EF21EBA39A}" srcOrd="1" destOrd="0" presId="urn:microsoft.com/office/officeart/2005/8/layout/hierarchy2"/>
    <dgm:cxn modelId="{723B254B-F33D-4988-8CF6-452BCEDBC062}" type="presParOf" srcId="{43D1A719-5BDD-47A1-AB48-76EF21EBA39A}" destId="{E06E6810-59C1-4FC3-B5B7-1107ED4BE69B}" srcOrd="0" destOrd="0" presId="urn:microsoft.com/office/officeart/2005/8/layout/hierarchy2"/>
    <dgm:cxn modelId="{4E28A6E6-A045-4FD2-BF66-C05730F19C73}" type="presParOf" srcId="{43D1A719-5BDD-47A1-AB48-76EF21EBA39A}" destId="{D5D690E1-9897-4D3E-B920-311D84B18305}" srcOrd="1" destOrd="0" presId="urn:microsoft.com/office/officeart/2005/8/layout/hierarchy2"/>
    <dgm:cxn modelId="{A2CCE12B-D3F6-43B4-9A49-12B74C998B25}" type="presParOf" srcId="{69D8C8C9-AD4E-4270-A2AE-F868743ADE65}" destId="{94F7FD00-E5AE-4783-8212-E33DE6E92C16}" srcOrd="2" destOrd="0" presId="urn:microsoft.com/office/officeart/2005/8/layout/hierarchy2"/>
    <dgm:cxn modelId="{068631D2-5A53-4B9A-9DB1-4FF89DA11BE5}" type="presParOf" srcId="{94F7FD00-E5AE-4783-8212-E33DE6E92C16}" destId="{03ABE591-E907-43CE-8E18-02F80C2E10A2}" srcOrd="0" destOrd="0" presId="urn:microsoft.com/office/officeart/2005/8/layout/hierarchy2"/>
    <dgm:cxn modelId="{5B8BFC75-A826-4ADC-B8DE-CA9EB3CDA79E}" type="presParOf" srcId="{69D8C8C9-AD4E-4270-A2AE-F868743ADE65}" destId="{11B8A763-3D7F-4E49-BB76-C7D2B212224A}" srcOrd="3" destOrd="0" presId="urn:microsoft.com/office/officeart/2005/8/layout/hierarchy2"/>
    <dgm:cxn modelId="{E7309EAA-DD90-4E9D-A958-1A51CFC4179E}" type="presParOf" srcId="{11B8A763-3D7F-4E49-BB76-C7D2B212224A}" destId="{EE07FF54-DB2C-48C9-9236-20B572909366}" srcOrd="0" destOrd="0" presId="urn:microsoft.com/office/officeart/2005/8/layout/hierarchy2"/>
    <dgm:cxn modelId="{4E69D4AE-05D1-4C9B-B264-7EB1AEF65524}" type="presParOf" srcId="{11B8A763-3D7F-4E49-BB76-C7D2B212224A}" destId="{2FBDBACE-FAAE-4F31-9134-AFBDCC00B56A}" srcOrd="1" destOrd="0" presId="urn:microsoft.com/office/officeart/2005/8/layout/hierarchy2"/>
    <dgm:cxn modelId="{35A4CB3F-234B-47DC-9A62-5DCEDD064DC9}" type="presParOf" srcId="{2FBDBACE-FAAE-4F31-9134-AFBDCC00B56A}" destId="{1303CE9F-43BA-4BD5-A69B-DF2CE3336029}" srcOrd="0" destOrd="0" presId="urn:microsoft.com/office/officeart/2005/8/layout/hierarchy2"/>
    <dgm:cxn modelId="{4C578ECC-5D56-469B-B971-28A8C7051FD3}" type="presParOf" srcId="{1303CE9F-43BA-4BD5-A69B-DF2CE3336029}" destId="{AE050834-F22B-4578-B0AA-A78172050E15}" srcOrd="0" destOrd="0" presId="urn:microsoft.com/office/officeart/2005/8/layout/hierarchy2"/>
    <dgm:cxn modelId="{E70AF0D8-7006-49F1-913D-9617E8E731EB}" type="presParOf" srcId="{2FBDBACE-FAAE-4F31-9134-AFBDCC00B56A}" destId="{32D474A1-60BB-44BE-9EAC-F797B1013C24}" srcOrd="1" destOrd="0" presId="urn:microsoft.com/office/officeart/2005/8/layout/hierarchy2"/>
    <dgm:cxn modelId="{2463113C-56D0-4E04-B8F6-6A06DA8E6E1F}" type="presParOf" srcId="{32D474A1-60BB-44BE-9EAC-F797B1013C24}" destId="{87211E38-4568-4BB1-8059-D29DD999E909}" srcOrd="0" destOrd="0" presId="urn:microsoft.com/office/officeart/2005/8/layout/hierarchy2"/>
    <dgm:cxn modelId="{4EC8FDD0-F44E-400D-BFEC-21E45622D8D3}" type="presParOf" srcId="{32D474A1-60BB-44BE-9EAC-F797B1013C24}" destId="{54B694B4-5CDE-4A84-9187-601C684C3D2B}" srcOrd="1" destOrd="0" presId="urn:microsoft.com/office/officeart/2005/8/layout/hierarchy2"/>
    <dgm:cxn modelId="{14452B79-7EB1-4C1A-876A-484D308E56FF}" type="presParOf" srcId="{54B694B4-5CDE-4A84-9187-601C684C3D2B}" destId="{861DC03A-A891-406E-8050-5F107830B26A}" srcOrd="0" destOrd="0" presId="urn:microsoft.com/office/officeart/2005/8/layout/hierarchy2"/>
    <dgm:cxn modelId="{A9AA3F44-1FE8-4C26-8D7B-E17F2392E5FE}" type="presParOf" srcId="{861DC03A-A891-406E-8050-5F107830B26A}" destId="{C7F73258-6AD6-499D-B3F4-E12B4AA67CCF}" srcOrd="0" destOrd="0" presId="urn:microsoft.com/office/officeart/2005/8/layout/hierarchy2"/>
    <dgm:cxn modelId="{1EFE58B2-1771-4BD1-B179-A77CA9B1BFD2}" type="presParOf" srcId="{54B694B4-5CDE-4A84-9187-601C684C3D2B}" destId="{05F8FB2D-30CC-4312-B83E-1CEE5A018854}" srcOrd="1" destOrd="0" presId="urn:microsoft.com/office/officeart/2005/8/layout/hierarchy2"/>
    <dgm:cxn modelId="{608659DE-52F2-4759-908A-3ED8D1D29B0C}" type="presParOf" srcId="{05F8FB2D-30CC-4312-B83E-1CEE5A018854}" destId="{E3B075B5-36F8-4952-B030-0BD10AB95567}" srcOrd="0" destOrd="0" presId="urn:microsoft.com/office/officeart/2005/8/layout/hierarchy2"/>
    <dgm:cxn modelId="{6C159289-BD41-435D-9FC9-89C63DD0D87E}" type="presParOf" srcId="{05F8FB2D-30CC-4312-B83E-1CEE5A018854}" destId="{1EBA6B49-4253-4CA0-888B-4684CDC01144}" srcOrd="1" destOrd="0" presId="urn:microsoft.com/office/officeart/2005/8/layout/hierarchy2"/>
    <dgm:cxn modelId="{9EE6F2B6-802A-4DB4-A389-E3BFCE3EE45F}" type="presParOf" srcId="{2FBDBACE-FAAE-4F31-9134-AFBDCC00B56A}" destId="{A3F60D46-991A-4F09-AB68-2D47B6556471}" srcOrd="2" destOrd="0" presId="urn:microsoft.com/office/officeart/2005/8/layout/hierarchy2"/>
    <dgm:cxn modelId="{102256C5-476D-4227-8816-F8193D059193}" type="presParOf" srcId="{A3F60D46-991A-4F09-AB68-2D47B6556471}" destId="{321C47DA-CF78-4294-87FE-E5069063183D}" srcOrd="0" destOrd="0" presId="urn:microsoft.com/office/officeart/2005/8/layout/hierarchy2"/>
    <dgm:cxn modelId="{064B10D7-4181-4F25-96CF-892A4A33247B}" type="presParOf" srcId="{2FBDBACE-FAAE-4F31-9134-AFBDCC00B56A}" destId="{1BE6C454-A63B-4FE3-8E7B-55EDABAD3C39}" srcOrd="3" destOrd="0" presId="urn:microsoft.com/office/officeart/2005/8/layout/hierarchy2"/>
    <dgm:cxn modelId="{4E8195B8-0097-417A-8336-9548523E98ED}" type="presParOf" srcId="{1BE6C454-A63B-4FE3-8E7B-55EDABAD3C39}" destId="{88A5BCE1-8862-4495-824C-587517D497ED}" srcOrd="0" destOrd="0" presId="urn:microsoft.com/office/officeart/2005/8/layout/hierarchy2"/>
    <dgm:cxn modelId="{DB69D298-6B21-4684-B923-140CCFFB1064}" type="presParOf" srcId="{1BE6C454-A63B-4FE3-8E7B-55EDABAD3C39}" destId="{12677FD2-D4B7-49C1-B7E2-62B4F7282AE4}" srcOrd="1" destOrd="0" presId="urn:microsoft.com/office/officeart/2005/8/layout/hierarchy2"/>
    <dgm:cxn modelId="{F5A15911-ABCD-48CE-991E-C1AE037671C4}" type="presParOf" srcId="{12677FD2-D4B7-49C1-B7E2-62B4F7282AE4}" destId="{B4C607A8-7FDD-4069-BA74-15D04607D245}" srcOrd="0" destOrd="0" presId="urn:microsoft.com/office/officeart/2005/8/layout/hierarchy2"/>
    <dgm:cxn modelId="{1CA6CFBF-7EFA-4931-9D45-85D29DEEB0D3}" type="presParOf" srcId="{B4C607A8-7FDD-4069-BA74-15D04607D245}" destId="{5F5AEBEE-2DAD-4CFA-A77E-F88D2C5E3BCE}" srcOrd="0" destOrd="0" presId="urn:microsoft.com/office/officeart/2005/8/layout/hierarchy2"/>
    <dgm:cxn modelId="{0CA5D8B3-968A-4E21-933C-DB556DEC511E}" type="presParOf" srcId="{12677FD2-D4B7-49C1-B7E2-62B4F7282AE4}" destId="{F63973B3-7338-4D88-82E0-563F21B19A53}" srcOrd="1" destOrd="0" presId="urn:microsoft.com/office/officeart/2005/8/layout/hierarchy2"/>
    <dgm:cxn modelId="{EFFD3FBA-76CA-419F-97BE-98EDA32FA200}" type="presParOf" srcId="{F63973B3-7338-4D88-82E0-563F21B19A53}" destId="{6AD5EC50-ED65-40CC-BA38-369DEA8FD767}" srcOrd="0" destOrd="0" presId="urn:microsoft.com/office/officeart/2005/8/layout/hierarchy2"/>
    <dgm:cxn modelId="{76794B58-52D2-4B9A-958A-F9E49B64D232}" type="presParOf" srcId="{F63973B3-7338-4D88-82E0-563F21B19A53}" destId="{7DDB5B17-5036-4490-8889-EA13C6B17B24}" srcOrd="1" destOrd="0" presId="urn:microsoft.com/office/officeart/2005/8/layout/hierarchy2"/>
    <dgm:cxn modelId="{7086FC1D-BF5D-4170-849D-D8E3E238731B}" type="presParOf" srcId="{2FBDBACE-FAAE-4F31-9134-AFBDCC00B56A}" destId="{415523C6-E76C-4066-A969-22B02D228170}" srcOrd="4" destOrd="0" presId="urn:microsoft.com/office/officeart/2005/8/layout/hierarchy2"/>
    <dgm:cxn modelId="{11B3BD88-1351-4219-BBAC-E9235D9000BE}" type="presParOf" srcId="{415523C6-E76C-4066-A969-22B02D228170}" destId="{4147FDEA-820F-4576-90A6-EA419FAC765A}" srcOrd="0" destOrd="0" presId="urn:microsoft.com/office/officeart/2005/8/layout/hierarchy2"/>
    <dgm:cxn modelId="{E5CC211C-37B1-480D-AE54-5AD2105D90B3}" type="presParOf" srcId="{2FBDBACE-FAAE-4F31-9134-AFBDCC00B56A}" destId="{0EA6AD4C-774F-4005-BAE8-4780F70F0CF4}" srcOrd="5" destOrd="0" presId="urn:microsoft.com/office/officeart/2005/8/layout/hierarchy2"/>
    <dgm:cxn modelId="{8855638C-6152-4758-A582-02A3D46EFFA5}" type="presParOf" srcId="{0EA6AD4C-774F-4005-BAE8-4780F70F0CF4}" destId="{61F314E9-8CE6-4C97-950B-3CA5B6B712A0}" srcOrd="0" destOrd="0" presId="urn:microsoft.com/office/officeart/2005/8/layout/hierarchy2"/>
    <dgm:cxn modelId="{EAFCC53E-40B4-41BC-94FF-74E06A80A62A}" type="presParOf" srcId="{0EA6AD4C-774F-4005-BAE8-4780F70F0CF4}" destId="{2755F372-649D-44C1-8DD4-540BA2314363}" srcOrd="1" destOrd="0" presId="urn:microsoft.com/office/officeart/2005/8/layout/hierarchy2"/>
    <dgm:cxn modelId="{AEDD754A-DA6A-483E-8240-4427DD457BD6}" type="presParOf" srcId="{2755F372-649D-44C1-8DD4-540BA2314363}" destId="{3FF1DFF1-563B-4C7A-9035-65E4AAEF345D}" srcOrd="0" destOrd="0" presId="urn:microsoft.com/office/officeart/2005/8/layout/hierarchy2"/>
    <dgm:cxn modelId="{7E0878D5-5361-4D7B-A0AC-BF3A8722B773}" type="presParOf" srcId="{3FF1DFF1-563B-4C7A-9035-65E4AAEF345D}" destId="{53DB842E-77FE-46BC-81F5-1A27C3FF76BA}" srcOrd="0" destOrd="0" presId="urn:microsoft.com/office/officeart/2005/8/layout/hierarchy2"/>
    <dgm:cxn modelId="{5A0CAFD7-872E-4800-A53F-52E87F8F88F0}" type="presParOf" srcId="{2755F372-649D-44C1-8DD4-540BA2314363}" destId="{DB0D1004-0C12-4E6D-81F2-15AE1D24DA70}" srcOrd="1" destOrd="0" presId="urn:microsoft.com/office/officeart/2005/8/layout/hierarchy2"/>
    <dgm:cxn modelId="{2C7897A1-BD56-48AE-BEA4-E4739E4FB7FB}" type="presParOf" srcId="{DB0D1004-0C12-4E6D-81F2-15AE1D24DA70}" destId="{AA6B2A88-19B0-4553-9CF3-58D5E6EF457C}" srcOrd="0" destOrd="0" presId="urn:microsoft.com/office/officeart/2005/8/layout/hierarchy2"/>
    <dgm:cxn modelId="{7AE16411-605B-495F-BDBD-A4462D88F9E3}" type="presParOf" srcId="{DB0D1004-0C12-4E6D-81F2-15AE1D24DA70}" destId="{9ADB06A0-463F-4B45-B18B-88B2B807711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95E4BA-0BE4-4B6B-8AF4-A69E76AEF69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25E1B753-189A-4002-BCC7-DEA13CAA7ECB}">
      <dgm:prSet phldrT="[テキスト]" custT="1"/>
      <dgm:spPr>
        <a:solidFill>
          <a:schemeClr val="accent2">
            <a:lumMod val="20000"/>
            <a:lumOff val="80000"/>
          </a:schemeClr>
        </a:solidFill>
        <a:ln w="28575"/>
      </dgm:spPr>
      <dgm:t>
        <a:bodyPr/>
        <a:lstStyle/>
        <a:p>
          <a:r>
            <a:rPr kumimoji="1" lang="ja-JP" altLang="en-US" sz="2800" b="1" dirty="0" smtClean="0"/>
            <a:t>民法</a:t>
          </a:r>
          <a:endParaRPr kumimoji="1" lang="ja-JP" altLang="en-US" sz="2800" b="1" dirty="0"/>
        </a:p>
      </dgm:t>
    </dgm:pt>
    <dgm:pt modelId="{3947E750-8F95-4EB6-8DA2-BC635E702F26}" type="parTrans" cxnId="{48B6AB5D-C652-4678-A4CA-97CACE139560}">
      <dgm:prSet/>
      <dgm:spPr/>
      <dgm:t>
        <a:bodyPr/>
        <a:lstStyle/>
        <a:p>
          <a:endParaRPr kumimoji="1" lang="ja-JP" altLang="en-US" sz="1400"/>
        </a:p>
      </dgm:t>
    </dgm:pt>
    <dgm:pt modelId="{5DBFF9FB-E24C-45B0-BA64-8DC6285EA475}" type="sibTrans" cxnId="{48B6AB5D-C652-4678-A4CA-97CACE139560}">
      <dgm:prSet/>
      <dgm:spPr/>
      <dgm:t>
        <a:bodyPr/>
        <a:lstStyle/>
        <a:p>
          <a:endParaRPr kumimoji="1" lang="ja-JP" altLang="en-US" sz="1400"/>
        </a:p>
      </dgm:t>
    </dgm:pt>
    <dgm:pt modelId="{D79A29C2-4F32-4F14-A149-1B4A443958B0}">
      <dgm:prSet phldrT="[テキスト]" custT="1"/>
      <dgm:spPr>
        <a:solidFill>
          <a:schemeClr val="accent3">
            <a:lumMod val="20000"/>
            <a:lumOff val="80000"/>
          </a:schemeClr>
        </a:solidFill>
        <a:ln w="28575"/>
      </dgm:spPr>
      <dgm:t>
        <a:bodyPr/>
        <a:lstStyle/>
        <a:p>
          <a:r>
            <a:rPr kumimoji="1" lang="ja-JP" altLang="en-US" sz="2800" b="1" dirty="0" smtClean="0"/>
            <a:t>第</a:t>
          </a:r>
          <a:r>
            <a:rPr kumimoji="1" lang="en-US" altLang="ja-JP" sz="2800" b="1" dirty="0" smtClean="0"/>
            <a:t>1</a:t>
          </a:r>
          <a:r>
            <a:rPr kumimoji="1" lang="ja-JP" altLang="en-US" sz="2800" b="1" dirty="0" smtClean="0"/>
            <a:t>編　総則</a:t>
          </a:r>
          <a:endParaRPr kumimoji="1" lang="ja-JP" altLang="en-US" sz="2800" b="1" dirty="0"/>
        </a:p>
      </dgm:t>
    </dgm:pt>
    <dgm:pt modelId="{08576D43-C894-4B50-BD6B-D13B12D86813}" type="parTrans" cxnId="{FA388309-162E-48E5-82AF-54138BA2B488}">
      <dgm:prSet custT="1"/>
      <dgm:spPr/>
      <dgm:t>
        <a:bodyPr/>
        <a:lstStyle/>
        <a:p>
          <a:endParaRPr kumimoji="1" lang="ja-JP" altLang="en-US" sz="400"/>
        </a:p>
      </dgm:t>
    </dgm:pt>
    <dgm:pt modelId="{D8E661DE-4F4C-4F67-B170-A30E83EA4565}" type="sibTrans" cxnId="{FA388309-162E-48E5-82AF-54138BA2B488}">
      <dgm:prSet/>
      <dgm:spPr/>
      <dgm:t>
        <a:bodyPr/>
        <a:lstStyle/>
        <a:p>
          <a:endParaRPr kumimoji="1" lang="ja-JP" altLang="en-US" sz="1400"/>
        </a:p>
      </dgm:t>
    </dgm:pt>
    <dgm:pt modelId="{B8A0E07E-652B-4934-A563-AB4ABAF02F53}">
      <dgm:prSet phldrT="[テキスト]" custT="1"/>
      <dgm:spPr>
        <a:solidFill>
          <a:schemeClr val="accent4">
            <a:lumMod val="20000"/>
            <a:lumOff val="80000"/>
          </a:schemeClr>
        </a:solidFill>
        <a:ln w="28575"/>
      </dgm:spPr>
      <dgm:t>
        <a:bodyPr/>
        <a:lstStyle/>
        <a:p>
          <a:r>
            <a:rPr kumimoji="1" lang="ja-JP" altLang="en-US" sz="2800" b="1" dirty="0" smtClean="0"/>
            <a:t>第</a:t>
          </a:r>
          <a:r>
            <a:rPr kumimoji="1" lang="en-US" altLang="ja-JP" sz="2800" b="1" dirty="0" smtClean="0"/>
            <a:t>2</a:t>
          </a:r>
          <a:r>
            <a:rPr kumimoji="1" lang="ja-JP" altLang="en-US" sz="2800" b="1" dirty="0" smtClean="0"/>
            <a:t>編　物権</a:t>
          </a:r>
          <a:endParaRPr kumimoji="1" lang="ja-JP" altLang="en-US" sz="2800" b="1" dirty="0"/>
        </a:p>
      </dgm:t>
    </dgm:pt>
    <dgm:pt modelId="{4B7269E0-BBDB-45DD-AFAB-EF2AA5C05523}" type="parTrans" cxnId="{7D6AA9A1-0F0B-48E1-855A-1A90CD034848}">
      <dgm:prSet custT="1"/>
      <dgm:spPr/>
      <dgm:t>
        <a:bodyPr/>
        <a:lstStyle/>
        <a:p>
          <a:endParaRPr kumimoji="1" lang="ja-JP" altLang="en-US" sz="300"/>
        </a:p>
      </dgm:t>
    </dgm:pt>
    <dgm:pt modelId="{F5179759-7A97-45DF-AE55-485DB2AC8A68}" type="sibTrans" cxnId="{7D6AA9A1-0F0B-48E1-855A-1A90CD034848}">
      <dgm:prSet/>
      <dgm:spPr/>
      <dgm:t>
        <a:bodyPr/>
        <a:lstStyle/>
        <a:p>
          <a:endParaRPr kumimoji="1" lang="ja-JP" altLang="en-US" sz="1400"/>
        </a:p>
      </dgm:t>
    </dgm:pt>
    <dgm:pt modelId="{908730E8-2B6E-4E19-BB36-88408CD3D505}">
      <dgm:prSet phldrT="[テキスト]" custT="1"/>
      <dgm:spPr>
        <a:solidFill>
          <a:schemeClr val="accent6">
            <a:lumMod val="20000"/>
            <a:lumOff val="80000"/>
          </a:schemeClr>
        </a:solidFill>
        <a:ln w="28575"/>
      </dgm:spPr>
      <dgm:t>
        <a:bodyPr/>
        <a:lstStyle/>
        <a:p>
          <a:r>
            <a:rPr kumimoji="1" lang="ja-JP" altLang="en-US" sz="2800" b="1" dirty="0" smtClean="0"/>
            <a:t>第</a:t>
          </a:r>
          <a:r>
            <a:rPr kumimoji="1" lang="en-US" altLang="ja-JP" sz="2800" b="1" dirty="0" smtClean="0"/>
            <a:t>3</a:t>
          </a:r>
          <a:r>
            <a:rPr kumimoji="1" lang="ja-JP" altLang="en-US" sz="2800" b="1" dirty="0" smtClean="0"/>
            <a:t>編　債権</a:t>
          </a:r>
          <a:endParaRPr kumimoji="1" lang="ja-JP" altLang="en-US" sz="2800" b="1" dirty="0"/>
        </a:p>
      </dgm:t>
    </dgm:pt>
    <dgm:pt modelId="{6BE7F32F-89C8-4623-ABA7-1929497CF253}" type="parTrans" cxnId="{D567D702-7AD5-4F9E-B4E8-589B7E474611}">
      <dgm:prSet custT="1"/>
      <dgm:spPr/>
      <dgm:t>
        <a:bodyPr/>
        <a:lstStyle/>
        <a:p>
          <a:endParaRPr kumimoji="1" lang="ja-JP" altLang="en-US" sz="300"/>
        </a:p>
      </dgm:t>
    </dgm:pt>
    <dgm:pt modelId="{5E2D6FFD-54FD-4C39-B759-1A5BFF436180}" type="sibTrans" cxnId="{D567D702-7AD5-4F9E-B4E8-589B7E474611}">
      <dgm:prSet/>
      <dgm:spPr/>
      <dgm:t>
        <a:bodyPr/>
        <a:lstStyle/>
        <a:p>
          <a:endParaRPr kumimoji="1" lang="ja-JP" altLang="en-US" sz="1400"/>
        </a:p>
      </dgm:t>
    </dgm:pt>
    <dgm:pt modelId="{0C0190F4-C04A-4050-ABE6-4BB34E80DF99}">
      <dgm:prSet phldrT="[テキスト]" custT="1"/>
      <dgm:spPr>
        <a:solidFill>
          <a:schemeClr val="accent1">
            <a:lumMod val="20000"/>
            <a:lumOff val="80000"/>
          </a:schemeClr>
        </a:solidFill>
        <a:ln w="28575"/>
      </dgm:spPr>
      <dgm:t>
        <a:bodyPr/>
        <a:lstStyle/>
        <a:p>
          <a:r>
            <a:rPr kumimoji="1" lang="ja-JP" altLang="en-US" sz="2800" b="1" dirty="0" smtClean="0"/>
            <a:t>第</a:t>
          </a:r>
          <a:r>
            <a:rPr kumimoji="1" lang="en-US" altLang="ja-JP" sz="2800" b="1" dirty="0" smtClean="0"/>
            <a:t>4</a:t>
          </a:r>
          <a:r>
            <a:rPr kumimoji="1" lang="ja-JP" altLang="en-US" sz="2800" b="1" dirty="0" smtClean="0"/>
            <a:t>編　親族</a:t>
          </a:r>
          <a:endParaRPr kumimoji="1" lang="ja-JP" altLang="en-US" sz="2800" b="1" dirty="0"/>
        </a:p>
      </dgm:t>
    </dgm:pt>
    <dgm:pt modelId="{42FD3BF0-D9C0-4E10-962E-DF0F20B2D882}" type="parTrans" cxnId="{BEEAD343-BED8-4198-A8F1-9549B51FFB98}">
      <dgm:prSet custT="1"/>
      <dgm:spPr/>
      <dgm:t>
        <a:bodyPr/>
        <a:lstStyle/>
        <a:p>
          <a:endParaRPr kumimoji="1" lang="ja-JP" altLang="en-US" sz="300"/>
        </a:p>
      </dgm:t>
    </dgm:pt>
    <dgm:pt modelId="{D6F025F5-A9FA-4B15-8CE1-590A1E6A55A5}" type="sibTrans" cxnId="{BEEAD343-BED8-4198-A8F1-9549B51FFB98}">
      <dgm:prSet/>
      <dgm:spPr/>
      <dgm:t>
        <a:bodyPr/>
        <a:lstStyle/>
        <a:p>
          <a:endParaRPr kumimoji="1" lang="ja-JP" altLang="en-US" sz="1400"/>
        </a:p>
      </dgm:t>
    </dgm:pt>
    <dgm:pt modelId="{86AF176D-F698-4A59-8A08-96935312D313}">
      <dgm:prSet phldrT="[テキスト]" custT="1"/>
      <dgm:spPr>
        <a:solidFill>
          <a:schemeClr val="accent3">
            <a:lumMod val="20000"/>
            <a:lumOff val="80000"/>
          </a:schemeClr>
        </a:solidFill>
        <a:ln w="28575">
          <a:solidFill>
            <a:schemeClr val="accent3">
              <a:lumMod val="20000"/>
              <a:lumOff val="80000"/>
            </a:schemeClr>
          </a:solidFill>
        </a:ln>
      </dgm:spPr>
      <dgm:t>
        <a:bodyPr/>
        <a:lstStyle/>
        <a:p>
          <a:pPr algn="ctr"/>
          <a:r>
            <a:rPr kumimoji="1" lang="ja-JP" altLang="en-US" sz="2400" b="1" dirty="0" smtClean="0"/>
            <a:t> 第</a:t>
          </a:r>
          <a:r>
            <a:rPr kumimoji="1" lang="en-US" altLang="ja-JP" sz="2400" b="1" dirty="0" smtClean="0"/>
            <a:t>1</a:t>
          </a:r>
          <a:r>
            <a:rPr kumimoji="1" lang="ja-JP" altLang="en-US" sz="2400" b="1" dirty="0" smtClean="0"/>
            <a:t>章 総則（債権総論）</a:t>
          </a:r>
          <a:endParaRPr kumimoji="1" lang="ja-JP" altLang="en-US" sz="2400" b="1" dirty="0"/>
        </a:p>
      </dgm:t>
    </dgm:pt>
    <dgm:pt modelId="{B1660122-C452-403B-9489-41DCB30FC288}" type="parTrans" cxnId="{5727C1B3-876D-4E9F-AA37-27EE411451F9}">
      <dgm:prSet custT="1"/>
      <dgm:spPr/>
      <dgm:t>
        <a:bodyPr/>
        <a:lstStyle/>
        <a:p>
          <a:endParaRPr kumimoji="1" lang="ja-JP" altLang="en-US" sz="500"/>
        </a:p>
      </dgm:t>
    </dgm:pt>
    <dgm:pt modelId="{A0CEE0A2-8D96-40B2-805E-B2001ED7E448}" type="sibTrans" cxnId="{5727C1B3-876D-4E9F-AA37-27EE411451F9}">
      <dgm:prSet/>
      <dgm:spPr/>
      <dgm:t>
        <a:bodyPr/>
        <a:lstStyle/>
        <a:p>
          <a:endParaRPr kumimoji="1" lang="ja-JP" altLang="en-US" sz="1400"/>
        </a:p>
      </dgm:t>
    </dgm:pt>
    <dgm:pt modelId="{A2E292A1-AC05-4285-A2A0-8FAFFD95BBA7}">
      <dgm:prSet phldrT="[テキスト]" custT="1"/>
      <dgm:spPr>
        <a:solidFill>
          <a:schemeClr val="accent6">
            <a:lumMod val="20000"/>
            <a:lumOff val="80000"/>
          </a:schemeClr>
        </a:solidFill>
        <a:ln w="28575"/>
      </dgm:spPr>
      <dgm:t>
        <a:bodyPr/>
        <a:lstStyle/>
        <a:p>
          <a:pPr algn="ctr"/>
          <a:r>
            <a:rPr kumimoji="1" lang="ja-JP" altLang="en-US" sz="2800" b="1" dirty="0" smtClean="0"/>
            <a:t>第</a:t>
          </a:r>
          <a:r>
            <a:rPr kumimoji="1" lang="en-US" altLang="ja-JP" sz="2800" b="1" dirty="0" smtClean="0"/>
            <a:t>2</a:t>
          </a:r>
          <a:r>
            <a:rPr kumimoji="1" lang="ja-JP" altLang="en-US" sz="2800" b="1" dirty="0" smtClean="0"/>
            <a:t>章　契　　　約</a:t>
          </a:r>
          <a:endParaRPr kumimoji="1" lang="ja-JP" altLang="en-US" sz="2800" b="1" dirty="0"/>
        </a:p>
      </dgm:t>
    </dgm:pt>
    <dgm:pt modelId="{E259D772-4379-4EBD-88BF-41E7F899FDD2}" type="parTrans" cxnId="{BE593618-F27E-4FF1-94D0-BEEEC7834630}">
      <dgm:prSet custT="1"/>
      <dgm:spPr/>
      <dgm:t>
        <a:bodyPr/>
        <a:lstStyle/>
        <a:p>
          <a:endParaRPr kumimoji="1" lang="ja-JP" altLang="en-US" sz="300"/>
        </a:p>
      </dgm:t>
    </dgm:pt>
    <dgm:pt modelId="{BB4D7DE6-9567-4C48-9C8B-E029F5459A13}" type="sibTrans" cxnId="{BE593618-F27E-4FF1-94D0-BEEEC7834630}">
      <dgm:prSet/>
      <dgm:spPr/>
      <dgm:t>
        <a:bodyPr/>
        <a:lstStyle/>
        <a:p>
          <a:endParaRPr kumimoji="1" lang="ja-JP" altLang="en-US" sz="1400"/>
        </a:p>
      </dgm:t>
    </dgm:pt>
    <dgm:pt modelId="{B78D65B1-815A-4EE1-BD7B-8D97E885F794}">
      <dgm:prSet phldrT="[テキスト]" custT="1"/>
      <dgm:spPr>
        <a:solidFill>
          <a:schemeClr val="accent1">
            <a:lumMod val="20000"/>
            <a:lumOff val="80000"/>
          </a:schemeClr>
        </a:solidFill>
        <a:ln w="28575"/>
      </dgm:spPr>
      <dgm:t>
        <a:bodyPr/>
        <a:lstStyle/>
        <a:p>
          <a:pPr algn="ctr"/>
          <a:r>
            <a:rPr kumimoji="1" lang="ja-JP" altLang="en-US" sz="2800" b="1" dirty="0" smtClean="0"/>
            <a:t>第</a:t>
          </a:r>
          <a:r>
            <a:rPr kumimoji="1" lang="en-US" altLang="ja-JP" sz="2800" b="1" dirty="0" smtClean="0"/>
            <a:t>3</a:t>
          </a:r>
          <a:r>
            <a:rPr kumimoji="1" lang="ja-JP" altLang="en-US" sz="2800" b="1" dirty="0" smtClean="0"/>
            <a:t>章　事務管理</a:t>
          </a:r>
          <a:endParaRPr kumimoji="1" lang="ja-JP" altLang="en-US" sz="2800" b="1" dirty="0"/>
        </a:p>
      </dgm:t>
    </dgm:pt>
    <dgm:pt modelId="{376BCA68-237F-4EC1-8242-09B4DDCD6013}" type="parTrans" cxnId="{A083B348-4882-470A-BE67-5B556DDB6B10}">
      <dgm:prSet custT="1"/>
      <dgm:spPr/>
      <dgm:t>
        <a:bodyPr/>
        <a:lstStyle/>
        <a:p>
          <a:endParaRPr kumimoji="1" lang="ja-JP" altLang="en-US" sz="300"/>
        </a:p>
      </dgm:t>
    </dgm:pt>
    <dgm:pt modelId="{D35B86A8-B013-40DC-88D8-43C5CE8D7005}" type="sibTrans" cxnId="{A083B348-4882-470A-BE67-5B556DDB6B10}">
      <dgm:prSet/>
      <dgm:spPr/>
      <dgm:t>
        <a:bodyPr/>
        <a:lstStyle/>
        <a:p>
          <a:endParaRPr kumimoji="1" lang="ja-JP" altLang="en-US" sz="1400"/>
        </a:p>
      </dgm:t>
    </dgm:pt>
    <dgm:pt modelId="{26406CFE-AE04-4017-83FA-531AF4EE4CB2}">
      <dgm:prSet phldrT="[テキスト]" custT="1"/>
      <dgm:spPr>
        <a:solidFill>
          <a:schemeClr val="accent5">
            <a:lumMod val="20000"/>
            <a:lumOff val="80000"/>
          </a:schemeClr>
        </a:solidFill>
        <a:ln w="28575"/>
      </dgm:spPr>
      <dgm:t>
        <a:bodyPr/>
        <a:lstStyle/>
        <a:p>
          <a:pPr algn="ctr"/>
          <a:r>
            <a:rPr kumimoji="1" lang="ja-JP" altLang="en-US" sz="2800" b="1" dirty="0" smtClean="0"/>
            <a:t>第</a:t>
          </a:r>
          <a:r>
            <a:rPr kumimoji="1" lang="en-US" altLang="ja-JP" sz="2800" b="1" dirty="0" smtClean="0"/>
            <a:t>4</a:t>
          </a:r>
          <a:r>
            <a:rPr kumimoji="1" lang="ja-JP" altLang="en-US" sz="2800" b="1" dirty="0" smtClean="0"/>
            <a:t>章　不当利得</a:t>
          </a:r>
          <a:endParaRPr kumimoji="1" lang="ja-JP" altLang="en-US" sz="2800" b="1" dirty="0"/>
        </a:p>
      </dgm:t>
    </dgm:pt>
    <dgm:pt modelId="{0A04EAF8-C913-4E15-B0D7-C9ED36CE634C}" type="parTrans" cxnId="{9F169541-22B7-4E31-B7C4-638D2A9121FC}">
      <dgm:prSet custT="1"/>
      <dgm:spPr/>
      <dgm:t>
        <a:bodyPr/>
        <a:lstStyle/>
        <a:p>
          <a:endParaRPr kumimoji="1" lang="ja-JP" altLang="en-US" sz="300"/>
        </a:p>
      </dgm:t>
    </dgm:pt>
    <dgm:pt modelId="{FCA446CC-7B68-4990-990D-D8439FBADBD5}" type="sibTrans" cxnId="{9F169541-22B7-4E31-B7C4-638D2A9121FC}">
      <dgm:prSet/>
      <dgm:spPr/>
      <dgm:t>
        <a:bodyPr/>
        <a:lstStyle/>
        <a:p>
          <a:endParaRPr kumimoji="1" lang="ja-JP" altLang="en-US" sz="1400"/>
        </a:p>
      </dgm:t>
    </dgm:pt>
    <dgm:pt modelId="{ADE64AF2-9FD4-4D23-B4C1-CFC3EDFD2A64}">
      <dgm:prSet phldrT="[テキスト]" custT="1"/>
      <dgm:spPr>
        <a:solidFill>
          <a:schemeClr val="accent4">
            <a:lumMod val="20000"/>
            <a:lumOff val="80000"/>
          </a:schemeClr>
        </a:solidFill>
        <a:ln w="28575"/>
      </dgm:spPr>
      <dgm:t>
        <a:bodyPr/>
        <a:lstStyle/>
        <a:p>
          <a:pPr algn="ctr"/>
          <a:r>
            <a:rPr kumimoji="1" lang="ja-JP" altLang="en-US" sz="2800" b="1" dirty="0" smtClean="0"/>
            <a:t>第</a:t>
          </a:r>
          <a:r>
            <a:rPr kumimoji="1" lang="en-US" altLang="ja-JP" sz="2800" b="1" dirty="0" smtClean="0"/>
            <a:t>5</a:t>
          </a:r>
          <a:r>
            <a:rPr kumimoji="1" lang="ja-JP" altLang="en-US" sz="2800" b="1" dirty="0" smtClean="0"/>
            <a:t>章　不法行為</a:t>
          </a:r>
          <a:endParaRPr kumimoji="1" lang="ja-JP" altLang="en-US" sz="2800" b="1" dirty="0"/>
        </a:p>
      </dgm:t>
    </dgm:pt>
    <dgm:pt modelId="{D8005AED-08CF-4EB3-96B9-223363D352D1}" type="parTrans" cxnId="{C22550D0-23A0-4ED5-9CAB-442B23DE9C79}">
      <dgm:prSet custT="1"/>
      <dgm:spPr/>
      <dgm:t>
        <a:bodyPr/>
        <a:lstStyle/>
        <a:p>
          <a:endParaRPr kumimoji="1" lang="ja-JP" altLang="en-US" sz="500"/>
        </a:p>
      </dgm:t>
    </dgm:pt>
    <dgm:pt modelId="{7EC4554F-A7D1-4A26-88FA-E08C419A82B7}" type="sibTrans" cxnId="{C22550D0-23A0-4ED5-9CAB-442B23DE9C79}">
      <dgm:prSet/>
      <dgm:spPr/>
      <dgm:t>
        <a:bodyPr/>
        <a:lstStyle/>
        <a:p>
          <a:endParaRPr kumimoji="1" lang="ja-JP" altLang="en-US" sz="1400"/>
        </a:p>
      </dgm:t>
    </dgm:pt>
    <dgm:pt modelId="{F865A88E-5213-4306-8553-3666E4DB6495}">
      <dgm:prSet phldrT="[テキスト]" custT="1"/>
      <dgm:spPr>
        <a:solidFill>
          <a:schemeClr val="accent1">
            <a:lumMod val="20000"/>
            <a:lumOff val="80000"/>
          </a:schemeClr>
        </a:solidFill>
        <a:ln w="28575">
          <a:solidFill>
            <a:schemeClr val="accent5">
              <a:lumMod val="20000"/>
              <a:lumOff val="80000"/>
            </a:schemeClr>
          </a:solidFill>
        </a:ln>
      </dgm:spPr>
      <dgm:t>
        <a:bodyPr/>
        <a:lstStyle/>
        <a:p>
          <a:r>
            <a:rPr kumimoji="1" lang="ja-JP" altLang="en-US" sz="3200" b="1" dirty="0" smtClean="0"/>
            <a:t>第</a:t>
          </a:r>
          <a:r>
            <a:rPr kumimoji="1" lang="en-US" altLang="ja-JP" sz="3200" b="1" dirty="0" smtClean="0"/>
            <a:t>5</a:t>
          </a:r>
          <a:r>
            <a:rPr kumimoji="1" lang="ja-JP" altLang="en-US" sz="3200" b="1" dirty="0" smtClean="0"/>
            <a:t>編　相続</a:t>
          </a:r>
          <a:endParaRPr kumimoji="1" lang="ja-JP" altLang="en-US" sz="3200" b="1" dirty="0"/>
        </a:p>
      </dgm:t>
    </dgm:pt>
    <dgm:pt modelId="{85F4EEA1-6A6D-404E-B97A-D18107454CE6}" type="parTrans" cxnId="{D406BE38-0A39-4205-BA2A-8811D1BFF728}">
      <dgm:prSet custT="1"/>
      <dgm:spPr/>
      <dgm:t>
        <a:bodyPr/>
        <a:lstStyle/>
        <a:p>
          <a:endParaRPr kumimoji="1" lang="ja-JP" altLang="en-US" sz="400"/>
        </a:p>
      </dgm:t>
    </dgm:pt>
    <dgm:pt modelId="{7C168630-F89A-466D-93A4-E7DB0B734E86}" type="sibTrans" cxnId="{D406BE38-0A39-4205-BA2A-8811D1BFF728}">
      <dgm:prSet/>
      <dgm:spPr/>
      <dgm:t>
        <a:bodyPr/>
        <a:lstStyle/>
        <a:p>
          <a:endParaRPr kumimoji="1" lang="ja-JP" altLang="en-US" sz="1400"/>
        </a:p>
      </dgm:t>
    </dgm:pt>
    <dgm:pt modelId="{4B3EE6FC-C3A7-48EE-A18E-F7575C670491}" type="pres">
      <dgm:prSet presAssocID="{E495E4BA-0BE4-4B6B-8AF4-A69E76AEF69F}" presName="diagram" presStyleCnt="0">
        <dgm:presLayoutVars>
          <dgm:chPref val="1"/>
          <dgm:dir/>
          <dgm:animOne val="branch"/>
          <dgm:animLvl val="lvl"/>
          <dgm:resizeHandles val="exact"/>
        </dgm:presLayoutVars>
      </dgm:prSet>
      <dgm:spPr/>
      <dgm:t>
        <a:bodyPr/>
        <a:lstStyle/>
        <a:p>
          <a:endParaRPr kumimoji="1" lang="ja-JP" altLang="en-US"/>
        </a:p>
      </dgm:t>
    </dgm:pt>
    <dgm:pt modelId="{E3F11F44-EEFE-4CAD-9B49-D83378589F1A}" type="pres">
      <dgm:prSet presAssocID="{25E1B753-189A-4002-BCC7-DEA13CAA7ECB}" presName="root1" presStyleCnt="0"/>
      <dgm:spPr/>
    </dgm:pt>
    <dgm:pt modelId="{3F6E00FA-D9C4-46BE-988D-08189E4A3314}" type="pres">
      <dgm:prSet presAssocID="{25E1B753-189A-4002-BCC7-DEA13CAA7ECB}" presName="LevelOneTextNode" presStyleLbl="node0" presStyleIdx="0" presStyleCnt="1" custScaleX="47361" custScaleY="110000" custLinFactNeighborX="6035" custLinFactNeighborY="6738">
        <dgm:presLayoutVars>
          <dgm:chPref val="3"/>
        </dgm:presLayoutVars>
      </dgm:prSet>
      <dgm:spPr/>
      <dgm:t>
        <a:bodyPr/>
        <a:lstStyle/>
        <a:p>
          <a:endParaRPr kumimoji="1" lang="ja-JP" altLang="en-US"/>
        </a:p>
      </dgm:t>
    </dgm:pt>
    <dgm:pt modelId="{C2D3B6A8-C1B8-4983-AC5C-D5360665A475}" type="pres">
      <dgm:prSet presAssocID="{25E1B753-189A-4002-BCC7-DEA13CAA7ECB}" presName="level2hierChild" presStyleCnt="0"/>
      <dgm:spPr/>
    </dgm:pt>
    <dgm:pt modelId="{2FA0C823-DA10-4708-BD12-227981E24109}" type="pres">
      <dgm:prSet presAssocID="{08576D43-C894-4B50-BD6B-D13B12D86813}" presName="conn2-1" presStyleLbl="parChTrans1D2" presStyleIdx="0" presStyleCnt="5"/>
      <dgm:spPr/>
      <dgm:t>
        <a:bodyPr/>
        <a:lstStyle/>
        <a:p>
          <a:endParaRPr kumimoji="1" lang="ja-JP" altLang="en-US"/>
        </a:p>
      </dgm:t>
    </dgm:pt>
    <dgm:pt modelId="{11F7D33B-E9C3-44B9-A01F-6A843DFE2C84}" type="pres">
      <dgm:prSet presAssocID="{08576D43-C894-4B50-BD6B-D13B12D86813}" presName="connTx" presStyleLbl="parChTrans1D2" presStyleIdx="0" presStyleCnt="5"/>
      <dgm:spPr/>
      <dgm:t>
        <a:bodyPr/>
        <a:lstStyle/>
        <a:p>
          <a:endParaRPr kumimoji="1" lang="ja-JP" altLang="en-US"/>
        </a:p>
      </dgm:t>
    </dgm:pt>
    <dgm:pt modelId="{A4833529-114C-4AF4-AD0D-80321A3E0C04}" type="pres">
      <dgm:prSet presAssocID="{D79A29C2-4F32-4F14-A149-1B4A443958B0}" presName="root2" presStyleCnt="0"/>
      <dgm:spPr/>
    </dgm:pt>
    <dgm:pt modelId="{71E39CE5-ECB8-45A6-9DA5-8EDBD2C4705D}" type="pres">
      <dgm:prSet presAssocID="{D79A29C2-4F32-4F14-A149-1B4A443958B0}" presName="LevelTwoTextNode" presStyleLbl="node2" presStyleIdx="0" presStyleCnt="5" custScaleX="110000" custScaleY="65508" custLinFactNeighborX="-15000" custLinFactNeighborY="2673">
        <dgm:presLayoutVars>
          <dgm:chPref val="3"/>
        </dgm:presLayoutVars>
      </dgm:prSet>
      <dgm:spPr/>
      <dgm:t>
        <a:bodyPr/>
        <a:lstStyle/>
        <a:p>
          <a:endParaRPr kumimoji="1" lang="ja-JP" altLang="en-US"/>
        </a:p>
      </dgm:t>
    </dgm:pt>
    <dgm:pt modelId="{49F45680-1E47-487F-9619-90620B3032DC}" type="pres">
      <dgm:prSet presAssocID="{D79A29C2-4F32-4F14-A149-1B4A443958B0}" presName="level3hierChild" presStyleCnt="0"/>
      <dgm:spPr/>
    </dgm:pt>
    <dgm:pt modelId="{F9A59F31-EB0C-47F3-85F7-1430961839BC}" type="pres">
      <dgm:prSet presAssocID="{4B7269E0-BBDB-45DD-AFAB-EF2AA5C05523}" presName="conn2-1" presStyleLbl="parChTrans1D2" presStyleIdx="1" presStyleCnt="5"/>
      <dgm:spPr/>
      <dgm:t>
        <a:bodyPr/>
        <a:lstStyle/>
        <a:p>
          <a:endParaRPr kumimoji="1" lang="ja-JP" altLang="en-US"/>
        </a:p>
      </dgm:t>
    </dgm:pt>
    <dgm:pt modelId="{82AAC921-7B58-454E-8D38-ACDD8FAA017A}" type="pres">
      <dgm:prSet presAssocID="{4B7269E0-BBDB-45DD-AFAB-EF2AA5C05523}" presName="connTx" presStyleLbl="parChTrans1D2" presStyleIdx="1" presStyleCnt="5"/>
      <dgm:spPr/>
      <dgm:t>
        <a:bodyPr/>
        <a:lstStyle/>
        <a:p>
          <a:endParaRPr kumimoji="1" lang="ja-JP" altLang="en-US"/>
        </a:p>
      </dgm:t>
    </dgm:pt>
    <dgm:pt modelId="{38C09805-2837-412D-8F94-E5157C307988}" type="pres">
      <dgm:prSet presAssocID="{B8A0E07E-652B-4934-A563-AB4ABAF02F53}" presName="root2" presStyleCnt="0"/>
      <dgm:spPr/>
    </dgm:pt>
    <dgm:pt modelId="{E841794E-7480-40B1-BDD5-85E47D11607D}" type="pres">
      <dgm:prSet presAssocID="{B8A0E07E-652B-4934-A563-AB4ABAF02F53}" presName="LevelTwoTextNode" presStyleLbl="node2" presStyleIdx="1" presStyleCnt="5" custScaleX="110000" custScaleY="68705" custLinFactNeighborX="-14324" custLinFactNeighborY="2983">
        <dgm:presLayoutVars>
          <dgm:chPref val="3"/>
        </dgm:presLayoutVars>
      </dgm:prSet>
      <dgm:spPr/>
      <dgm:t>
        <a:bodyPr/>
        <a:lstStyle/>
        <a:p>
          <a:endParaRPr kumimoji="1" lang="ja-JP" altLang="en-US"/>
        </a:p>
      </dgm:t>
    </dgm:pt>
    <dgm:pt modelId="{83027E05-3524-406F-88FE-AADB1D0122CA}" type="pres">
      <dgm:prSet presAssocID="{B8A0E07E-652B-4934-A563-AB4ABAF02F53}" presName="level3hierChild" presStyleCnt="0"/>
      <dgm:spPr/>
    </dgm:pt>
    <dgm:pt modelId="{4E833E51-B76B-4C2D-8670-D8A94D794BD4}" type="pres">
      <dgm:prSet presAssocID="{6BE7F32F-89C8-4623-ABA7-1929497CF253}" presName="conn2-1" presStyleLbl="parChTrans1D2" presStyleIdx="2" presStyleCnt="5"/>
      <dgm:spPr/>
      <dgm:t>
        <a:bodyPr/>
        <a:lstStyle/>
        <a:p>
          <a:endParaRPr kumimoji="1" lang="ja-JP" altLang="en-US"/>
        </a:p>
      </dgm:t>
    </dgm:pt>
    <dgm:pt modelId="{33C6FD5B-9BC0-40A3-B06E-568CA5C904DE}" type="pres">
      <dgm:prSet presAssocID="{6BE7F32F-89C8-4623-ABA7-1929497CF253}" presName="connTx" presStyleLbl="parChTrans1D2" presStyleIdx="2" presStyleCnt="5"/>
      <dgm:spPr/>
      <dgm:t>
        <a:bodyPr/>
        <a:lstStyle/>
        <a:p>
          <a:endParaRPr kumimoji="1" lang="ja-JP" altLang="en-US"/>
        </a:p>
      </dgm:t>
    </dgm:pt>
    <dgm:pt modelId="{6D09D098-413A-450C-BC79-4170AF543D8B}" type="pres">
      <dgm:prSet presAssocID="{908730E8-2B6E-4E19-BB36-88408CD3D505}" presName="root2" presStyleCnt="0"/>
      <dgm:spPr/>
    </dgm:pt>
    <dgm:pt modelId="{FC026606-FBF0-4D2C-B15B-7E121C599DBB}" type="pres">
      <dgm:prSet presAssocID="{908730E8-2B6E-4E19-BB36-88408CD3D505}" presName="LevelTwoTextNode" presStyleLbl="node2" presStyleIdx="2" presStyleCnt="5" custScaleX="110000" custScaleY="69243" custLinFactNeighborX="-14324" custLinFactNeighborY="5024">
        <dgm:presLayoutVars>
          <dgm:chPref val="3"/>
        </dgm:presLayoutVars>
      </dgm:prSet>
      <dgm:spPr/>
      <dgm:t>
        <a:bodyPr/>
        <a:lstStyle/>
        <a:p>
          <a:endParaRPr kumimoji="1" lang="ja-JP" altLang="en-US"/>
        </a:p>
      </dgm:t>
    </dgm:pt>
    <dgm:pt modelId="{C359A122-AF46-4F4B-A138-C7E2F022BD77}" type="pres">
      <dgm:prSet presAssocID="{908730E8-2B6E-4E19-BB36-88408CD3D505}" presName="level3hierChild" presStyleCnt="0"/>
      <dgm:spPr/>
    </dgm:pt>
    <dgm:pt modelId="{881A8213-D432-4C52-94A8-FBEB82BC6C68}" type="pres">
      <dgm:prSet presAssocID="{B1660122-C452-403B-9489-41DCB30FC288}" presName="conn2-1" presStyleLbl="parChTrans1D3" presStyleIdx="0" presStyleCnt="5"/>
      <dgm:spPr/>
      <dgm:t>
        <a:bodyPr/>
        <a:lstStyle/>
        <a:p>
          <a:endParaRPr kumimoji="1" lang="ja-JP" altLang="en-US"/>
        </a:p>
      </dgm:t>
    </dgm:pt>
    <dgm:pt modelId="{7443EF2B-E9F7-4819-A261-D2A56CD45D50}" type="pres">
      <dgm:prSet presAssocID="{B1660122-C452-403B-9489-41DCB30FC288}" presName="connTx" presStyleLbl="parChTrans1D3" presStyleIdx="0" presStyleCnt="5"/>
      <dgm:spPr/>
      <dgm:t>
        <a:bodyPr/>
        <a:lstStyle/>
        <a:p>
          <a:endParaRPr kumimoji="1" lang="ja-JP" altLang="en-US"/>
        </a:p>
      </dgm:t>
    </dgm:pt>
    <dgm:pt modelId="{9E71CBD1-6C89-472B-9066-7C1599CD255C}" type="pres">
      <dgm:prSet presAssocID="{86AF176D-F698-4A59-8A08-96935312D313}" presName="root2" presStyleCnt="0"/>
      <dgm:spPr/>
    </dgm:pt>
    <dgm:pt modelId="{9D1CEDF8-D52D-4775-B493-709FACDD27E6}" type="pres">
      <dgm:prSet presAssocID="{86AF176D-F698-4A59-8A08-96935312D313}" presName="LevelTwoTextNode" presStyleLbl="node3" presStyleIdx="0" presStyleCnt="5" custScaleX="161051" custScaleY="65922" custLinFactNeighborX="-13657" custLinFactNeighborY="948">
        <dgm:presLayoutVars>
          <dgm:chPref val="3"/>
        </dgm:presLayoutVars>
      </dgm:prSet>
      <dgm:spPr/>
      <dgm:t>
        <a:bodyPr/>
        <a:lstStyle/>
        <a:p>
          <a:endParaRPr kumimoji="1" lang="ja-JP" altLang="en-US"/>
        </a:p>
      </dgm:t>
    </dgm:pt>
    <dgm:pt modelId="{D946A408-7456-4198-8EE7-337A0989DF07}" type="pres">
      <dgm:prSet presAssocID="{86AF176D-F698-4A59-8A08-96935312D313}" presName="level3hierChild" presStyleCnt="0"/>
      <dgm:spPr/>
    </dgm:pt>
    <dgm:pt modelId="{4E5F4475-F584-4362-9E9A-A203161DC3E2}" type="pres">
      <dgm:prSet presAssocID="{E259D772-4379-4EBD-88BF-41E7F899FDD2}" presName="conn2-1" presStyleLbl="parChTrans1D3" presStyleIdx="1" presStyleCnt="5"/>
      <dgm:spPr/>
      <dgm:t>
        <a:bodyPr/>
        <a:lstStyle/>
        <a:p>
          <a:endParaRPr kumimoji="1" lang="ja-JP" altLang="en-US"/>
        </a:p>
      </dgm:t>
    </dgm:pt>
    <dgm:pt modelId="{16F67472-C0B3-45FE-8EAC-48A02F7D5137}" type="pres">
      <dgm:prSet presAssocID="{E259D772-4379-4EBD-88BF-41E7F899FDD2}" presName="connTx" presStyleLbl="parChTrans1D3" presStyleIdx="1" presStyleCnt="5"/>
      <dgm:spPr/>
      <dgm:t>
        <a:bodyPr/>
        <a:lstStyle/>
        <a:p>
          <a:endParaRPr kumimoji="1" lang="ja-JP" altLang="en-US"/>
        </a:p>
      </dgm:t>
    </dgm:pt>
    <dgm:pt modelId="{94295E4B-A0F6-4319-B112-6B35F6ED17A7}" type="pres">
      <dgm:prSet presAssocID="{A2E292A1-AC05-4285-A2A0-8FAFFD95BBA7}" presName="root2" presStyleCnt="0"/>
      <dgm:spPr/>
    </dgm:pt>
    <dgm:pt modelId="{619D88CC-EBAB-4DA0-9F5E-044ED7B5AD8F}" type="pres">
      <dgm:prSet presAssocID="{A2E292A1-AC05-4285-A2A0-8FAFFD95BBA7}" presName="LevelTwoTextNode" presStyleLbl="node3" presStyleIdx="1" presStyleCnt="5" custScaleX="161051" custScaleY="69792" custLinFactNeighborX="-13657" custLinFactNeighborY="993">
        <dgm:presLayoutVars>
          <dgm:chPref val="3"/>
        </dgm:presLayoutVars>
      </dgm:prSet>
      <dgm:spPr/>
      <dgm:t>
        <a:bodyPr/>
        <a:lstStyle/>
        <a:p>
          <a:endParaRPr kumimoji="1" lang="ja-JP" altLang="en-US"/>
        </a:p>
      </dgm:t>
    </dgm:pt>
    <dgm:pt modelId="{8B72CC78-DA38-4D82-870F-E3618D4FA282}" type="pres">
      <dgm:prSet presAssocID="{A2E292A1-AC05-4285-A2A0-8FAFFD95BBA7}" presName="level3hierChild" presStyleCnt="0"/>
      <dgm:spPr/>
    </dgm:pt>
    <dgm:pt modelId="{71D5BB80-D961-4978-A035-1337C5895B74}" type="pres">
      <dgm:prSet presAssocID="{376BCA68-237F-4EC1-8242-09B4DDCD6013}" presName="conn2-1" presStyleLbl="parChTrans1D3" presStyleIdx="2" presStyleCnt="5"/>
      <dgm:spPr/>
      <dgm:t>
        <a:bodyPr/>
        <a:lstStyle/>
        <a:p>
          <a:endParaRPr kumimoji="1" lang="ja-JP" altLang="en-US"/>
        </a:p>
      </dgm:t>
    </dgm:pt>
    <dgm:pt modelId="{147E67C9-A23F-4D23-9ED4-63DF0EC36E32}" type="pres">
      <dgm:prSet presAssocID="{376BCA68-237F-4EC1-8242-09B4DDCD6013}" presName="connTx" presStyleLbl="parChTrans1D3" presStyleIdx="2" presStyleCnt="5"/>
      <dgm:spPr/>
      <dgm:t>
        <a:bodyPr/>
        <a:lstStyle/>
        <a:p>
          <a:endParaRPr kumimoji="1" lang="ja-JP" altLang="en-US"/>
        </a:p>
      </dgm:t>
    </dgm:pt>
    <dgm:pt modelId="{755EC24B-012A-4644-9E47-7841C59A128F}" type="pres">
      <dgm:prSet presAssocID="{B78D65B1-815A-4EE1-BD7B-8D97E885F794}" presName="root2" presStyleCnt="0"/>
      <dgm:spPr/>
    </dgm:pt>
    <dgm:pt modelId="{68693EFC-7C06-41D1-8E3A-AF43A0583AAC}" type="pres">
      <dgm:prSet presAssocID="{B78D65B1-815A-4EE1-BD7B-8D97E885F794}" presName="LevelTwoTextNode" presStyleLbl="node3" presStyleIdx="2" presStyleCnt="5" custScaleX="161051" custScaleY="68389" custLinFactNeighborX="-13657">
        <dgm:presLayoutVars>
          <dgm:chPref val="3"/>
        </dgm:presLayoutVars>
      </dgm:prSet>
      <dgm:spPr/>
      <dgm:t>
        <a:bodyPr/>
        <a:lstStyle/>
        <a:p>
          <a:endParaRPr kumimoji="1" lang="ja-JP" altLang="en-US"/>
        </a:p>
      </dgm:t>
    </dgm:pt>
    <dgm:pt modelId="{6D419527-DF70-4D3D-A1B7-11DC7991881B}" type="pres">
      <dgm:prSet presAssocID="{B78D65B1-815A-4EE1-BD7B-8D97E885F794}" presName="level3hierChild" presStyleCnt="0"/>
      <dgm:spPr/>
    </dgm:pt>
    <dgm:pt modelId="{39A73A5A-5DCA-429A-AAC9-BA3251D85C29}" type="pres">
      <dgm:prSet presAssocID="{0A04EAF8-C913-4E15-B0D7-C9ED36CE634C}" presName="conn2-1" presStyleLbl="parChTrans1D3" presStyleIdx="3" presStyleCnt="5"/>
      <dgm:spPr/>
      <dgm:t>
        <a:bodyPr/>
        <a:lstStyle/>
        <a:p>
          <a:endParaRPr kumimoji="1" lang="ja-JP" altLang="en-US"/>
        </a:p>
      </dgm:t>
    </dgm:pt>
    <dgm:pt modelId="{99760A92-C7E3-43C8-B3DA-8E7016883D53}" type="pres">
      <dgm:prSet presAssocID="{0A04EAF8-C913-4E15-B0D7-C9ED36CE634C}" presName="connTx" presStyleLbl="parChTrans1D3" presStyleIdx="3" presStyleCnt="5"/>
      <dgm:spPr/>
      <dgm:t>
        <a:bodyPr/>
        <a:lstStyle/>
        <a:p>
          <a:endParaRPr kumimoji="1" lang="ja-JP" altLang="en-US"/>
        </a:p>
      </dgm:t>
    </dgm:pt>
    <dgm:pt modelId="{D32E2602-7DB8-4912-A174-1F544CE0390E}" type="pres">
      <dgm:prSet presAssocID="{26406CFE-AE04-4017-83FA-531AF4EE4CB2}" presName="root2" presStyleCnt="0"/>
      <dgm:spPr/>
    </dgm:pt>
    <dgm:pt modelId="{1BA1123A-BD83-4D9E-9464-8B61C8DF6FA5}" type="pres">
      <dgm:prSet presAssocID="{26406CFE-AE04-4017-83FA-531AF4EE4CB2}" presName="LevelTwoTextNode" presStyleLbl="node3" presStyleIdx="3" presStyleCnt="5" custScaleX="161051" custScaleY="60321" custLinFactNeighborX="-13657">
        <dgm:presLayoutVars>
          <dgm:chPref val="3"/>
        </dgm:presLayoutVars>
      </dgm:prSet>
      <dgm:spPr/>
      <dgm:t>
        <a:bodyPr/>
        <a:lstStyle/>
        <a:p>
          <a:endParaRPr kumimoji="1" lang="ja-JP" altLang="en-US"/>
        </a:p>
      </dgm:t>
    </dgm:pt>
    <dgm:pt modelId="{D2B78D3E-8699-483E-887F-204BB34E421B}" type="pres">
      <dgm:prSet presAssocID="{26406CFE-AE04-4017-83FA-531AF4EE4CB2}" presName="level3hierChild" presStyleCnt="0"/>
      <dgm:spPr/>
    </dgm:pt>
    <dgm:pt modelId="{79F6B95C-F256-4F65-AFC8-B07ADA68B593}" type="pres">
      <dgm:prSet presAssocID="{D8005AED-08CF-4EB3-96B9-223363D352D1}" presName="conn2-1" presStyleLbl="parChTrans1D3" presStyleIdx="4" presStyleCnt="5"/>
      <dgm:spPr/>
      <dgm:t>
        <a:bodyPr/>
        <a:lstStyle/>
        <a:p>
          <a:endParaRPr kumimoji="1" lang="ja-JP" altLang="en-US"/>
        </a:p>
      </dgm:t>
    </dgm:pt>
    <dgm:pt modelId="{D2522AA5-2062-4992-92AC-F2D1527BAB4B}" type="pres">
      <dgm:prSet presAssocID="{D8005AED-08CF-4EB3-96B9-223363D352D1}" presName="connTx" presStyleLbl="parChTrans1D3" presStyleIdx="4" presStyleCnt="5"/>
      <dgm:spPr/>
      <dgm:t>
        <a:bodyPr/>
        <a:lstStyle/>
        <a:p>
          <a:endParaRPr kumimoji="1" lang="ja-JP" altLang="en-US"/>
        </a:p>
      </dgm:t>
    </dgm:pt>
    <dgm:pt modelId="{7F49BDFF-180D-4D45-96F5-A62EF4B9A7CB}" type="pres">
      <dgm:prSet presAssocID="{ADE64AF2-9FD4-4D23-B4C1-CFC3EDFD2A64}" presName="root2" presStyleCnt="0"/>
      <dgm:spPr/>
    </dgm:pt>
    <dgm:pt modelId="{226E09AF-071E-415A-9435-A62E1C33D795}" type="pres">
      <dgm:prSet presAssocID="{ADE64AF2-9FD4-4D23-B4C1-CFC3EDFD2A64}" presName="LevelTwoTextNode" presStyleLbl="node3" presStyleIdx="4" presStyleCnt="5" custScaleX="161051" custScaleY="71155" custLinFactNeighborX="-13657">
        <dgm:presLayoutVars>
          <dgm:chPref val="3"/>
        </dgm:presLayoutVars>
      </dgm:prSet>
      <dgm:spPr/>
      <dgm:t>
        <a:bodyPr/>
        <a:lstStyle/>
        <a:p>
          <a:endParaRPr kumimoji="1" lang="ja-JP" altLang="en-US"/>
        </a:p>
      </dgm:t>
    </dgm:pt>
    <dgm:pt modelId="{E44A2C45-C192-4558-B236-71092C318DD3}" type="pres">
      <dgm:prSet presAssocID="{ADE64AF2-9FD4-4D23-B4C1-CFC3EDFD2A64}" presName="level3hierChild" presStyleCnt="0"/>
      <dgm:spPr/>
    </dgm:pt>
    <dgm:pt modelId="{2004578F-9823-42BE-8FD2-73FB5A029C5D}" type="pres">
      <dgm:prSet presAssocID="{42FD3BF0-D9C0-4E10-962E-DF0F20B2D882}" presName="conn2-1" presStyleLbl="parChTrans1D2" presStyleIdx="3" presStyleCnt="5"/>
      <dgm:spPr/>
      <dgm:t>
        <a:bodyPr/>
        <a:lstStyle/>
        <a:p>
          <a:endParaRPr kumimoji="1" lang="ja-JP" altLang="en-US"/>
        </a:p>
      </dgm:t>
    </dgm:pt>
    <dgm:pt modelId="{6BD5F8C0-8765-44BA-B3AF-88751EC43175}" type="pres">
      <dgm:prSet presAssocID="{42FD3BF0-D9C0-4E10-962E-DF0F20B2D882}" presName="connTx" presStyleLbl="parChTrans1D2" presStyleIdx="3" presStyleCnt="5"/>
      <dgm:spPr/>
      <dgm:t>
        <a:bodyPr/>
        <a:lstStyle/>
        <a:p>
          <a:endParaRPr kumimoji="1" lang="ja-JP" altLang="en-US"/>
        </a:p>
      </dgm:t>
    </dgm:pt>
    <dgm:pt modelId="{C4C701A7-17A3-40CF-AAC9-10D5E015D2A9}" type="pres">
      <dgm:prSet presAssocID="{0C0190F4-C04A-4050-ABE6-4BB34E80DF99}" presName="root2" presStyleCnt="0"/>
      <dgm:spPr/>
    </dgm:pt>
    <dgm:pt modelId="{DBC03B2D-CC62-4A40-BB5C-F0D1E764E7C6}" type="pres">
      <dgm:prSet presAssocID="{0C0190F4-C04A-4050-ABE6-4BB34E80DF99}" presName="LevelTwoTextNode" presStyleLbl="node2" presStyleIdx="3" presStyleCnt="5" custScaleX="110000" custScaleY="64811" custLinFactNeighborX="-12972" custLinFactNeighborY="3849">
        <dgm:presLayoutVars>
          <dgm:chPref val="3"/>
        </dgm:presLayoutVars>
      </dgm:prSet>
      <dgm:spPr/>
      <dgm:t>
        <a:bodyPr/>
        <a:lstStyle/>
        <a:p>
          <a:endParaRPr kumimoji="1" lang="ja-JP" altLang="en-US"/>
        </a:p>
      </dgm:t>
    </dgm:pt>
    <dgm:pt modelId="{4B0E4F2B-3DFE-496F-AE5E-D663BAA349A5}" type="pres">
      <dgm:prSet presAssocID="{0C0190F4-C04A-4050-ABE6-4BB34E80DF99}" presName="level3hierChild" presStyleCnt="0"/>
      <dgm:spPr/>
    </dgm:pt>
    <dgm:pt modelId="{3AA00198-F1CC-4DD5-AFAF-1E54DBE042B1}" type="pres">
      <dgm:prSet presAssocID="{85F4EEA1-6A6D-404E-B97A-D18107454CE6}" presName="conn2-1" presStyleLbl="parChTrans1D2" presStyleIdx="4" presStyleCnt="5"/>
      <dgm:spPr/>
      <dgm:t>
        <a:bodyPr/>
        <a:lstStyle/>
        <a:p>
          <a:endParaRPr kumimoji="1" lang="ja-JP" altLang="en-US"/>
        </a:p>
      </dgm:t>
    </dgm:pt>
    <dgm:pt modelId="{FCE1358E-76BD-4646-B23C-F435AF2ED714}" type="pres">
      <dgm:prSet presAssocID="{85F4EEA1-6A6D-404E-B97A-D18107454CE6}" presName="connTx" presStyleLbl="parChTrans1D2" presStyleIdx="4" presStyleCnt="5"/>
      <dgm:spPr/>
      <dgm:t>
        <a:bodyPr/>
        <a:lstStyle/>
        <a:p>
          <a:endParaRPr kumimoji="1" lang="ja-JP" altLang="en-US"/>
        </a:p>
      </dgm:t>
    </dgm:pt>
    <dgm:pt modelId="{3B278BBB-71F4-4C29-8890-A0A15CAE4DFD}" type="pres">
      <dgm:prSet presAssocID="{F865A88E-5213-4306-8553-3666E4DB6495}" presName="root2" presStyleCnt="0"/>
      <dgm:spPr/>
    </dgm:pt>
    <dgm:pt modelId="{DF83BF6A-1364-43AF-A15D-53843EBE224E}" type="pres">
      <dgm:prSet presAssocID="{F865A88E-5213-4306-8553-3666E4DB6495}" presName="LevelTwoTextNode" presStyleLbl="node2" presStyleIdx="4" presStyleCnt="5" custScaleX="110000" custScaleY="64818" custLinFactNeighborX="-13780" custLinFactNeighborY="2396">
        <dgm:presLayoutVars>
          <dgm:chPref val="3"/>
        </dgm:presLayoutVars>
      </dgm:prSet>
      <dgm:spPr/>
      <dgm:t>
        <a:bodyPr/>
        <a:lstStyle/>
        <a:p>
          <a:endParaRPr kumimoji="1" lang="ja-JP" altLang="en-US"/>
        </a:p>
      </dgm:t>
    </dgm:pt>
    <dgm:pt modelId="{247BF86D-E785-4221-B5AA-A3F056244B1B}" type="pres">
      <dgm:prSet presAssocID="{F865A88E-5213-4306-8553-3666E4DB6495}" presName="level3hierChild" presStyleCnt="0"/>
      <dgm:spPr/>
    </dgm:pt>
  </dgm:ptLst>
  <dgm:cxnLst>
    <dgm:cxn modelId="{395CD962-1872-49DE-B641-FC56EB854B50}" type="presOf" srcId="{85F4EEA1-6A6D-404E-B97A-D18107454CE6}" destId="{3AA00198-F1CC-4DD5-AFAF-1E54DBE042B1}" srcOrd="0" destOrd="0" presId="urn:microsoft.com/office/officeart/2005/8/layout/hierarchy2"/>
    <dgm:cxn modelId="{1877C6D4-301E-492E-9232-75087EBAEC61}" type="presOf" srcId="{376BCA68-237F-4EC1-8242-09B4DDCD6013}" destId="{147E67C9-A23F-4D23-9ED4-63DF0EC36E32}" srcOrd="1" destOrd="0" presId="urn:microsoft.com/office/officeart/2005/8/layout/hierarchy2"/>
    <dgm:cxn modelId="{474A09A1-234F-47F9-BE12-7244ECFE4126}" type="presOf" srcId="{B1660122-C452-403B-9489-41DCB30FC288}" destId="{7443EF2B-E9F7-4819-A261-D2A56CD45D50}" srcOrd="1" destOrd="0" presId="urn:microsoft.com/office/officeart/2005/8/layout/hierarchy2"/>
    <dgm:cxn modelId="{E8DFD78E-24BA-4965-81C8-B260B7F87581}" type="presOf" srcId="{F865A88E-5213-4306-8553-3666E4DB6495}" destId="{DF83BF6A-1364-43AF-A15D-53843EBE224E}" srcOrd="0" destOrd="0" presId="urn:microsoft.com/office/officeart/2005/8/layout/hierarchy2"/>
    <dgm:cxn modelId="{48B6AB5D-C652-4678-A4CA-97CACE139560}" srcId="{E495E4BA-0BE4-4B6B-8AF4-A69E76AEF69F}" destId="{25E1B753-189A-4002-BCC7-DEA13CAA7ECB}" srcOrd="0" destOrd="0" parTransId="{3947E750-8F95-4EB6-8DA2-BC635E702F26}" sibTransId="{5DBFF9FB-E24C-45B0-BA64-8DC6285EA475}"/>
    <dgm:cxn modelId="{8B008BAB-03E5-4A16-9B75-1F9594696DB3}" type="presOf" srcId="{42FD3BF0-D9C0-4E10-962E-DF0F20B2D882}" destId="{6BD5F8C0-8765-44BA-B3AF-88751EC43175}" srcOrd="1" destOrd="0" presId="urn:microsoft.com/office/officeart/2005/8/layout/hierarchy2"/>
    <dgm:cxn modelId="{D567D702-7AD5-4F9E-B4E8-589B7E474611}" srcId="{25E1B753-189A-4002-BCC7-DEA13CAA7ECB}" destId="{908730E8-2B6E-4E19-BB36-88408CD3D505}" srcOrd="2" destOrd="0" parTransId="{6BE7F32F-89C8-4623-ABA7-1929497CF253}" sibTransId="{5E2D6FFD-54FD-4C39-B759-1A5BFF436180}"/>
    <dgm:cxn modelId="{51155F13-92B6-4626-AC88-5157EC0B5C93}" type="presOf" srcId="{D8005AED-08CF-4EB3-96B9-223363D352D1}" destId="{D2522AA5-2062-4992-92AC-F2D1527BAB4B}" srcOrd="1" destOrd="0" presId="urn:microsoft.com/office/officeart/2005/8/layout/hierarchy2"/>
    <dgm:cxn modelId="{BE593618-F27E-4FF1-94D0-BEEEC7834630}" srcId="{908730E8-2B6E-4E19-BB36-88408CD3D505}" destId="{A2E292A1-AC05-4285-A2A0-8FAFFD95BBA7}" srcOrd="1" destOrd="0" parTransId="{E259D772-4379-4EBD-88BF-41E7F899FDD2}" sibTransId="{BB4D7DE6-9567-4C48-9C8B-E029F5459A13}"/>
    <dgm:cxn modelId="{A083B348-4882-470A-BE67-5B556DDB6B10}" srcId="{908730E8-2B6E-4E19-BB36-88408CD3D505}" destId="{B78D65B1-815A-4EE1-BD7B-8D97E885F794}" srcOrd="2" destOrd="0" parTransId="{376BCA68-237F-4EC1-8242-09B4DDCD6013}" sibTransId="{D35B86A8-B013-40DC-88D8-43C5CE8D7005}"/>
    <dgm:cxn modelId="{79860DA8-2F15-4CB4-A0B5-3B323D1A7C6F}" type="presOf" srcId="{26406CFE-AE04-4017-83FA-531AF4EE4CB2}" destId="{1BA1123A-BD83-4D9E-9464-8B61C8DF6FA5}" srcOrd="0" destOrd="0" presId="urn:microsoft.com/office/officeart/2005/8/layout/hierarchy2"/>
    <dgm:cxn modelId="{AB0F39F7-4212-432C-A7B2-655A12757663}" type="presOf" srcId="{6BE7F32F-89C8-4623-ABA7-1929497CF253}" destId="{4E833E51-B76B-4C2D-8670-D8A94D794BD4}" srcOrd="0" destOrd="0" presId="urn:microsoft.com/office/officeart/2005/8/layout/hierarchy2"/>
    <dgm:cxn modelId="{C22550D0-23A0-4ED5-9CAB-442B23DE9C79}" srcId="{908730E8-2B6E-4E19-BB36-88408CD3D505}" destId="{ADE64AF2-9FD4-4D23-B4C1-CFC3EDFD2A64}" srcOrd="4" destOrd="0" parTransId="{D8005AED-08CF-4EB3-96B9-223363D352D1}" sibTransId="{7EC4554F-A7D1-4A26-88FA-E08C419A82B7}"/>
    <dgm:cxn modelId="{1BC46916-58C1-41B8-A3E9-0AAB217E6E51}" type="presOf" srcId="{E495E4BA-0BE4-4B6B-8AF4-A69E76AEF69F}" destId="{4B3EE6FC-C3A7-48EE-A18E-F7575C670491}" srcOrd="0" destOrd="0" presId="urn:microsoft.com/office/officeart/2005/8/layout/hierarchy2"/>
    <dgm:cxn modelId="{4A471C96-6C16-47FF-9ACB-179D484C8E5C}" type="presOf" srcId="{08576D43-C894-4B50-BD6B-D13B12D86813}" destId="{11F7D33B-E9C3-44B9-A01F-6A843DFE2C84}" srcOrd="1" destOrd="0" presId="urn:microsoft.com/office/officeart/2005/8/layout/hierarchy2"/>
    <dgm:cxn modelId="{A039000A-D8C4-49E5-B902-F4575E79FED1}" type="presOf" srcId="{B8A0E07E-652B-4934-A563-AB4ABAF02F53}" destId="{E841794E-7480-40B1-BDD5-85E47D11607D}" srcOrd="0" destOrd="0" presId="urn:microsoft.com/office/officeart/2005/8/layout/hierarchy2"/>
    <dgm:cxn modelId="{8EA89052-E1F5-44FD-B188-C39D89EE8162}" type="presOf" srcId="{0A04EAF8-C913-4E15-B0D7-C9ED36CE634C}" destId="{39A73A5A-5DCA-429A-AAC9-BA3251D85C29}" srcOrd="0" destOrd="0" presId="urn:microsoft.com/office/officeart/2005/8/layout/hierarchy2"/>
    <dgm:cxn modelId="{D406BE38-0A39-4205-BA2A-8811D1BFF728}" srcId="{25E1B753-189A-4002-BCC7-DEA13CAA7ECB}" destId="{F865A88E-5213-4306-8553-3666E4DB6495}" srcOrd="4" destOrd="0" parTransId="{85F4EEA1-6A6D-404E-B97A-D18107454CE6}" sibTransId="{7C168630-F89A-466D-93A4-E7DB0B734E86}"/>
    <dgm:cxn modelId="{9F169541-22B7-4E31-B7C4-638D2A9121FC}" srcId="{908730E8-2B6E-4E19-BB36-88408CD3D505}" destId="{26406CFE-AE04-4017-83FA-531AF4EE4CB2}" srcOrd="3" destOrd="0" parTransId="{0A04EAF8-C913-4E15-B0D7-C9ED36CE634C}" sibTransId="{FCA446CC-7B68-4990-990D-D8439FBADBD5}"/>
    <dgm:cxn modelId="{BD00A036-40D3-4782-A323-126B69FDD799}" type="presOf" srcId="{86AF176D-F698-4A59-8A08-96935312D313}" destId="{9D1CEDF8-D52D-4775-B493-709FACDD27E6}" srcOrd="0" destOrd="0" presId="urn:microsoft.com/office/officeart/2005/8/layout/hierarchy2"/>
    <dgm:cxn modelId="{BEEAD343-BED8-4198-A8F1-9549B51FFB98}" srcId="{25E1B753-189A-4002-BCC7-DEA13CAA7ECB}" destId="{0C0190F4-C04A-4050-ABE6-4BB34E80DF99}" srcOrd="3" destOrd="0" parTransId="{42FD3BF0-D9C0-4E10-962E-DF0F20B2D882}" sibTransId="{D6F025F5-A9FA-4B15-8CE1-590A1E6A55A5}"/>
    <dgm:cxn modelId="{A5BE8E7E-536C-4E45-9507-C1D472C4DFA5}" type="presOf" srcId="{42FD3BF0-D9C0-4E10-962E-DF0F20B2D882}" destId="{2004578F-9823-42BE-8FD2-73FB5A029C5D}" srcOrd="0" destOrd="0" presId="urn:microsoft.com/office/officeart/2005/8/layout/hierarchy2"/>
    <dgm:cxn modelId="{4E5035B1-B4C9-4E4B-8B91-2595089C84C7}" type="presOf" srcId="{D8005AED-08CF-4EB3-96B9-223363D352D1}" destId="{79F6B95C-F256-4F65-AFC8-B07ADA68B593}" srcOrd="0" destOrd="0" presId="urn:microsoft.com/office/officeart/2005/8/layout/hierarchy2"/>
    <dgm:cxn modelId="{163EE7E7-A06C-4085-B09B-A5098F590385}" type="presOf" srcId="{0A04EAF8-C913-4E15-B0D7-C9ED36CE634C}" destId="{99760A92-C7E3-43C8-B3DA-8E7016883D53}" srcOrd="1" destOrd="0" presId="urn:microsoft.com/office/officeart/2005/8/layout/hierarchy2"/>
    <dgm:cxn modelId="{FA388309-162E-48E5-82AF-54138BA2B488}" srcId="{25E1B753-189A-4002-BCC7-DEA13CAA7ECB}" destId="{D79A29C2-4F32-4F14-A149-1B4A443958B0}" srcOrd="0" destOrd="0" parTransId="{08576D43-C894-4B50-BD6B-D13B12D86813}" sibTransId="{D8E661DE-4F4C-4F67-B170-A30E83EA4565}"/>
    <dgm:cxn modelId="{18864839-87B2-4161-B895-3C064D243D2A}" type="presOf" srcId="{85F4EEA1-6A6D-404E-B97A-D18107454CE6}" destId="{FCE1358E-76BD-4646-B23C-F435AF2ED714}" srcOrd="1" destOrd="0" presId="urn:microsoft.com/office/officeart/2005/8/layout/hierarchy2"/>
    <dgm:cxn modelId="{A21ED610-A7A9-45BE-B4D3-7B9B7E6754C4}" type="presOf" srcId="{A2E292A1-AC05-4285-A2A0-8FAFFD95BBA7}" destId="{619D88CC-EBAB-4DA0-9F5E-044ED7B5AD8F}" srcOrd="0" destOrd="0" presId="urn:microsoft.com/office/officeart/2005/8/layout/hierarchy2"/>
    <dgm:cxn modelId="{54FEC7A1-D7DE-4EDD-830D-E656F2587C30}" type="presOf" srcId="{4B7269E0-BBDB-45DD-AFAB-EF2AA5C05523}" destId="{F9A59F31-EB0C-47F3-85F7-1430961839BC}" srcOrd="0" destOrd="0" presId="urn:microsoft.com/office/officeart/2005/8/layout/hierarchy2"/>
    <dgm:cxn modelId="{A0E9DC9F-BAE3-4F73-ADAF-A29F0DFC7105}" type="presOf" srcId="{E259D772-4379-4EBD-88BF-41E7F899FDD2}" destId="{16F67472-C0B3-45FE-8EAC-48A02F7D5137}" srcOrd="1" destOrd="0" presId="urn:microsoft.com/office/officeart/2005/8/layout/hierarchy2"/>
    <dgm:cxn modelId="{611C17D2-6546-4BBD-A2E8-C7BA2C5C42E9}" type="presOf" srcId="{25E1B753-189A-4002-BCC7-DEA13CAA7ECB}" destId="{3F6E00FA-D9C4-46BE-988D-08189E4A3314}" srcOrd="0" destOrd="0" presId="urn:microsoft.com/office/officeart/2005/8/layout/hierarchy2"/>
    <dgm:cxn modelId="{B640D4CB-C0B8-45C0-B064-E09F6D66E17D}" type="presOf" srcId="{B78D65B1-815A-4EE1-BD7B-8D97E885F794}" destId="{68693EFC-7C06-41D1-8E3A-AF43A0583AAC}" srcOrd="0" destOrd="0" presId="urn:microsoft.com/office/officeart/2005/8/layout/hierarchy2"/>
    <dgm:cxn modelId="{27EE2B46-D489-4E73-8C8E-4D3A4EB50A06}" type="presOf" srcId="{08576D43-C894-4B50-BD6B-D13B12D86813}" destId="{2FA0C823-DA10-4708-BD12-227981E24109}" srcOrd="0" destOrd="0" presId="urn:microsoft.com/office/officeart/2005/8/layout/hierarchy2"/>
    <dgm:cxn modelId="{A3A1AB05-9205-48B1-861D-D56AF87B2DB0}" type="presOf" srcId="{B1660122-C452-403B-9489-41DCB30FC288}" destId="{881A8213-D432-4C52-94A8-FBEB82BC6C68}" srcOrd="0" destOrd="0" presId="urn:microsoft.com/office/officeart/2005/8/layout/hierarchy2"/>
    <dgm:cxn modelId="{F9CA4D26-D819-4BB9-8B6C-BD5058E6B721}" type="presOf" srcId="{ADE64AF2-9FD4-4D23-B4C1-CFC3EDFD2A64}" destId="{226E09AF-071E-415A-9435-A62E1C33D795}" srcOrd="0" destOrd="0" presId="urn:microsoft.com/office/officeart/2005/8/layout/hierarchy2"/>
    <dgm:cxn modelId="{523D1E09-4A87-4D07-947A-0A2D872074D7}" type="presOf" srcId="{908730E8-2B6E-4E19-BB36-88408CD3D505}" destId="{FC026606-FBF0-4D2C-B15B-7E121C599DBB}" srcOrd="0" destOrd="0" presId="urn:microsoft.com/office/officeart/2005/8/layout/hierarchy2"/>
    <dgm:cxn modelId="{7D6AA9A1-0F0B-48E1-855A-1A90CD034848}" srcId="{25E1B753-189A-4002-BCC7-DEA13CAA7ECB}" destId="{B8A0E07E-652B-4934-A563-AB4ABAF02F53}" srcOrd="1" destOrd="0" parTransId="{4B7269E0-BBDB-45DD-AFAB-EF2AA5C05523}" sibTransId="{F5179759-7A97-45DF-AE55-485DB2AC8A68}"/>
    <dgm:cxn modelId="{8FE63D4E-4547-4A1D-93F7-35EB82E02665}" type="presOf" srcId="{376BCA68-237F-4EC1-8242-09B4DDCD6013}" destId="{71D5BB80-D961-4978-A035-1337C5895B74}" srcOrd="0" destOrd="0" presId="urn:microsoft.com/office/officeart/2005/8/layout/hierarchy2"/>
    <dgm:cxn modelId="{72C77FCE-C00A-4DE4-96EC-E74454656AE5}" type="presOf" srcId="{E259D772-4379-4EBD-88BF-41E7F899FDD2}" destId="{4E5F4475-F584-4362-9E9A-A203161DC3E2}" srcOrd="0" destOrd="0" presId="urn:microsoft.com/office/officeart/2005/8/layout/hierarchy2"/>
    <dgm:cxn modelId="{CFAE8197-9538-4B78-8942-0DCA502919E0}" type="presOf" srcId="{0C0190F4-C04A-4050-ABE6-4BB34E80DF99}" destId="{DBC03B2D-CC62-4A40-BB5C-F0D1E764E7C6}" srcOrd="0" destOrd="0" presId="urn:microsoft.com/office/officeart/2005/8/layout/hierarchy2"/>
    <dgm:cxn modelId="{5727C1B3-876D-4E9F-AA37-27EE411451F9}" srcId="{908730E8-2B6E-4E19-BB36-88408CD3D505}" destId="{86AF176D-F698-4A59-8A08-96935312D313}" srcOrd="0" destOrd="0" parTransId="{B1660122-C452-403B-9489-41DCB30FC288}" sibTransId="{A0CEE0A2-8D96-40B2-805E-B2001ED7E448}"/>
    <dgm:cxn modelId="{16B7E015-6A7A-4782-B16D-0B8647F5F6E5}" type="presOf" srcId="{D79A29C2-4F32-4F14-A149-1B4A443958B0}" destId="{71E39CE5-ECB8-45A6-9DA5-8EDBD2C4705D}" srcOrd="0" destOrd="0" presId="urn:microsoft.com/office/officeart/2005/8/layout/hierarchy2"/>
    <dgm:cxn modelId="{A695ABBB-4F21-4992-946E-9DF67029E6ED}" type="presOf" srcId="{4B7269E0-BBDB-45DD-AFAB-EF2AA5C05523}" destId="{82AAC921-7B58-454E-8D38-ACDD8FAA017A}" srcOrd="1" destOrd="0" presId="urn:microsoft.com/office/officeart/2005/8/layout/hierarchy2"/>
    <dgm:cxn modelId="{39E7ED80-6BB8-4A61-8866-6D341BFB92F4}" type="presOf" srcId="{6BE7F32F-89C8-4623-ABA7-1929497CF253}" destId="{33C6FD5B-9BC0-40A3-B06E-568CA5C904DE}" srcOrd="1" destOrd="0" presId="urn:microsoft.com/office/officeart/2005/8/layout/hierarchy2"/>
    <dgm:cxn modelId="{2ACEA430-0FE3-4767-9FFE-AB65A09D8DEB}" type="presParOf" srcId="{4B3EE6FC-C3A7-48EE-A18E-F7575C670491}" destId="{E3F11F44-EEFE-4CAD-9B49-D83378589F1A}" srcOrd="0" destOrd="0" presId="urn:microsoft.com/office/officeart/2005/8/layout/hierarchy2"/>
    <dgm:cxn modelId="{FBA9EF08-B967-456B-8103-A8238A5CAB11}" type="presParOf" srcId="{E3F11F44-EEFE-4CAD-9B49-D83378589F1A}" destId="{3F6E00FA-D9C4-46BE-988D-08189E4A3314}" srcOrd="0" destOrd="0" presId="urn:microsoft.com/office/officeart/2005/8/layout/hierarchy2"/>
    <dgm:cxn modelId="{B61F1961-76BD-4AA7-AB79-3E29F7E2B014}" type="presParOf" srcId="{E3F11F44-EEFE-4CAD-9B49-D83378589F1A}" destId="{C2D3B6A8-C1B8-4983-AC5C-D5360665A475}" srcOrd="1" destOrd="0" presId="urn:microsoft.com/office/officeart/2005/8/layout/hierarchy2"/>
    <dgm:cxn modelId="{8DF11B76-FA3A-4245-815C-AF0F93468767}" type="presParOf" srcId="{C2D3B6A8-C1B8-4983-AC5C-D5360665A475}" destId="{2FA0C823-DA10-4708-BD12-227981E24109}" srcOrd="0" destOrd="0" presId="urn:microsoft.com/office/officeart/2005/8/layout/hierarchy2"/>
    <dgm:cxn modelId="{5D332587-2A78-4F39-BB5B-D2F7390710A7}" type="presParOf" srcId="{2FA0C823-DA10-4708-BD12-227981E24109}" destId="{11F7D33B-E9C3-44B9-A01F-6A843DFE2C84}" srcOrd="0" destOrd="0" presId="urn:microsoft.com/office/officeart/2005/8/layout/hierarchy2"/>
    <dgm:cxn modelId="{803E3CB6-9BB0-4309-9DBC-73144CF5EB52}" type="presParOf" srcId="{C2D3B6A8-C1B8-4983-AC5C-D5360665A475}" destId="{A4833529-114C-4AF4-AD0D-80321A3E0C04}" srcOrd="1" destOrd="0" presId="urn:microsoft.com/office/officeart/2005/8/layout/hierarchy2"/>
    <dgm:cxn modelId="{43D90BAB-00D5-41F9-BBB2-03338A9291E8}" type="presParOf" srcId="{A4833529-114C-4AF4-AD0D-80321A3E0C04}" destId="{71E39CE5-ECB8-45A6-9DA5-8EDBD2C4705D}" srcOrd="0" destOrd="0" presId="urn:microsoft.com/office/officeart/2005/8/layout/hierarchy2"/>
    <dgm:cxn modelId="{37A789F5-B383-48C6-B057-7E837EC1338A}" type="presParOf" srcId="{A4833529-114C-4AF4-AD0D-80321A3E0C04}" destId="{49F45680-1E47-487F-9619-90620B3032DC}" srcOrd="1" destOrd="0" presId="urn:microsoft.com/office/officeart/2005/8/layout/hierarchy2"/>
    <dgm:cxn modelId="{49785BA4-9069-4412-A5E6-0E72CD3C3884}" type="presParOf" srcId="{C2D3B6A8-C1B8-4983-AC5C-D5360665A475}" destId="{F9A59F31-EB0C-47F3-85F7-1430961839BC}" srcOrd="2" destOrd="0" presId="urn:microsoft.com/office/officeart/2005/8/layout/hierarchy2"/>
    <dgm:cxn modelId="{EA25C85F-93E8-4F3C-A824-A4CFB21725C7}" type="presParOf" srcId="{F9A59F31-EB0C-47F3-85F7-1430961839BC}" destId="{82AAC921-7B58-454E-8D38-ACDD8FAA017A}" srcOrd="0" destOrd="0" presId="urn:microsoft.com/office/officeart/2005/8/layout/hierarchy2"/>
    <dgm:cxn modelId="{F5F3416C-4DE5-452F-BF99-2CA7342F080B}" type="presParOf" srcId="{C2D3B6A8-C1B8-4983-AC5C-D5360665A475}" destId="{38C09805-2837-412D-8F94-E5157C307988}" srcOrd="3" destOrd="0" presId="urn:microsoft.com/office/officeart/2005/8/layout/hierarchy2"/>
    <dgm:cxn modelId="{B8A24CCB-327D-4FD0-BE98-5B28CC4F1B00}" type="presParOf" srcId="{38C09805-2837-412D-8F94-E5157C307988}" destId="{E841794E-7480-40B1-BDD5-85E47D11607D}" srcOrd="0" destOrd="0" presId="urn:microsoft.com/office/officeart/2005/8/layout/hierarchy2"/>
    <dgm:cxn modelId="{7581FE54-DD46-44C1-80B7-B5B7E06EC87A}" type="presParOf" srcId="{38C09805-2837-412D-8F94-E5157C307988}" destId="{83027E05-3524-406F-88FE-AADB1D0122CA}" srcOrd="1" destOrd="0" presId="urn:microsoft.com/office/officeart/2005/8/layout/hierarchy2"/>
    <dgm:cxn modelId="{569AAFDA-E9CD-441A-80FA-C0F93C60B3DC}" type="presParOf" srcId="{C2D3B6A8-C1B8-4983-AC5C-D5360665A475}" destId="{4E833E51-B76B-4C2D-8670-D8A94D794BD4}" srcOrd="4" destOrd="0" presId="urn:microsoft.com/office/officeart/2005/8/layout/hierarchy2"/>
    <dgm:cxn modelId="{13AF8D41-6826-4DEB-B21B-7069CC64555C}" type="presParOf" srcId="{4E833E51-B76B-4C2D-8670-D8A94D794BD4}" destId="{33C6FD5B-9BC0-40A3-B06E-568CA5C904DE}" srcOrd="0" destOrd="0" presId="urn:microsoft.com/office/officeart/2005/8/layout/hierarchy2"/>
    <dgm:cxn modelId="{23BC6EC3-A36D-404B-8D00-F70480B66014}" type="presParOf" srcId="{C2D3B6A8-C1B8-4983-AC5C-D5360665A475}" destId="{6D09D098-413A-450C-BC79-4170AF543D8B}" srcOrd="5" destOrd="0" presId="urn:microsoft.com/office/officeart/2005/8/layout/hierarchy2"/>
    <dgm:cxn modelId="{656B234C-D2D2-4E0A-BC1D-614C92ECF02E}" type="presParOf" srcId="{6D09D098-413A-450C-BC79-4170AF543D8B}" destId="{FC026606-FBF0-4D2C-B15B-7E121C599DBB}" srcOrd="0" destOrd="0" presId="urn:microsoft.com/office/officeart/2005/8/layout/hierarchy2"/>
    <dgm:cxn modelId="{1E26E3A0-FECD-460F-B464-A1C5B9977B1E}" type="presParOf" srcId="{6D09D098-413A-450C-BC79-4170AF543D8B}" destId="{C359A122-AF46-4F4B-A138-C7E2F022BD77}" srcOrd="1" destOrd="0" presId="urn:microsoft.com/office/officeart/2005/8/layout/hierarchy2"/>
    <dgm:cxn modelId="{3B2947EA-E351-4924-B481-27500981257D}" type="presParOf" srcId="{C359A122-AF46-4F4B-A138-C7E2F022BD77}" destId="{881A8213-D432-4C52-94A8-FBEB82BC6C68}" srcOrd="0" destOrd="0" presId="urn:microsoft.com/office/officeart/2005/8/layout/hierarchy2"/>
    <dgm:cxn modelId="{CF308B80-D605-4933-867B-1A3326033963}" type="presParOf" srcId="{881A8213-D432-4C52-94A8-FBEB82BC6C68}" destId="{7443EF2B-E9F7-4819-A261-D2A56CD45D50}" srcOrd="0" destOrd="0" presId="urn:microsoft.com/office/officeart/2005/8/layout/hierarchy2"/>
    <dgm:cxn modelId="{194FE335-7252-4F75-9A00-FC1B8FEBDD30}" type="presParOf" srcId="{C359A122-AF46-4F4B-A138-C7E2F022BD77}" destId="{9E71CBD1-6C89-472B-9066-7C1599CD255C}" srcOrd="1" destOrd="0" presId="urn:microsoft.com/office/officeart/2005/8/layout/hierarchy2"/>
    <dgm:cxn modelId="{633A643C-5B6B-4CDB-8CFB-D3875FBD939B}" type="presParOf" srcId="{9E71CBD1-6C89-472B-9066-7C1599CD255C}" destId="{9D1CEDF8-D52D-4775-B493-709FACDD27E6}" srcOrd="0" destOrd="0" presId="urn:microsoft.com/office/officeart/2005/8/layout/hierarchy2"/>
    <dgm:cxn modelId="{33B1E7D6-670F-439A-94BE-75EA968D5750}" type="presParOf" srcId="{9E71CBD1-6C89-472B-9066-7C1599CD255C}" destId="{D946A408-7456-4198-8EE7-337A0989DF07}" srcOrd="1" destOrd="0" presId="urn:microsoft.com/office/officeart/2005/8/layout/hierarchy2"/>
    <dgm:cxn modelId="{D00EB589-BAAC-48A3-ABDC-7A75422542D6}" type="presParOf" srcId="{C359A122-AF46-4F4B-A138-C7E2F022BD77}" destId="{4E5F4475-F584-4362-9E9A-A203161DC3E2}" srcOrd="2" destOrd="0" presId="urn:microsoft.com/office/officeart/2005/8/layout/hierarchy2"/>
    <dgm:cxn modelId="{FC914C08-7A3A-427F-9516-DBA4F9614436}" type="presParOf" srcId="{4E5F4475-F584-4362-9E9A-A203161DC3E2}" destId="{16F67472-C0B3-45FE-8EAC-48A02F7D5137}" srcOrd="0" destOrd="0" presId="urn:microsoft.com/office/officeart/2005/8/layout/hierarchy2"/>
    <dgm:cxn modelId="{663DC024-DAF3-462F-A108-5810D6D00570}" type="presParOf" srcId="{C359A122-AF46-4F4B-A138-C7E2F022BD77}" destId="{94295E4B-A0F6-4319-B112-6B35F6ED17A7}" srcOrd="3" destOrd="0" presId="urn:microsoft.com/office/officeart/2005/8/layout/hierarchy2"/>
    <dgm:cxn modelId="{CE9449C5-C2D3-4CCF-826C-BF9DB5872341}" type="presParOf" srcId="{94295E4B-A0F6-4319-B112-6B35F6ED17A7}" destId="{619D88CC-EBAB-4DA0-9F5E-044ED7B5AD8F}" srcOrd="0" destOrd="0" presId="urn:microsoft.com/office/officeart/2005/8/layout/hierarchy2"/>
    <dgm:cxn modelId="{9CF350A8-D4EB-4774-B511-00704426D0D9}" type="presParOf" srcId="{94295E4B-A0F6-4319-B112-6B35F6ED17A7}" destId="{8B72CC78-DA38-4D82-870F-E3618D4FA282}" srcOrd="1" destOrd="0" presId="urn:microsoft.com/office/officeart/2005/8/layout/hierarchy2"/>
    <dgm:cxn modelId="{014AF181-97A0-4DDB-AFE4-6EDF4BBA9A75}" type="presParOf" srcId="{C359A122-AF46-4F4B-A138-C7E2F022BD77}" destId="{71D5BB80-D961-4978-A035-1337C5895B74}" srcOrd="4" destOrd="0" presId="urn:microsoft.com/office/officeart/2005/8/layout/hierarchy2"/>
    <dgm:cxn modelId="{66B3F151-7FDC-4519-9157-DCF0638880E0}" type="presParOf" srcId="{71D5BB80-D961-4978-A035-1337C5895B74}" destId="{147E67C9-A23F-4D23-9ED4-63DF0EC36E32}" srcOrd="0" destOrd="0" presId="urn:microsoft.com/office/officeart/2005/8/layout/hierarchy2"/>
    <dgm:cxn modelId="{BFC0FA09-D139-440E-B3D4-08523137B599}" type="presParOf" srcId="{C359A122-AF46-4F4B-A138-C7E2F022BD77}" destId="{755EC24B-012A-4644-9E47-7841C59A128F}" srcOrd="5" destOrd="0" presId="urn:microsoft.com/office/officeart/2005/8/layout/hierarchy2"/>
    <dgm:cxn modelId="{9D27C942-CAC5-4C46-84EB-11B05BA7C8F0}" type="presParOf" srcId="{755EC24B-012A-4644-9E47-7841C59A128F}" destId="{68693EFC-7C06-41D1-8E3A-AF43A0583AAC}" srcOrd="0" destOrd="0" presId="urn:microsoft.com/office/officeart/2005/8/layout/hierarchy2"/>
    <dgm:cxn modelId="{0BAF488F-B938-4571-897F-80C436AC7C2B}" type="presParOf" srcId="{755EC24B-012A-4644-9E47-7841C59A128F}" destId="{6D419527-DF70-4D3D-A1B7-11DC7991881B}" srcOrd="1" destOrd="0" presId="urn:microsoft.com/office/officeart/2005/8/layout/hierarchy2"/>
    <dgm:cxn modelId="{1852C5BC-D037-411D-97E8-63AF960ADECC}" type="presParOf" srcId="{C359A122-AF46-4F4B-A138-C7E2F022BD77}" destId="{39A73A5A-5DCA-429A-AAC9-BA3251D85C29}" srcOrd="6" destOrd="0" presId="urn:microsoft.com/office/officeart/2005/8/layout/hierarchy2"/>
    <dgm:cxn modelId="{ED583D4A-E99D-442D-B3EE-A4CF83BAACE6}" type="presParOf" srcId="{39A73A5A-5DCA-429A-AAC9-BA3251D85C29}" destId="{99760A92-C7E3-43C8-B3DA-8E7016883D53}" srcOrd="0" destOrd="0" presId="urn:microsoft.com/office/officeart/2005/8/layout/hierarchy2"/>
    <dgm:cxn modelId="{72959134-5612-4CD0-960A-66E175667F63}" type="presParOf" srcId="{C359A122-AF46-4F4B-A138-C7E2F022BD77}" destId="{D32E2602-7DB8-4912-A174-1F544CE0390E}" srcOrd="7" destOrd="0" presId="urn:microsoft.com/office/officeart/2005/8/layout/hierarchy2"/>
    <dgm:cxn modelId="{F10DBD89-E806-4D75-97E3-63A3EEC66FE6}" type="presParOf" srcId="{D32E2602-7DB8-4912-A174-1F544CE0390E}" destId="{1BA1123A-BD83-4D9E-9464-8B61C8DF6FA5}" srcOrd="0" destOrd="0" presId="urn:microsoft.com/office/officeart/2005/8/layout/hierarchy2"/>
    <dgm:cxn modelId="{D175041D-2195-4023-935A-F6CD4CCF88D6}" type="presParOf" srcId="{D32E2602-7DB8-4912-A174-1F544CE0390E}" destId="{D2B78D3E-8699-483E-887F-204BB34E421B}" srcOrd="1" destOrd="0" presId="urn:microsoft.com/office/officeart/2005/8/layout/hierarchy2"/>
    <dgm:cxn modelId="{4B60272D-1027-43D8-82D1-EC517E25F674}" type="presParOf" srcId="{C359A122-AF46-4F4B-A138-C7E2F022BD77}" destId="{79F6B95C-F256-4F65-AFC8-B07ADA68B593}" srcOrd="8" destOrd="0" presId="urn:microsoft.com/office/officeart/2005/8/layout/hierarchy2"/>
    <dgm:cxn modelId="{AA2FF674-BE1C-4E8F-8F71-9E6180E6DA7B}" type="presParOf" srcId="{79F6B95C-F256-4F65-AFC8-B07ADA68B593}" destId="{D2522AA5-2062-4992-92AC-F2D1527BAB4B}" srcOrd="0" destOrd="0" presId="urn:microsoft.com/office/officeart/2005/8/layout/hierarchy2"/>
    <dgm:cxn modelId="{291E61F5-B48C-4A21-83BE-D5043A0C64C6}" type="presParOf" srcId="{C359A122-AF46-4F4B-A138-C7E2F022BD77}" destId="{7F49BDFF-180D-4D45-96F5-A62EF4B9A7CB}" srcOrd="9" destOrd="0" presId="urn:microsoft.com/office/officeart/2005/8/layout/hierarchy2"/>
    <dgm:cxn modelId="{DA19E79C-0F59-4217-AB8A-3D025F8BFDA4}" type="presParOf" srcId="{7F49BDFF-180D-4D45-96F5-A62EF4B9A7CB}" destId="{226E09AF-071E-415A-9435-A62E1C33D795}" srcOrd="0" destOrd="0" presId="urn:microsoft.com/office/officeart/2005/8/layout/hierarchy2"/>
    <dgm:cxn modelId="{29D35F86-5377-44AF-8D7E-C91B70F33F68}" type="presParOf" srcId="{7F49BDFF-180D-4D45-96F5-A62EF4B9A7CB}" destId="{E44A2C45-C192-4558-B236-71092C318DD3}" srcOrd="1" destOrd="0" presId="urn:microsoft.com/office/officeart/2005/8/layout/hierarchy2"/>
    <dgm:cxn modelId="{B7DE9E84-A45F-4060-BCF7-453488788C23}" type="presParOf" srcId="{C2D3B6A8-C1B8-4983-AC5C-D5360665A475}" destId="{2004578F-9823-42BE-8FD2-73FB5A029C5D}" srcOrd="6" destOrd="0" presId="urn:microsoft.com/office/officeart/2005/8/layout/hierarchy2"/>
    <dgm:cxn modelId="{7DFD72CD-835C-4891-925F-4F71D8A15FBE}" type="presParOf" srcId="{2004578F-9823-42BE-8FD2-73FB5A029C5D}" destId="{6BD5F8C0-8765-44BA-B3AF-88751EC43175}" srcOrd="0" destOrd="0" presId="urn:microsoft.com/office/officeart/2005/8/layout/hierarchy2"/>
    <dgm:cxn modelId="{76AB78D3-4A7F-45B4-9933-3D1862B217F1}" type="presParOf" srcId="{C2D3B6A8-C1B8-4983-AC5C-D5360665A475}" destId="{C4C701A7-17A3-40CF-AAC9-10D5E015D2A9}" srcOrd="7" destOrd="0" presId="urn:microsoft.com/office/officeart/2005/8/layout/hierarchy2"/>
    <dgm:cxn modelId="{6995EB30-372B-4F8D-B403-080AAA24ECE3}" type="presParOf" srcId="{C4C701A7-17A3-40CF-AAC9-10D5E015D2A9}" destId="{DBC03B2D-CC62-4A40-BB5C-F0D1E764E7C6}" srcOrd="0" destOrd="0" presId="urn:microsoft.com/office/officeart/2005/8/layout/hierarchy2"/>
    <dgm:cxn modelId="{CEEF803A-F3F2-4BE5-AE2F-7CF14D02ED56}" type="presParOf" srcId="{C4C701A7-17A3-40CF-AAC9-10D5E015D2A9}" destId="{4B0E4F2B-3DFE-496F-AE5E-D663BAA349A5}" srcOrd="1" destOrd="0" presId="urn:microsoft.com/office/officeart/2005/8/layout/hierarchy2"/>
    <dgm:cxn modelId="{8990E8E2-79E5-4296-8C00-88DC08DD4321}" type="presParOf" srcId="{C2D3B6A8-C1B8-4983-AC5C-D5360665A475}" destId="{3AA00198-F1CC-4DD5-AFAF-1E54DBE042B1}" srcOrd="8" destOrd="0" presId="urn:microsoft.com/office/officeart/2005/8/layout/hierarchy2"/>
    <dgm:cxn modelId="{A446B536-9731-44EA-9F78-68B8A35EE955}" type="presParOf" srcId="{3AA00198-F1CC-4DD5-AFAF-1E54DBE042B1}" destId="{FCE1358E-76BD-4646-B23C-F435AF2ED714}" srcOrd="0" destOrd="0" presId="urn:microsoft.com/office/officeart/2005/8/layout/hierarchy2"/>
    <dgm:cxn modelId="{3FA65BF9-DE25-4CD7-ACED-518DE1D8192E}" type="presParOf" srcId="{C2D3B6A8-C1B8-4983-AC5C-D5360665A475}" destId="{3B278BBB-71F4-4C29-8890-A0A15CAE4DFD}" srcOrd="9" destOrd="0" presId="urn:microsoft.com/office/officeart/2005/8/layout/hierarchy2"/>
    <dgm:cxn modelId="{5AB63EFF-FA83-4DB5-9278-DA1EE6542BF7}" type="presParOf" srcId="{3B278BBB-71F4-4C29-8890-A0A15CAE4DFD}" destId="{DF83BF6A-1364-43AF-A15D-53843EBE224E}" srcOrd="0" destOrd="0" presId="urn:microsoft.com/office/officeart/2005/8/layout/hierarchy2"/>
    <dgm:cxn modelId="{B2700580-F39E-43D3-89A2-844DA4039EC2}" type="presParOf" srcId="{3B278BBB-71F4-4C29-8890-A0A15CAE4DFD}" destId="{247BF86D-E785-4221-B5AA-A3F056244B1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債</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権</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総</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論</a:t>
          </a:r>
          <a:endParaRPr kumimoji="1" lang="ja-JP" altLang="en-US" sz="2000" b="1" dirty="0">
            <a:solidFill>
              <a:schemeClr val="tx1"/>
            </a:solidFill>
          </a:endParaRPr>
        </a:p>
      </dgm:t>
    </dgm:pt>
    <dgm:pt modelId="{07B665DC-D909-4F2D-ACBC-19C9E03CB0DA}" type="parTrans" cxnId="{56407EFE-BCA8-4A76-B36A-312584AAD64E}">
      <dgm:prSet/>
      <dgm:spPr/>
      <dgm:t>
        <a:bodyPr/>
        <a:lstStyle/>
        <a:p>
          <a:endParaRPr kumimoji="1" lang="ja-JP" altLang="en-US" sz="2000" b="1"/>
        </a:p>
      </dgm:t>
    </dgm:pt>
    <dgm:pt modelId="{F3D99DF8-DFF9-43D6-9510-9A836FF06F0A}" type="sibTrans" cxnId="{56407EFE-BCA8-4A76-B36A-312584AAD64E}">
      <dgm:prSet/>
      <dgm:spPr/>
      <dgm:t>
        <a:bodyPr/>
        <a:lstStyle/>
        <a:p>
          <a:endParaRPr kumimoji="1" lang="ja-JP" altLang="en-US" sz="20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t>債権の目的</a:t>
          </a:r>
          <a:endParaRPr kumimoji="1" lang="ja-JP" altLang="en-US" sz="2000" b="1" dirty="0"/>
        </a:p>
      </dgm:t>
    </dgm:pt>
    <dgm:pt modelId="{3FF8C6FD-3518-4418-8CEC-E0CB1F3F120E}" type="parTrans" cxnId="{075196ED-5C83-41B6-9569-E50CE3605F10}">
      <dgm:prSet custT="1"/>
      <dgm:spPr/>
      <dgm:t>
        <a:bodyPr/>
        <a:lstStyle/>
        <a:p>
          <a:endParaRPr kumimoji="1" lang="ja-JP" altLang="en-US" sz="2000" b="1"/>
        </a:p>
      </dgm:t>
    </dgm:pt>
    <dgm:pt modelId="{964694D8-DEA8-403C-BBD0-BD7F4B25280F}" type="sibTrans" cxnId="{075196ED-5C83-41B6-9569-E50CE3605F10}">
      <dgm:prSet/>
      <dgm:spPr/>
      <dgm:t>
        <a:bodyPr/>
        <a:lstStyle/>
        <a:p>
          <a:endParaRPr kumimoji="1" lang="ja-JP" altLang="en-US" sz="20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債権の効力</a:t>
          </a:r>
          <a:endParaRPr kumimoji="1" lang="ja-JP" altLang="en-US" sz="2000" b="1" dirty="0">
            <a:solidFill>
              <a:schemeClr val="tx1"/>
            </a:solidFill>
          </a:endParaRPr>
        </a:p>
      </dgm:t>
    </dgm:pt>
    <dgm:pt modelId="{264DD244-DAC0-4CCA-BFCA-0AC350FFFF4B}" type="parTrans" cxnId="{9B33C506-1FB8-4DE2-AE5B-6B288C0283F7}">
      <dgm:prSet custT="1"/>
      <dgm:spPr/>
      <dgm:t>
        <a:bodyPr/>
        <a:lstStyle/>
        <a:p>
          <a:endParaRPr kumimoji="1" lang="ja-JP" altLang="en-US" sz="2000" b="1"/>
        </a:p>
      </dgm:t>
    </dgm:pt>
    <dgm:pt modelId="{81FB2604-BC70-4D40-8556-1052FE99895D}" type="sibTrans" cxnId="{9B33C506-1FB8-4DE2-AE5B-6B288C0283F7}">
      <dgm:prSet/>
      <dgm:spPr/>
      <dgm:t>
        <a:bodyPr/>
        <a:lstStyle/>
        <a:p>
          <a:endParaRPr kumimoji="1" lang="ja-JP" altLang="en-US" sz="20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多数当事者関係</a:t>
          </a:r>
          <a:endParaRPr kumimoji="1" lang="ja-JP" altLang="en-US" sz="2000" b="1" dirty="0">
            <a:solidFill>
              <a:schemeClr val="tx1"/>
            </a:solidFill>
          </a:endParaRPr>
        </a:p>
      </dgm:t>
    </dgm:pt>
    <dgm:pt modelId="{5B6274AF-3B28-43CD-908D-53DE9484E8F9}" type="parTrans" cxnId="{C260FF7D-BCDA-4888-BE39-BAA0FAC10BAC}">
      <dgm:prSet custT="1"/>
      <dgm:spPr/>
      <dgm:t>
        <a:bodyPr/>
        <a:lstStyle/>
        <a:p>
          <a:endParaRPr kumimoji="1" lang="ja-JP" altLang="en-US" sz="2000" b="1"/>
        </a:p>
      </dgm:t>
    </dgm:pt>
    <dgm:pt modelId="{6FEBE3F1-365E-4C65-974C-209DB339D806}" type="sibTrans" cxnId="{C260FF7D-BCDA-4888-BE39-BAA0FAC10BAC}">
      <dgm:prSet/>
      <dgm:spPr/>
      <dgm:t>
        <a:bodyPr/>
        <a:lstStyle/>
        <a:p>
          <a:endParaRPr kumimoji="1" lang="ja-JP" altLang="en-US" sz="20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t>債権の譲渡</a:t>
          </a:r>
          <a:endParaRPr kumimoji="1" lang="ja-JP" altLang="en-US" sz="2000" b="1" dirty="0"/>
        </a:p>
      </dgm:t>
    </dgm:pt>
    <dgm:pt modelId="{1DC6C766-D3FE-459A-A5C3-E6A4AB0203D2}" type="parTrans" cxnId="{D170769A-0BCB-47BE-B0C1-951A40E94B4D}">
      <dgm:prSet custT="1"/>
      <dgm:spPr/>
      <dgm:t>
        <a:bodyPr/>
        <a:lstStyle/>
        <a:p>
          <a:endParaRPr kumimoji="1" lang="ja-JP" altLang="en-US" sz="2000" b="1"/>
        </a:p>
      </dgm:t>
    </dgm:pt>
    <dgm:pt modelId="{CA41A4EF-A132-47BD-A3FB-03598378B16A}" type="sibTrans" cxnId="{D170769A-0BCB-47BE-B0C1-951A40E94B4D}">
      <dgm:prSet/>
      <dgm:spPr/>
      <dgm:t>
        <a:bodyPr/>
        <a:lstStyle/>
        <a:p>
          <a:endParaRPr kumimoji="1" lang="ja-JP" altLang="en-US" sz="20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a:solidFill>
          <a:schemeClr val="accent3">
            <a:lumMod val="20000"/>
            <a:lumOff val="80000"/>
          </a:schemeClr>
        </a:solidFill>
        <a:ln>
          <a:solidFill>
            <a:schemeClr val="accent3">
              <a:lumMod val="75000"/>
            </a:schemeClr>
          </a:solidFill>
        </a:ln>
      </dgm:spPr>
      <dgm:t>
        <a:bodyPr/>
        <a:lstStyle/>
        <a:p>
          <a:r>
            <a:rPr kumimoji="1" lang="ja-JP" altLang="en-US" sz="2000" b="1" dirty="0" smtClean="0">
              <a:solidFill>
                <a:schemeClr val="tx1"/>
              </a:solidFill>
            </a:rPr>
            <a:t>債権の消滅</a:t>
          </a:r>
          <a:endParaRPr kumimoji="1" lang="ja-JP" altLang="en-US" sz="2000" b="1" dirty="0">
            <a:solidFill>
              <a:schemeClr val="tx1"/>
            </a:solidFill>
          </a:endParaRPr>
        </a:p>
      </dgm:t>
    </dgm:pt>
    <dgm:pt modelId="{8E0CF490-21E8-4747-AEC0-7686E6A5E200}" type="parTrans" cxnId="{E88AA480-EF03-4170-9401-B7AEDB7B1F08}">
      <dgm:prSet custT="1"/>
      <dgm:spPr/>
      <dgm:t>
        <a:bodyPr/>
        <a:lstStyle/>
        <a:p>
          <a:endParaRPr kumimoji="1" lang="ja-JP" altLang="en-US" sz="2000" b="1"/>
        </a:p>
      </dgm:t>
    </dgm:pt>
    <dgm:pt modelId="{8E6690B3-DD80-40EE-8421-6A5F9CB4938A}" type="sibTrans" cxnId="{E88AA480-EF03-4170-9401-B7AEDB7B1F08}">
      <dgm:prSet/>
      <dgm:spPr/>
      <dgm:t>
        <a:bodyPr/>
        <a:lstStyle/>
        <a:p>
          <a:endParaRPr kumimoji="1" lang="ja-JP" altLang="en-US" sz="20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75000"/>
            </a:schemeClr>
          </a:solidFill>
        </a:ln>
      </dgm:spPr>
      <dgm:t>
        <a:bodyPr/>
        <a:lstStyle/>
        <a:p>
          <a:r>
            <a:rPr kumimoji="1" lang="ja-JP" altLang="en-US" sz="2000" b="1" dirty="0" smtClean="0"/>
            <a:t>弁済</a:t>
          </a:r>
          <a:endParaRPr kumimoji="1" lang="ja-JP" altLang="en-US" sz="2000" b="1" dirty="0"/>
        </a:p>
      </dgm:t>
    </dgm:pt>
    <dgm:pt modelId="{6FCDD6B8-04F5-47AE-9460-7A24AF4CAB8D}" type="parTrans" cxnId="{B472C232-5633-4631-BA37-C9A9F15972D9}">
      <dgm:prSet custT="1"/>
      <dgm:spPr/>
      <dgm:t>
        <a:bodyPr/>
        <a:lstStyle/>
        <a:p>
          <a:endParaRPr kumimoji="1" lang="ja-JP" altLang="en-US" sz="2000" b="1"/>
        </a:p>
      </dgm:t>
    </dgm:pt>
    <dgm:pt modelId="{A0468C3A-65CE-49BF-9682-4AA7BE9FE0B0}" type="sibTrans" cxnId="{B472C232-5633-4631-BA37-C9A9F15972D9}">
      <dgm:prSet/>
      <dgm:spPr/>
      <dgm:t>
        <a:bodyPr/>
        <a:lstStyle/>
        <a:p>
          <a:endParaRPr kumimoji="1" lang="ja-JP" altLang="en-US" sz="20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75000"/>
            </a:schemeClr>
          </a:solidFill>
        </a:ln>
      </dgm:spPr>
      <dgm:t>
        <a:bodyPr/>
        <a:lstStyle/>
        <a:p>
          <a:r>
            <a:rPr kumimoji="1" lang="ja-JP" altLang="en-US" sz="2000" b="1" dirty="0" smtClean="0"/>
            <a:t>相殺</a:t>
          </a:r>
          <a:endParaRPr kumimoji="1" lang="ja-JP" altLang="en-US" sz="2000" b="1" dirty="0"/>
        </a:p>
      </dgm:t>
    </dgm:pt>
    <dgm:pt modelId="{7B2E9CDD-117E-4A39-A9D5-5112F1508175}" type="parTrans" cxnId="{AA3F2491-4C1A-483A-9803-DEE1634BDD01}">
      <dgm:prSet custT="1"/>
      <dgm:spPr/>
      <dgm:t>
        <a:bodyPr/>
        <a:lstStyle/>
        <a:p>
          <a:endParaRPr kumimoji="1" lang="ja-JP" altLang="en-US" sz="2000" b="1"/>
        </a:p>
      </dgm:t>
    </dgm:pt>
    <dgm:pt modelId="{78722C14-72D3-4A40-90C8-4CD5955DCDA3}" type="sibTrans" cxnId="{AA3F2491-4C1A-483A-9803-DEE1634BDD01}">
      <dgm:prSet/>
      <dgm:spPr/>
      <dgm:t>
        <a:bodyPr/>
        <a:lstStyle/>
        <a:p>
          <a:endParaRPr kumimoji="1" lang="ja-JP" altLang="en-US" sz="20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75000"/>
            </a:schemeClr>
          </a:solidFill>
        </a:ln>
      </dgm:spPr>
      <dgm:t>
        <a:bodyPr/>
        <a:lstStyle/>
        <a:p>
          <a:r>
            <a:rPr kumimoji="1" lang="ja-JP" altLang="en-US" sz="2000" b="1" dirty="0" smtClean="0"/>
            <a:t>更改</a:t>
          </a:r>
          <a:endParaRPr kumimoji="1" lang="ja-JP" altLang="en-US" sz="2000" b="1" dirty="0"/>
        </a:p>
      </dgm:t>
    </dgm:pt>
    <dgm:pt modelId="{04E65CE7-CD27-4A36-8C3C-A728B4D6EDD7}" type="parTrans" cxnId="{1964F25C-EB29-46D7-BEA0-A1022DE9A32B}">
      <dgm:prSet custT="1"/>
      <dgm:spPr/>
      <dgm:t>
        <a:bodyPr/>
        <a:lstStyle/>
        <a:p>
          <a:endParaRPr kumimoji="1" lang="ja-JP" altLang="en-US" sz="2000" b="1"/>
        </a:p>
      </dgm:t>
    </dgm:pt>
    <dgm:pt modelId="{C085A112-BD2D-49BA-992F-37AB404EEA2D}" type="sibTrans" cxnId="{1964F25C-EB29-46D7-BEA0-A1022DE9A32B}">
      <dgm:prSet/>
      <dgm:spPr/>
      <dgm:t>
        <a:bodyPr/>
        <a:lstStyle/>
        <a:p>
          <a:endParaRPr kumimoji="1" lang="ja-JP" altLang="en-US" sz="20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75000"/>
            </a:schemeClr>
          </a:solidFill>
        </a:ln>
      </dgm:spPr>
      <dgm:t>
        <a:bodyPr/>
        <a:lstStyle/>
        <a:p>
          <a:r>
            <a:rPr kumimoji="1" lang="ja-JP" altLang="en-US" sz="2000" b="1" dirty="0" smtClean="0"/>
            <a:t>免除</a:t>
          </a:r>
          <a:endParaRPr kumimoji="1" lang="ja-JP" altLang="en-US" sz="2000" b="1" dirty="0"/>
        </a:p>
      </dgm:t>
    </dgm:pt>
    <dgm:pt modelId="{D21C6BE2-0AF5-42D5-9D00-DE943E1DD344}" type="parTrans" cxnId="{1D2F82DB-A3FC-41E4-AFA3-4B49EB5218CF}">
      <dgm:prSet custT="1"/>
      <dgm:spPr/>
      <dgm:t>
        <a:bodyPr/>
        <a:lstStyle/>
        <a:p>
          <a:endParaRPr kumimoji="1" lang="ja-JP" altLang="en-US" sz="2000" b="1"/>
        </a:p>
      </dgm:t>
    </dgm:pt>
    <dgm:pt modelId="{76DE91CE-5627-4224-8628-87EF51A66F90}" type="sibTrans" cxnId="{1D2F82DB-A3FC-41E4-AFA3-4B49EB5218CF}">
      <dgm:prSet/>
      <dgm:spPr/>
      <dgm:t>
        <a:bodyPr/>
        <a:lstStyle/>
        <a:p>
          <a:endParaRPr kumimoji="1" lang="ja-JP" altLang="en-US" sz="20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75000"/>
            </a:schemeClr>
          </a:solidFill>
        </a:ln>
      </dgm:spPr>
      <dgm:t>
        <a:bodyPr/>
        <a:lstStyle/>
        <a:p>
          <a:r>
            <a:rPr kumimoji="1" lang="ja-JP" altLang="en-US" sz="2000" b="1" dirty="0" smtClean="0"/>
            <a:t>混同</a:t>
          </a:r>
          <a:endParaRPr kumimoji="1" lang="ja-JP" altLang="en-US" sz="2000" b="1" dirty="0"/>
        </a:p>
      </dgm:t>
    </dgm:pt>
    <dgm:pt modelId="{C75CC8E4-2085-4773-99F8-7A8EF93A127B}" type="parTrans" cxnId="{0A33FD00-3F91-47CE-9353-230FFB3787DA}">
      <dgm:prSet custT="1"/>
      <dgm:spPr/>
      <dgm:t>
        <a:bodyPr/>
        <a:lstStyle/>
        <a:p>
          <a:endParaRPr kumimoji="1" lang="ja-JP" altLang="en-US" sz="2000" b="1"/>
        </a:p>
      </dgm:t>
    </dgm:pt>
    <dgm:pt modelId="{A43D6451-2E60-4904-B1BF-C09BC701E89D}" type="sibTrans" cxnId="{0A33FD00-3F91-47CE-9353-230FFB3787DA}">
      <dgm:prSet/>
      <dgm:spPr/>
      <dgm:t>
        <a:bodyPr/>
        <a:lstStyle/>
        <a:p>
          <a:endParaRPr kumimoji="1" lang="ja-JP" altLang="en-US" sz="20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2">
            <a:lumMod val="20000"/>
            <a:lumOff val="80000"/>
          </a:schemeClr>
        </a:solidFill>
        <a:ln>
          <a:solidFill>
            <a:schemeClr val="accent6">
              <a:lumMod val="75000"/>
            </a:schemeClr>
          </a:solidFill>
        </a:ln>
      </dgm:spPr>
      <dgm:t>
        <a:bodyPr/>
        <a:lstStyle/>
        <a:p>
          <a:r>
            <a:rPr kumimoji="1" lang="ja-JP" altLang="en-US" sz="2000" b="1" dirty="0" smtClean="0"/>
            <a:t>履行強制</a:t>
          </a:r>
          <a:endParaRPr kumimoji="1" lang="ja-JP" altLang="en-US" sz="2000" b="1" dirty="0"/>
        </a:p>
      </dgm:t>
    </dgm:pt>
    <dgm:pt modelId="{6889CFF1-8CCD-47CA-BDD5-44C4C4B2C7EC}" type="parTrans" cxnId="{A92C9B98-4CB1-4C83-BD34-4EAAA898F79F}">
      <dgm:prSet custT="1"/>
      <dgm:spPr/>
      <dgm:t>
        <a:bodyPr/>
        <a:lstStyle/>
        <a:p>
          <a:endParaRPr kumimoji="1" lang="ja-JP" altLang="en-US" sz="2000" b="1"/>
        </a:p>
      </dgm:t>
    </dgm:pt>
    <dgm:pt modelId="{9CF2BD5C-0EBA-4EAC-A204-DB7A39CB4CA4}" type="sibTrans" cxnId="{A92C9B98-4CB1-4C83-BD34-4EAAA898F79F}">
      <dgm:prSet/>
      <dgm:spPr/>
      <dgm:t>
        <a:bodyPr/>
        <a:lstStyle/>
        <a:p>
          <a:endParaRPr kumimoji="1" lang="ja-JP" altLang="en-US" sz="20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2">
            <a:lumMod val="20000"/>
            <a:lumOff val="80000"/>
          </a:schemeClr>
        </a:solidFill>
        <a:ln>
          <a:solidFill>
            <a:schemeClr val="accent6">
              <a:lumMod val="75000"/>
            </a:schemeClr>
          </a:solidFill>
        </a:ln>
      </dgm:spPr>
      <dgm:t>
        <a:bodyPr/>
        <a:lstStyle/>
        <a:p>
          <a:r>
            <a:rPr kumimoji="1" lang="ja-JP" altLang="en-US" sz="2000" b="1" dirty="0" smtClean="0"/>
            <a:t>損害賠償</a:t>
          </a:r>
          <a:endParaRPr kumimoji="1" lang="ja-JP" altLang="en-US" sz="2000" b="1" dirty="0"/>
        </a:p>
      </dgm:t>
    </dgm:pt>
    <dgm:pt modelId="{ECDDAE8D-901B-49B9-97B2-8213662B1C6E}" type="parTrans" cxnId="{CF286042-434B-48D5-BB28-B801367CF340}">
      <dgm:prSet custT="1"/>
      <dgm:spPr/>
      <dgm:t>
        <a:bodyPr/>
        <a:lstStyle/>
        <a:p>
          <a:endParaRPr kumimoji="1" lang="ja-JP" altLang="en-US" sz="2000" b="1"/>
        </a:p>
      </dgm:t>
    </dgm:pt>
    <dgm:pt modelId="{6A22CEF7-F23D-4690-A00B-AE6C13373B98}" type="sibTrans" cxnId="{CF286042-434B-48D5-BB28-B801367CF340}">
      <dgm:prSet/>
      <dgm:spPr/>
      <dgm:t>
        <a:bodyPr/>
        <a:lstStyle/>
        <a:p>
          <a:endParaRPr kumimoji="1" lang="ja-JP" altLang="en-US" sz="2000" b="1"/>
        </a:p>
      </dgm:t>
    </dgm:pt>
    <dgm:pt modelId="{A685CAEC-A84A-4201-AF40-3B32E0B703E7}">
      <dgm:prSet phldrT="[テキスト]" custT="1"/>
      <dgm:spPr>
        <a:solidFill>
          <a:schemeClr val="accent4">
            <a:lumMod val="20000"/>
            <a:lumOff val="80000"/>
          </a:schemeClr>
        </a:solidFill>
        <a:ln>
          <a:solidFill>
            <a:schemeClr val="accent4">
              <a:lumMod val="75000"/>
            </a:schemeClr>
          </a:solidFill>
        </a:ln>
      </dgm:spPr>
      <dgm:t>
        <a:bodyPr/>
        <a:lstStyle/>
        <a:p>
          <a:r>
            <a:rPr kumimoji="1" lang="ja-JP" altLang="en-US" sz="2000" b="1" dirty="0" smtClean="0">
              <a:solidFill>
                <a:schemeClr val="tx1"/>
              </a:solidFill>
            </a:rPr>
            <a:t>対外的効力</a:t>
          </a:r>
          <a:endParaRPr kumimoji="1" lang="ja-JP" altLang="en-US" sz="2000" b="1" dirty="0">
            <a:solidFill>
              <a:schemeClr val="tx1"/>
            </a:solidFill>
          </a:endParaRPr>
        </a:p>
      </dgm:t>
    </dgm:pt>
    <dgm:pt modelId="{9864DC15-A4B9-46AB-8BDF-00B1DB58D94E}" type="parTrans" cxnId="{FF7CCD33-6EB8-4515-891E-0AB952DDA3D1}">
      <dgm:prSet custT="1"/>
      <dgm:spPr/>
      <dgm:t>
        <a:bodyPr/>
        <a:lstStyle/>
        <a:p>
          <a:endParaRPr kumimoji="1" lang="ja-JP" altLang="en-US" sz="2000" b="1"/>
        </a:p>
      </dgm:t>
    </dgm:pt>
    <dgm:pt modelId="{E34D6341-217E-415B-BC6F-CB2E8847A56C}" type="sibTrans" cxnId="{FF7CCD33-6EB8-4515-891E-0AB952DDA3D1}">
      <dgm:prSet/>
      <dgm:spPr/>
      <dgm:t>
        <a:bodyPr/>
        <a:lstStyle/>
        <a:p>
          <a:endParaRPr kumimoji="1" lang="ja-JP" altLang="en-US" sz="20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a:ln>
          <a:solidFill>
            <a:schemeClr val="accent4">
              <a:lumMod val="75000"/>
            </a:schemeClr>
          </a:solidFill>
        </a:ln>
      </dgm:spPr>
      <dgm:t>
        <a:bodyPr/>
        <a:lstStyle/>
        <a:p>
          <a:r>
            <a:rPr kumimoji="1" lang="ja-JP" altLang="en-US" sz="2000" b="1" dirty="0" smtClean="0"/>
            <a:t>詐害行為取消権</a:t>
          </a:r>
          <a:endParaRPr kumimoji="1" lang="ja-JP" altLang="en-US" sz="2000" b="1" dirty="0"/>
        </a:p>
      </dgm:t>
    </dgm:pt>
    <dgm:pt modelId="{7FD34813-8573-48C0-8CC6-80877E459EC3}" type="parTrans" cxnId="{EEE04875-C110-495C-ACE5-5D2D1F6D0A4B}">
      <dgm:prSet custT="1"/>
      <dgm:spPr/>
      <dgm:t>
        <a:bodyPr/>
        <a:lstStyle/>
        <a:p>
          <a:endParaRPr kumimoji="1" lang="ja-JP" altLang="en-US" sz="2000" b="1"/>
        </a:p>
      </dgm:t>
    </dgm:pt>
    <dgm:pt modelId="{75558F9F-E6FE-4C3B-8BD0-AE9F3191DCD2}" type="sibTrans" cxnId="{EEE04875-C110-495C-ACE5-5D2D1F6D0A4B}">
      <dgm:prSet/>
      <dgm:spPr/>
      <dgm:t>
        <a:bodyPr/>
        <a:lstStyle/>
        <a:p>
          <a:endParaRPr kumimoji="1" lang="ja-JP" altLang="en-US" sz="20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6">
            <a:lumMod val="20000"/>
            <a:lumOff val="80000"/>
          </a:schemeClr>
        </a:solidFill>
        <a:ln>
          <a:solidFill>
            <a:schemeClr val="accent6">
              <a:lumMod val="75000"/>
            </a:schemeClr>
          </a:solidFill>
        </a:ln>
      </dgm:spPr>
      <dgm:t>
        <a:bodyPr/>
        <a:lstStyle/>
        <a:p>
          <a:r>
            <a:rPr kumimoji="1" lang="ja-JP" altLang="en-US" sz="2000" b="1" dirty="0" smtClean="0"/>
            <a:t>可分・不可分の</a:t>
          </a:r>
          <a:r>
            <a:rPr kumimoji="1" lang="en-US" altLang="ja-JP" sz="2000" b="1" dirty="0" smtClean="0"/>
            <a:t/>
          </a:r>
          <a:br>
            <a:rPr kumimoji="1" lang="en-US" altLang="ja-JP" sz="2000" b="1" dirty="0" smtClean="0"/>
          </a:br>
          <a:r>
            <a:rPr kumimoji="1" lang="ja-JP" altLang="en-US" sz="2000" b="1" dirty="0" smtClean="0"/>
            <a:t>債権・債務</a:t>
          </a:r>
          <a:endParaRPr kumimoji="1" lang="ja-JP" altLang="en-US" sz="2000" b="1" dirty="0"/>
        </a:p>
      </dgm:t>
    </dgm:pt>
    <dgm:pt modelId="{ECD6E9AD-E638-401C-942E-506A3181BB6C}" type="parTrans" cxnId="{4B2EE5A4-C574-44B7-BB0E-553AA6745902}">
      <dgm:prSet custT="1"/>
      <dgm:spPr/>
      <dgm:t>
        <a:bodyPr/>
        <a:lstStyle/>
        <a:p>
          <a:endParaRPr kumimoji="1" lang="ja-JP" altLang="en-US" sz="2000" b="1"/>
        </a:p>
      </dgm:t>
    </dgm:pt>
    <dgm:pt modelId="{E6169D1A-8A65-422A-92E1-2B0F2821E985}" type="sibTrans" cxnId="{4B2EE5A4-C574-44B7-BB0E-553AA6745902}">
      <dgm:prSet/>
      <dgm:spPr/>
      <dgm:t>
        <a:bodyPr/>
        <a:lstStyle/>
        <a:p>
          <a:endParaRPr kumimoji="1" lang="ja-JP" altLang="en-US" sz="20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6">
            <a:lumMod val="20000"/>
            <a:lumOff val="80000"/>
          </a:schemeClr>
        </a:solidFill>
        <a:ln>
          <a:solidFill>
            <a:schemeClr val="accent6">
              <a:lumMod val="75000"/>
            </a:schemeClr>
          </a:solidFill>
        </a:ln>
      </dgm:spPr>
      <dgm:t>
        <a:bodyPr/>
        <a:lstStyle/>
        <a:p>
          <a:r>
            <a:rPr kumimoji="1" lang="ja-JP" altLang="en-US" sz="2000" b="1" dirty="0" smtClean="0"/>
            <a:t>連帯債務</a:t>
          </a:r>
          <a:endParaRPr kumimoji="1" lang="ja-JP" altLang="en-US" sz="2000" b="1" dirty="0"/>
        </a:p>
      </dgm:t>
    </dgm:pt>
    <dgm:pt modelId="{0C1B9D95-63AC-4041-9B25-8D36984D1545}" type="parTrans" cxnId="{A2107E53-A42A-4669-8810-E915FBA73EFA}">
      <dgm:prSet custT="1"/>
      <dgm:spPr/>
      <dgm:t>
        <a:bodyPr/>
        <a:lstStyle/>
        <a:p>
          <a:endParaRPr kumimoji="1" lang="ja-JP" altLang="en-US" sz="2000" b="1"/>
        </a:p>
      </dgm:t>
    </dgm:pt>
    <dgm:pt modelId="{D750C736-B767-45AF-A2D9-477B2EB9433C}" type="sibTrans" cxnId="{A2107E53-A42A-4669-8810-E915FBA73EFA}">
      <dgm:prSet/>
      <dgm:spPr/>
      <dgm:t>
        <a:bodyPr/>
        <a:lstStyle/>
        <a:p>
          <a:endParaRPr kumimoji="1" lang="ja-JP" altLang="en-US" sz="20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6">
            <a:lumMod val="20000"/>
            <a:lumOff val="80000"/>
          </a:schemeClr>
        </a:solidFill>
        <a:ln>
          <a:solidFill>
            <a:schemeClr val="accent6">
              <a:lumMod val="75000"/>
            </a:schemeClr>
          </a:solidFill>
        </a:ln>
      </dgm:spPr>
      <dgm:t>
        <a:bodyPr/>
        <a:lstStyle/>
        <a:p>
          <a:r>
            <a:rPr kumimoji="1" lang="ja-JP" altLang="en-US" sz="2000" b="1" dirty="0" smtClean="0"/>
            <a:t>保証</a:t>
          </a:r>
          <a:endParaRPr kumimoji="1" lang="ja-JP" altLang="en-US" sz="2000" b="1" dirty="0"/>
        </a:p>
      </dgm:t>
    </dgm:pt>
    <dgm:pt modelId="{72942335-7F43-4492-90FB-D92E925700D2}" type="parTrans" cxnId="{3078EB49-488B-41AC-91F8-6DF41F3C1DAC}">
      <dgm:prSet custT="1"/>
      <dgm:spPr/>
      <dgm:t>
        <a:bodyPr/>
        <a:lstStyle/>
        <a:p>
          <a:endParaRPr kumimoji="1" lang="ja-JP" altLang="en-US" sz="2000" b="1"/>
        </a:p>
      </dgm:t>
    </dgm:pt>
    <dgm:pt modelId="{F3F263BD-CEA1-486E-A346-5CAB5C49B3C3}" type="sibTrans" cxnId="{3078EB49-488B-41AC-91F8-6DF41F3C1DAC}">
      <dgm:prSet/>
      <dgm:spPr/>
      <dgm:t>
        <a:bodyPr/>
        <a:lstStyle/>
        <a:p>
          <a:endParaRPr kumimoji="1" lang="ja-JP" altLang="en-US" sz="2000" b="1"/>
        </a:p>
      </dgm:t>
    </dgm:pt>
    <dgm:pt modelId="{A5AF2FE5-E926-46DF-9012-1256D372DB38}">
      <dgm:prSet phldrT="[テキスト]" custT="1"/>
      <dgm:spPr>
        <a:solidFill>
          <a:schemeClr val="accent4">
            <a:lumMod val="20000"/>
            <a:lumOff val="80000"/>
          </a:schemeClr>
        </a:solidFill>
        <a:ln>
          <a:solidFill>
            <a:schemeClr val="accent4">
              <a:lumMod val="75000"/>
            </a:schemeClr>
          </a:solidFill>
        </a:ln>
      </dgm:spPr>
      <dgm:t>
        <a:bodyPr/>
        <a:lstStyle/>
        <a:p>
          <a:r>
            <a:rPr kumimoji="1" lang="ja-JP" altLang="en-US" sz="2000" b="1" dirty="0" smtClean="0">
              <a:solidFill>
                <a:schemeClr val="tx1"/>
              </a:solidFill>
            </a:rPr>
            <a:t>対内的効力</a:t>
          </a:r>
          <a:endParaRPr kumimoji="1" lang="ja-JP" altLang="en-US" sz="2000" b="1" dirty="0">
            <a:solidFill>
              <a:schemeClr val="tx1"/>
            </a:solidFill>
          </a:endParaRPr>
        </a:p>
      </dgm:t>
    </dgm:pt>
    <dgm:pt modelId="{D32D4521-141B-4F37-938C-42DB91F3E3F5}" type="parTrans" cxnId="{E2D0CD7C-3401-4217-8832-C119A7FD6873}">
      <dgm:prSet custT="1"/>
      <dgm:spPr/>
      <dgm:t>
        <a:bodyPr/>
        <a:lstStyle/>
        <a:p>
          <a:endParaRPr kumimoji="1" lang="ja-JP" altLang="en-US" sz="2000" b="1"/>
        </a:p>
      </dgm:t>
    </dgm:pt>
    <dgm:pt modelId="{CB2FD080-99B3-4691-8A7D-D7C01681E462}" type="sibTrans" cxnId="{E2D0CD7C-3401-4217-8832-C119A7FD6873}">
      <dgm:prSet/>
      <dgm:spPr/>
      <dgm:t>
        <a:bodyPr/>
        <a:lstStyle/>
        <a:p>
          <a:endParaRPr kumimoji="1" lang="ja-JP" altLang="en-US" sz="20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a:ln>
          <a:solidFill>
            <a:schemeClr val="accent4">
              <a:lumMod val="75000"/>
            </a:schemeClr>
          </a:solidFill>
        </a:ln>
      </dgm:spPr>
      <dgm:t>
        <a:bodyPr/>
        <a:lstStyle/>
        <a:p>
          <a:r>
            <a:rPr kumimoji="1" lang="ja-JP" altLang="en-US" sz="2000" b="1" dirty="0" smtClean="0"/>
            <a:t>債権者代位権</a:t>
          </a:r>
          <a:endParaRPr kumimoji="1" lang="ja-JP" altLang="en-US" sz="2000" b="1" dirty="0"/>
        </a:p>
      </dgm:t>
    </dgm:pt>
    <dgm:pt modelId="{4143AAFC-A78C-4A17-8DE8-0A0C0B7F45DB}" type="parTrans" cxnId="{F3A836C0-DF0A-4578-B3C3-CB9810592FC1}">
      <dgm:prSet custT="1"/>
      <dgm:spPr/>
      <dgm:t>
        <a:bodyPr/>
        <a:lstStyle/>
        <a:p>
          <a:endParaRPr kumimoji="1" lang="ja-JP" altLang="en-US" sz="2000" b="1"/>
        </a:p>
      </dgm:t>
    </dgm:pt>
    <dgm:pt modelId="{8F9E63E6-8CF3-40AD-B506-C212207080BF}" type="sibTrans" cxnId="{F3A836C0-DF0A-4578-B3C3-CB9810592FC1}">
      <dgm:prSet/>
      <dgm:spPr/>
      <dgm:t>
        <a:bodyPr/>
        <a:lstStyle/>
        <a:p>
          <a:endParaRPr kumimoji="1" lang="ja-JP" altLang="en-US" sz="20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62093" custScaleY="459496" custLinFactNeighborX="-4909" custLinFactNeighborY="7189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235795" custScaleY="146411" custLinFactNeighborX="-7459" custLinFactNeighborY="17039">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235795" custScaleY="146411" custLinFactNeighborX="-7459" custLinFactNeighborY="30996">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85311" custScaleY="90910" custLinFactNeighborY="-3659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259374" custScaleY="68302" custLinFactNeighborX="371" custLinFactNeighborY="-48087">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259374" custScaleY="68302" custLinFactNeighborX="371" custLinFactNeighborY="-36626">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85311" custScaleY="90910" custLinFactNeighborY="-88129">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259374" custScaleY="82645" custLinFactNeighborX="371" custLinFactNeighborY="-4325">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259374" custScaleY="82645" custLinFactNeighborX="371" custLinFactNeighborY="11835">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235795" custScaleY="161052" custLinFactNeighborX="-7459"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85311" custScaleY="161052" custLinFactNeighborY="-46664">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85311" custScaleY="75132" custLinFactNeighborY="-3450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85311" custScaleY="75132"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235795" custScaleY="146411" custLinFactNeighborX="-7459"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235795" custScaleY="146411" custLinFactNeighborX="-7459" custLinFactNeighborY="-1126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85311" custScaleY="68302"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85311" custScaleY="68302"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85311" custScaleY="68302"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85311" custScaleY="68302"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85311" custScaleY="68302"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CF286042-434B-48D5-BB28-B801367CF340}" srcId="{A5AF2FE5-E926-46DF-9012-1256D372DB38}" destId="{8F2C0127-28CB-4ACA-A92B-339660600D08}" srcOrd="1" destOrd="0" parTransId="{ECDDAE8D-901B-49B9-97B2-8213662B1C6E}" sibTransId="{6A22CEF7-F23D-4690-A00B-AE6C13373B98}"/>
    <dgm:cxn modelId="{43F5FB9F-FA7E-46C4-A76C-C1FACF487E05}" type="presOf" srcId="{2C4A9001-E0E7-4709-ACE2-F1545DD53E31}" destId="{ACD3DA2E-EF22-4009-9795-0A0D9A5028AF}" srcOrd="0" destOrd="0" presId="urn:microsoft.com/office/officeart/2005/8/layout/hierarchy2"/>
    <dgm:cxn modelId="{E2D0CD7C-3401-4217-8832-C119A7FD6873}" srcId="{74438B7B-3232-4EFB-B958-361C21D60420}" destId="{A5AF2FE5-E926-46DF-9012-1256D372DB38}" srcOrd="0" destOrd="0" parTransId="{D32D4521-141B-4F37-938C-42DB91F3E3F5}" sibTransId="{CB2FD080-99B3-4691-8A7D-D7C01681E462}"/>
    <dgm:cxn modelId="{3D16FFC0-9CA5-4935-8EFD-08FD8749E87C}" type="presOf" srcId="{83EC7C1F-6F40-4F31-A48E-821B8F7BC3AF}" destId="{4DDD3F42-EED2-49B0-965D-89CDD5BC8AA1}" srcOrd="0" destOrd="0" presId="urn:microsoft.com/office/officeart/2005/8/layout/hierarchy2"/>
    <dgm:cxn modelId="{9305B957-436E-4B25-93CE-EE3B08B55D08}" type="presOf" srcId="{ECD6E9AD-E638-401C-942E-506A3181BB6C}" destId="{CB8A3205-89AD-42D2-810E-97C46EB82B60}"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869473B8-E97F-4A98-8186-4D5771F78DE9}" type="presOf" srcId="{CD585AA5-2A47-42F6-A619-A6946038D672}" destId="{7BEFA527-BD8A-4DA1-897A-3ED25A225EF1}" srcOrd="0" destOrd="0" presId="urn:microsoft.com/office/officeart/2005/8/layout/hierarchy2"/>
    <dgm:cxn modelId="{E36929CB-2806-4B6F-84DF-EBEA1D238D4C}" type="presOf" srcId="{824223B2-4B7F-44C5-A545-C134924AE4D8}" destId="{87A16363-17D3-4224-B263-199A9B1B44AB}"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D538D4F0-07E4-41F2-8326-14197512A9FE}" type="presOf" srcId="{3FF8C6FD-3518-4418-8CEC-E0CB1F3F120E}" destId="{2A5DD27B-6377-45B3-BCB0-6E5E5877211A}"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B55D9E17-2645-454F-9955-FFAF5879BA8A}" type="presOf" srcId="{A685CAEC-A84A-4201-AF40-3B32E0B703E7}" destId="{362E926E-432B-4AF5-A8A2-9523244C7E30}" srcOrd="0" destOrd="0" presId="urn:microsoft.com/office/officeart/2005/8/layout/hierarchy2"/>
    <dgm:cxn modelId="{A2AA6EA9-B123-47C1-8F42-6A2144589B61}" type="presOf" srcId="{B2C265BA-2236-4353-AB25-EC30413A03AA}" destId="{A808F4EB-F2C7-4285-BF27-250C78E7876A}" srcOrd="0" destOrd="0" presId="urn:microsoft.com/office/officeart/2005/8/layout/hierarchy2"/>
    <dgm:cxn modelId="{5356CD25-06D8-444F-90D3-A7C1CCEE34B9}" type="presOf" srcId="{ECDDAE8D-901B-49B9-97B2-8213662B1C6E}" destId="{83600D96-4827-4457-8D22-7FC30EAAA443}" srcOrd="1" destOrd="0" presId="urn:microsoft.com/office/officeart/2005/8/layout/hierarchy2"/>
    <dgm:cxn modelId="{8F9B109A-702F-42DE-9562-322F278AE54D}" type="presOf" srcId="{1DC6C766-D3FE-459A-A5C3-E6A4AB0203D2}" destId="{BA19CF10-F31E-4BAD-B72C-E817494E746D}"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11369BBE-9453-4FC2-89D1-7CCB3F02BFFC}" type="presOf" srcId="{8E0CF490-21E8-4747-AEC0-7686E6A5E200}" destId="{6D3657F1-1154-41D8-B848-450BF9C732DC}" srcOrd="1" destOrd="0" presId="urn:microsoft.com/office/officeart/2005/8/layout/hierarchy2"/>
    <dgm:cxn modelId="{32C08772-3107-407D-8780-A46638E45DB4}" type="presOf" srcId="{3FF8C6FD-3518-4418-8CEC-E0CB1F3F120E}" destId="{CC1634AC-ECFC-4A75-B076-560E01BC3CFD}" srcOrd="1" destOrd="0" presId="urn:microsoft.com/office/officeart/2005/8/layout/hierarchy2"/>
    <dgm:cxn modelId="{4218FC42-3B67-4EAE-B5BF-416991C59CB7}" type="presOf" srcId="{D32D4521-141B-4F37-938C-42DB91F3E3F5}" destId="{5521E3CF-B97C-4BB2-933C-BAD038A97C7F}" srcOrd="0" destOrd="0" presId="urn:microsoft.com/office/officeart/2005/8/layout/hierarchy2"/>
    <dgm:cxn modelId="{0C791273-07F3-4365-A7B2-CE6A403E9D6C}" type="presOf" srcId="{264DD244-DAC0-4CCA-BFCA-0AC350FFFF4B}" destId="{D6D2786E-52B2-469F-8648-C3757E2D781A}" srcOrd="1"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7734A080-8131-4FA2-A9DE-CF58F82150CA}" type="presOf" srcId="{6889CFF1-8CCD-47CA-BDD5-44C4C4B2C7EC}" destId="{B52F1FBF-DDCC-4F0A-9844-4D76D9660C52}"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8DE5CB1D-F117-46EE-879C-8ED99C1B7BB3}" type="presOf" srcId="{5B6274AF-3B28-43CD-908D-53DE9484E8F9}" destId="{298294D8-EA72-4233-8EE1-8D84C95058EA}" srcOrd="1" destOrd="0" presId="urn:microsoft.com/office/officeart/2005/8/layout/hierarchy2"/>
    <dgm:cxn modelId="{F201EA22-84BB-496E-B45C-38A5A0372857}" type="presOf" srcId="{4143AAFC-A78C-4A17-8DE8-0A0C0B7F45DB}" destId="{963078CB-8DA7-45B9-AD82-7D6ECB3FE0B1}" srcOrd="1" destOrd="0" presId="urn:microsoft.com/office/officeart/2005/8/layout/hierarchy2"/>
    <dgm:cxn modelId="{10793AF0-C704-44B7-9AB8-E4831253AEBE}" type="presOf" srcId="{0C1B9D95-63AC-4041-9B25-8D36984D1545}" destId="{D6C76E7B-227D-4F1B-96E7-70926C7E3017}" srcOrd="1" destOrd="0" presId="urn:microsoft.com/office/officeart/2005/8/layout/hierarchy2"/>
    <dgm:cxn modelId="{B0C5ECBA-E10B-4316-A1FA-2E942A8E8760}" type="presOf" srcId="{4143AAFC-A78C-4A17-8DE8-0A0C0B7F45DB}" destId="{0B54B85F-C7B8-46B0-92A9-031FB1E4E455}" srcOrd="0" destOrd="0" presId="urn:microsoft.com/office/officeart/2005/8/layout/hierarchy2"/>
    <dgm:cxn modelId="{A7AB9649-1217-47F1-BB6E-081473C30FB6}" type="presOf" srcId="{D21C6BE2-0AF5-42D5-9D00-DE943E1DD344}" destId="{61A421B0-8694-4DD1-A737-7B5F65C55C63}" srcOrd="0"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B472C232-5633-4631-BA37-C9A9F15972D9}" srcId="{0F70F376-AB1F-4B3C-A51F-C1817C6F7CB7}" destId="{C971C309-3051-4634-A044-956F18AC6851}" srcOrd="0" destOrd="0" parTransId="{6FCDD6B8-04F5-47AE-9460-7A24AF4CAB8D}" sibTransId="{A0468C3A-65CE-49BF-9682-4AA7BE9FE0B0}"/>
    <dgm:cxn modelId="{A2107E53-A42A-4669-8810-E915FBA73EFA}" srcId="{B6E1D921-182E-4048-BDC8-724A0C897426}" destId="{0C09D163-D529-4347-9107-4F457C3115E8}" srcOrd="1" destOrd="0" parTransId="{0C1B9D95-63AC-4041-9B25-8D36984D1545}" sibTransId="{D750C736-B767-45AF-A2D9-477B2EB9433C}"/>
    <dgm:cxn modelId="{9187A26E-006B-4054-B74F-37168A311EFE}" type="presOf" srcId="{8F2C0127-28CB-4ACA-A92B-339660600D08}" destId="{EDE9C102-0D0A-40E1-B02F-D96D95F8E8EC}" srcOrd="0" destOrd="0" presId="urn:microsoft.com/office/officeart/2005/8/layout/hierarchy2"/>
    <dgm:cxn modelId="{B7EAF804-FCBF-47EA-890C-FC4F36202C07}" type="presOf" srcId="{ECD6E9AD-E638-401C-942E-506A3181BB6C}" destId="{A456E213-2A1A-4EE4-ACB3-D489A3B027CE}" srcOrd="1" destOrd="0" presId="urn:microsoft.com/office/officeart/2005/8/layout/hierarchy2"/>
    <dgm:cxn modelId="{0627F92F-62D4-41CD-B83A-D17C76ECB3D9}" type="presOf" srcId="{1DC6C766-D3FE-459A-A5C3-E6A4AB0203D2}" destId="{1175853E-FDC5-49DD-9AAD-6C3314A84FA0}" srcOrd="0" destOrd="0" presId="urn:microsoft.com/office/officeart/2005/8/layout/hierarchy2"/>
    <dgm:cxn modelId="{F42B72C7-DC8D-4AD3-A654-4247AD646ED0}" type="presOf" srcId="{C75CC8E4-2085-4773-99F8-7A8EF93A127B}" destId="{BD01BC89-FAF6-45C0-8FBA-B3CEF4D381BB}" srcOrd="1" destOrd="0" presId="urn:microsoft.com/office/officeart/2005/8/layout/hierarchy2"/>
    <dgm:cxn modelId="{DF417820-3FE1-466B-8FDB-71317E22594B}" type="presOf" srcId="{8E0CF490-21E8-4747-AEC0-7686E6A5E200}" destId="{ED0CAD46-8095-4333-AA58-65B5D962125E}" srcOrd="0" destOrd="0" presId="urn:microsoft.com/office/officeart/2005/8/layout/hierarchy2"/>
    <dgm:cxn modelId="{929FE550-A09B-4A41-85A6-7BE325927B68}" type="presOf" srcId="{72942335-7F43-4492-90FB-D92E925700D2}" destId="{5567C5FA-7AE1-4EEB-8E35-B35CED5D64DD}" srcOrd="1" destOrd="0" presId="urn:microsoft.com/office/officeart/2005/8/layout/hierarchy2"/>
    <dgm:cxn modelId="{70DC3377-2DCC-41B9-837A-30DEBA6E87AD}" type="presOf" srcId="{5B6274AF-3B28-43CD-908D-53DE9484E8F9}" destId="{D071414C-3653-4650-A586-4A35AE5C80EE}"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039145D7-514E-403A-BC47-FED331249FF9}" type="presOf" srcId="{0C09D163-D529-4347-9107-4F457C3115E8}" destId="{5E3A3560-7862-4420-A061-F9CD45ECD8D7}" srcOrd="0" destOrd="0" presId="urn:microsoft.com/office/officeart/2005/8/layout/hierarchy2"/>
    <dgm:cxn modelId="{3BA05C29-5B66-4FC4-A9D6-4BED352EA8D0}" type="presOf" srcId="{04E65CE7-CD27-4A36-8C3C-A728B4D6EDD7}" destId="{4F6F19EE-1883-4C59-A45D-C6D79B076219}" srcOrd="1" destOrd="0" presId="urn:microsoft.com/office/officeart/2005/8/layout/hierarchy2"/>
    <dgm:cxn modelId="{3A280C84-AD42-43A6-9902-417081FE3AEE}" type="presOf" srcId="{04E65CE7-CD27-4A36-8C3C-A728B4D6EDD7}" destId="{B5CEEFAF-5291-40AD-A651-62E863BFF74F}" srcOrd="0" destOrd="0" presId="urn:microsoft.com/office/officeart/2005/8/layout/hierarchy2"/>
    <dgm:cxn modelId="{4B2EE5A4-C574-44B7-BB0E-553AA6745902}" srcId="{B6E1D921-182E-4048-BDC8-724A0C897426}" destId="{633AB0CB-8B11-4D99-B31C-BEA8422D50EC}" srcOrd="0" destOrd="0" parTransId="{ECD6E9AD-E638-401C-942E-506A3181BB6C}" sibTransId="{E6169D1A-8A65-422A-92E1-2B0F2821E985}"/>
    <dgm:cxn modelId="{6B272446-3DAF-45C5-A6ED-E95A0543D469}" type="presOf" srcId="{F3122972-5E0B-4FFA-8E93-417FD181C159}" destId="{8528AFD5-7770-4BB7-BFD8-0BC3DBECA0E0}"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07682651-0FFF-49C0-8D58-C22C5FA913D7}" type="presOf" srcId="{B6E1D921-182E-4048-BDC8-724A0C897426}" destId="{9D953FA6-05F7-4775-B1D4-2E3459D67464}" srcOrd="0" destOrd="0" presId="urn:microsoft.com/office/officeart/2005/8/layout/hierarchy2"/>
    <dgm:cxn modelId="{74BB2D7D-BDBF-4987-B277-A8C518DCBCB9}" type="presOf" srcId="{9864DC15-A4B9-46AB-8BDF-00B1DB58D94E}" destId="{2C8A8B71-3D82-45FC-91D6-21E4F577C143}" srcOrd="0" destOrd="0" presId="urn:microsoft.com/office/officeart/2005/8/layout/hierarchy2"/>
    <dgm:cxn modelId="{18101E3E-8264-4761-9F29-2F3F54409060}" type="presOf" srcId="{D21C6BE2-0AF5-42D5-9D00-DE943E1DD344}" destId="{21479786-B092-4E59-AEDA-B873B253FAA9}" srcOrd="1" destOrd="0" presId="urn:microsoft.com/office/officeart/2005/8/layout/hierarchy2"/>
    <dgm:cxn modelId="{3DE559F5-97CF-4593-A0E1-63858EE6CB88}" type="presOf" srcId="{E790689D-9E5D-4B60-8772-FA973FBF53D1}" destId="{EA1452E0-2326-41DD-9E55-5307506272A9}" srcOrd="0" destOrd="0" presId="urn:microsoft.com/office/officeart/2005/8/layout/hierarchy2"/>
    <dgm:cxn modelId="{B7136A68-CE20-4BFF-8402-14DABEEF597B}" type="presOf" srcId="{0C1B9D95-63AC-4041-9B25-8D36984D1545}" destId="{C8CEEAEF-30E4-4C2B-A31A-86B159A3EBC8}"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7B14C4B4-6337-4C27-BEE1-32D6E0EB4230}" type="presOf" srcId="{4721B757-41CB-452C-B1B6-EA547C10CFC9}" destId="{10D42795-88F6-454C-B135-7493651F2185}" srcOrd="0" destOrd="0" presId="urn:microsoft.com/office/officeart/2005/8/layout/hierarchy2"/>
    <dgm:cxn modelId="{FC866E33-76FE-46FD-B260-7456F445AF2B}" type="presOf" srcId="{6FCDD6B8-04F5-47AE-9460-7A24AF4CAB8D}" destId="{F8535FF1-47E6-4CA7-9935-75F38B1CD95D}" srcOrd="1" destOrd="0" presId="urn:microsoft.com/office/officeart/2005/8/layout/hierarchy2"/>
    <dgm:cxn modelId="{050EB16C-356C-4CAE-8E58-FEE5468E69D7}" type="presOf" srcId="{0F70F376-AB1F-4B3C-A51F-C1817C6F7CB7}" destId="{BC508720-A323-4727-95C4-275FE597D8EC}" srcOrd="0" destOrd="0" presId="urn:microsoft.com/office/officeart/2005/8/layout/hierarchy2"/>
    <dgm:cxn modelId="{BAD6085E-E82F-4E5F-ABB5-3DF9C2A17D92}" type="presOf" srcId="{7FD34813-8573-48C0-8CC6-80877E459EC3}" destId="{1BB69A9A-225C-4E48-9F68-ECBFD9D63021}" srcOrd="1" destOrd="0" presId="urn:microsoft.com/office/officeart/2005/8/layout/hierarchy2"/>
    <dgm:cxn modelId="{5AC91A15-A318-450D-AB2D-C9D2A9FDFA3E}" type="presOf" srcId="{74438B7B-3232-4EFB-B958-361C21D60420}" destId="{F34B0C03-03D9-4050-82E3-C773A58D9D4E}" srcOrd="0"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400EFB8E-F1A1-4932-A389-EB31B8E9F4F0}" type="presOf" srcId="{FCBF3A01-E91B-4DD1-B42C-490771F3EA12}" destId="{75D0B7BA-6E7F-48B0-B2DD-2C99F87E2392}" srcOrd="0" destOrd="0" presId="urn:microsoft.com/office/officeart/2005/8/layout/hierarchy2"/>
    <dgm:cxn modelId="{3078EB49-488B-41AC-91F8-6DF41F3C1DAC}" srcId="{B6E1D921-182E-4048-BDC8-724A0C897426}" destId="{83EC7C1F-6F40-4F31-A48E-821B8F7BC3AF}" srcOrd="2" destOrd="0" parTransId="{72942335-7F43-4492-90FB-D92E925700D2}" sibTransId="{F3F263BD-CEA1-486E-A346-5CAB5C49B3C3}"/>
    <dgm:cxn modelId="{19D075E4-B264-4CD9-B589-08C8BA9F5F44}" type="presOf" srcId="{264DD244-DAC0-4CCA-BFCA-0AC350FFFF4B}" destId="{23E4A298-627C-4164-A581-B66014E337C2}" srcOrd="0" destOrd="0" presId="urn:microsoft.com/office/officeart/2005/8/layout/hierarchy2"/>
    <dgm:cxn modelId="{5D0E6E9A-D336-44AF-8893-B21B7D0F9A35}" type="presOf" srcId="{C75CC8E4-2085-4773-99F8-7A8EF93A127B}" destId="{96B70007-EEB8-481A-8CF1-42255D59D55C}" srcOrd="0" destOrd="0" presId="urn:microsoft.com/office/officeart/2005/8/layout/hierarchy2"/>
    <dgm:cxn modelId="{099C9424-6589-458B-9ECE-72DEC6880470}" type="presOf" srcId="{A5AF2FE5-E926-46DF-9012-1256D372DB38}" destId="{35ECB1A7-DDB0-448F-B87B-1DC5108E19F7}" srcOrd="0" destOrd="0" presId="urn:microsoft.com/office/officeart/2005/8/layout/hierarchy2"/>
    <dgm:cxn modelId="{00144ED5-2DDE-4992-9B0B-56B93796A834}" type="presOf" srcId="{72942335-7F43-4492-90FB-D92E925700D2}" destId="{35AEBBF5-D820-41B3-B557-741F0C91638F}" srcOrd="0" destOrd="0" presId="urn:microsoft.com/office/officeart/2005/8/layout/hierarchy2"/>
    <dgm:cxn modelId="{1C38BCA3-2232-46FD-B649-3D266B42AE67}" type="presOf" srcId="{ECDDAE8D-901B-49B9-97B2-8213662B1C6E}" destId="{91AACBDE-33FF-41E7-A1E0-41750AD970A8}" srcOrd="0" destOrd="0" presId="urn:microsoft.com/office/officeart/2005/8/layout/hierarchy2"/>
    <dgm:cxn modelId="{F7476F89-794C-4FDC-B1AE-424FBEF819FF}" type="presOf" srcId="{373312FE-2544-4CBA-9AAE-C2888DA43FBA}" destId="{C109536B-B238-43A4-8089-E5F04636403A}" srcOrd="0" destOrd="0" presId="urn:microsoft.com/office/officeart/2005/8/layout/hierarchy2"/>
    <dgm:cxn modelId="{B15574F7-0A68-41EC-89DA-2574DB17C064}" type="presOf" srcId="{7B2E9CDD-117E-4A39-A9D5-5112F1508175}" destId="{29C11189-743F-4577-B1D7-A3AE6EF84B3D}" srcOrd="1" destOrd="0" presId="urn:microsoft.com/office/officeart/2005/8/layout/hierarchy2"/>
    <dgm:cxn modelId="{818C49AE-65B7-436B-87D1-C306E04BF25E}" type="presOf" srcId="{B4F7076B-898A-423D-97B5-CE4884BC20FB}" destId="{46FF0FFB-F068-4B1B-A82F-4732C1A5C61D}" srcOrd="0" destOrd="0" presId="urn:microsoft.com/office/officeart/2005/8/layout/hierarchy2"/>
    <dgm:cxn modelId="{BA784BD7-9EEF-41D0-ADC3-0782BC2CD20D}" type="presOf" srcId="{C971C309-3051-4634-A044-956F18AC6851}" destId="{1133AF82-A490-4545-8750-4820D33B0AEA}" srcOrd="0" destOrd="0" presId="urn:microsoft.com/office/officeart/2005/8/layout/hierarchy2"/>
    <dgm:cxn modelId="{E3F653C8-CE6D-42C4-8834-E73668862445}" type="presOf" srcId="{6FCDD6B8-04F5-47AE-9460-7A24AF4CAB8D}" destId="{0D034AB0-6B9A-4DF5-8472-499E9C068F27}" srcOrd="0" destOrd="0" presId="urn:microsoft.com/office/officeart/2005/8/layout/hierarchy2"/>
    <dgm:cxn modelId="{FF7CCD33-6EB8-4515-891E-0AB952DDA3D1}" srcId="{74438B7B-3232-4EFB-B958-361C21D60420}" destId="{A685CAEC-A84A-4201-AF40-3B32E0B703E7}" srcOrd="1" destOrd="0" parTransId="{9864DC15-A4B9-46AB-8BDF-00B1DB58D94E}" sibTransId="{E34D6341-217E-415B-BC6F-CB2E8847A56C}"/>
    <dgm:cxn modelId="{A92C9B98-4CB1-4C83-BD34-4EAAA898F79F}" srcId="{A5AF2FE5-E926-46DF-9012-1256D372DB38}" destId="{B4F7076B-898A-423D-97B5-CE4884BC20FB}" srcOrd="0" destOrd="0" parTransId="{6889CFF1-8CCD-47CA-BDD5-44C4C4B2C7EC}" sibTransId="{9CF2BD5C-0EBA-4EAC-A204-DB7A39CB4CA4}"/>
    <dgm:cxn modelId="{C260FF7D-BCDA-4888-BE39-BAA0FAC10BAC}" srcId="{373312FE-2544-4CBA-9AAE-C2888DA43FBA}" destId="{B6E1D921-182E-4048-BDC8-724A0C897426}" srcOrd="2" destOrd="0" parTransId="{5B6274AF-3B28-43CD-908D-53DE9484E8F9}" sibTransId="{6FEBE3F1-365E-4C65-974C-209DB339D806}"/>
    <dgm:cxn modelId="{B2B12117-D4D5-4CB3-93DB-94BCBB33C2F1}" type="presOf" srcId="{D32D4521-141B-4F37-938C-42DB91F3E3F5}" destId="{83C06190-57EE-4270-8990-C2DBF2DE6251}" srcOrd="1" destOrd="0" presId="urn:microsoft.com/office/officeart/2005/8/layout/hierarchy2"/>
    <dgm:cxn modelId="{64BB3FE5-CFB6-4033-93A5-C6F43263E444}" type="presOf" srcId="{6889CFF1-8CCD-47CA-BDD5-44C4C4B2C7EC}" destId="{7DB6BA9B-35D5-42C0-92D8-5C96B56CA5A5}" srcOrd="0" destOrd="0" presId="urn:microsoft.com/office/officeart/2005/8/layout/hierarchy2"/>
    <dgm:cxn modelId="{4CC7EA73-9842-457C-9CB2-C57037AAFE4F}" type="presOf" srcId="{9864DC15-A4B9-46AB-8BDF-00B1DB58D94E}" destId="{98D52197-B056-458A-A970-7B788A5E181E}" srcOrd="1" destOrd="0" presId="urn:microsoft.com/office/officeart/2005/8/layout/hierarchy2"/>
    <dgm:cxn modelId="{EC92940F-C3EB-4730-9798-79073F65C931}" type="presOf" srcId="{23B38D7C-3CC3-483E-95A2-BBA7D9CEC56B}" destId="{3B7C543B-9D5A-4905-B5DC-866673B0903C}" srcOrd="0" destOrd="0" presId="urn:microsoft.com/office/officeart/2005/8/layout/hierarchy2"/>
    <dgm:cxn modelId="{BECFD7B3-D2D6-4CF7-B124-2CAF7B80DDD2}" type="presOf" srcId="{633AB0CB-8B11-4D99-B31C-BEA8422D50EC}" destId="{E9ADF1D5-730A-46CA-A3D7-DF18E387141A}" srcOrd="0" destOrd="0" presId="urn:microsoft.com/office/officeart/2005/8/layout/hierarchy2"/>
    <dgm:cxn modelId="{4A632504-C4BD-4D61-ADA5-D9BE9B743C85}" type="presOf" srcId="{7B2E9CDD-117E-4A39-A9D5-5112F1508175}" destId="{3C6C097F-19E6-4FEB-B977-DD7556441FF8}" srcOrd="0" destOrd="0" presId="urn:microsoft.com/office/officeart/2005/8/layout/hierarchy2"/>
    <dgm:cxn modelId="{6F0F8B28-DAD7-4335-B69A-17EB7BAA5C3A}" type="presOf" srcId="{7FD34813-8573-48C0-8CC6-80877E459EC3}" destId="{A121E7C7-8332-4A8C-BDAC-71636066A16E}" srcOrd="0" destOrd="0" presId="urn:microsoft.com/office/officeart/2005/8/layout/hierarchy2"/>
    <dgm:cxn modelId="{0E837E3B-33C6-4873-8523-A94FEE87081A}" type="presParOf" srcId="{7BEFA527-BD8A-4DA1-897A-3ED25A225EF1}" destId="{571DBE65-4E02-488D-ABCF-D26E80B6FCE7}" srcOrd="0" destOrd="0" presId="urn:microsoft.com/office/officeart/2005/8/layout/hierarchy2"/>
    <dgm:cxn modelId="{C99F13D4-B8F4-4431-994F-7DB918FBAC0D}" type="presParOf" srcId="{571DBE65-4E02-488D-ABCF-D26E80B6FCE7}" destId="{C109536B-B238-43A4-8089-E5F04636403A}" srcOrd="0" destOrd="0" presId="urn:microsoft.com/office/officeart/2005/8/layout/hierarchy2"/>
    <dgm:cxn modelId="{FA38A21F-4FA4-4A29-BF94-252DD20E4D66}" type="presParOf" srcId="{571DBE65-4E02-488D-ABCF-D26E80B6FCE7}" destId="{E4F83F56-1480-4ECE-81E8-D3ECC8004AC8}" srcOrd="1" destOrd="0" presId="urn:microsoft.com/office/officeart/2005/8/layout/hierarchy2"/>
    <dgm:cxn modelId="{66B62509-13D7-4668-8BF5-71D79B36B4E5}" type="presParOf" srcId="{E4F83F56-1480-4ECE-81E8-D3ECC8004AC8}" destId="{2A5DD27B-6377-45B3-BCB0-6E5E5877211A}" srcOrd="0" destOrd="0" presId="urn:microsoft.com/office/officeart/2005/8/layout/hierarchy2"/>
    <dgm:cxn modelId="{35AA430A-5635-4190-BAF6-F6207C9583B1}" type="presParOf" srcId="{2A5DD27B-6377-45B3-BCB0-6E5E5877211A}" destId="{CC1634AC-ECFC-4A75-B076-560E01BC3CFD}" srcOrd="0" destOrd="0" presId="urn:microsoft.com/office/officeart/2005/8/layout/hierarchy2"/>
    <dgm:cxn modelId="{C5F9728B-8434-4E91-A6EE-96A1B95DAE97}" type="presParOf" srcId="{E4F83F56-1480-4ECE-81E8-D3ECC8004AC8}" destId="{E8B7F824-C422-4BF0-A22C-3961ABD3F410}" srcOrd="1" destOrd="0" presId="urn:microsoft.com/office/officeart/2005/8/layout/hierarchy2"/>
    <dgm:cxn modelId="{CCF87E4F-C54A-46DC-B483-3E54AFBE7E17}" type="presParOf" srcId="{E8B7F824-C422-4BF0-A22C-3961ABD3F410}" destId="{EA1452E0-2326-41DD-9E55-5307506272A9}" srcOrd="0" destOrd="0" presId="urn:microsoft.com/office/officeart/2005/8/layout/hierarchy2"/>
    <dgm:cxn modelId="{84897CF8-94E1-4B34-B1E2-5F9E6CA5F1B7}" type="presParOf" srcId="{E8B7F824-C422-4BF0-A22C-3961ABD3F410}" destId="{82747F0A-4500-423D-B1D0-B890B4E822BF}" srcOrd="1" destOrd="0" presId="urn:microsoft.com/office/officeart/2005/8/layout/hierarchy2"/>
    <dgm:cxn modelId="{D523097F-E62E-412D-951C-5BB1B34EF060}" type="presParOf" srcId="{E4F83F56-1480-4ECE-81E8-D3ECC8004AC8}" destId="{23E4A298-627C-4164-A581-B66014E337C2}" srcOrd="2" destOrd="0" presId="urn:microsoft.com/office/officeart/2005/8/layout/hierarchy2"/>
    <dgm:cxn modelId="{197CA6A8-2A55-4841-908A-CDBF0FDBC4B0}" type="presParOf" srcId="{23E4A298-627C-4164-A581-B66014E337C2}" destId="{D6D2786E-52B2-469F-8648-C3757E2D781A}" srcOrd="0" destOrd="0" presId="urn:microsoft.com/office/officeart/2005/8/layout/hierarchy2"/>
    <dgm:cxn modelId="{A6F9159C-C6B5-4BE9-8440-4D68DC1109BC}" type="presParOf" srcId="{E4F83F56-1480-4ECE-81E8-D3ECC8004AC8}" destId="{A3B67C75-B8EB-4894-83EE-7E9E5A4A11A9}" srcOrd="3" destOrd="0" presId="urn:microsoft.com/office/officeart/2005/8/layout/hierarchy2"/>
    <dgm:cxn modelId="{C56C5BD8-DDFD-499C-B05D-C7A2247FD52B}" type="presParOf" srcId="{A3B67C75-B8EB-4894-83EE-7E9E5A4A11A9}" destId="{F34B0C03-03D9-4050-82E3-C773A58D9D4E}" srcOrd="0" destOrd="0" presId="urn:microsoft.com/office/officeart/2005/8/layout/hierarchy2"/>
    <dgm:cxn modelId="{DB9D56B2-1C81-4A52-8E54-02DFBFAF63D2}" type="presParOf" srcId="{A3B67C75-B8EB-4894-83EE-7E9E5A4A11A9}" destId="{2E66F1B3-5054-4570-A428-E295EA7A3798}" srcOrd="1" destOrd="0" presId="urn:microsoft.com/office/officeart/2005/8/layout/hierarchy2"/>
    <dgm:cxn modelId="{9730DE5D-072A-4759-A033-4358BBF08E8C}" type="presParOf" srcId="{2E66F1B3-5054-4570-A428-E295EA7A3798}" destId="{5521E3CF-B97C-4BB2-933C-BAD038A97C7F}" srcOrd="0" destOrd="0" presId="urn:microsoft.com/office/officeart/2005/8/layout/hierarchy2"/>
    <dgm:cxn modelId="{7F1EB0CD-AA7B-451F-97C7-F4E576FFBB99}" type="presParOf" srcId="{5521E3CF-B97C-4BB2-933C-BAD038A97C7F}" destId="{83C06190-57EE-4270-8990-C2DBF2DE6251}" srcOrd="0" destOrd="0" presId="urn:microsoft.com/office/officeart/2005/8/layout/hierarchy2"/>
    <dgm:cxn modelId="{CDE5078A-2142-4D94-85B7-A4C56041FBC2}" type="presParOf" srcId="{2E66F1B3-5054-4570-A428-E295EA7A3798}" destId="{92F70BA4-29CE-442D-A359-5A9DF7A0FC6D}" srcOrd="1" destOrd="0" presId="urn:microsoft.com/office/officeart/2005/8/layout/hierarchy2"/>
    <dgm:cxn modelId="{5E8B9C07-6696-4EC0-B3A7-CDF267CC305C}" type="presParOf" srcId="{92F70BA4-29CE-442D-A359-5A9DF7A0FC6D}" destId="{35ECB1A7-DDB0-448F-B87B-1DC5108E19F7}" srcOrd="0" destOrd="0" presId="urn:microsoft.com/office/officeart/2005/8/layout/hierarchy2"/>
    <dgm:cxn modelId="{F7D548A6-A0B3-4DB4-BE38-B4F0EABC11FF}" type="presParOf" srcId="{92F70BA4-29CE-442D-A359-5A9DF7A0FC6D}" destId="{2B9CCCC4-2033-4D82-A3B3-866D8BDAD85D}" srcOrd="1" destOrd="0" presId="urn:microsoft.com/office/officeart/2005/8/layout/hierarchy2"/>
    <dgm:cxn modelId="{586547A9-BF61-4CB4-8BCA-C4E60882C743}" type="presParOf" srcId="{2B9CCCC4-2033-4D82-A3B3-866D8BDAD85D}" destId="{7DB6BA9B-35D5-42C0-92D8-5C96B56CA5A5}" srcOrd="0" destOrd="0" presId="urn:microsoft.com/office/officeart/2005/8/layout/hierarchy2"/>
    <dgm:cxn modelId="{E8DA02F1-6918-42C3-900B-A5BEA728258C}" type="presParOf" srcId="{7DB6BA9B-35D5-42C0-92D8-5C96B56CA5A5}" destId="{B52F1FBF-DDCC-4F0A-9844-4D76D9660C52}" srcOrd="0" destOrd="0" presId="urn:microsoft.com/office/officeart/2005/8/layout/hierarchy2"/>
    <dgm:cxn modelId="{12A2BFEF-0D38-4601-9E0B-C4313758AC4F}" type="presParOf" srcId="{2B9CCCC4-2033-4D82-A3B3-866D8BDAD85D}" destId="{72D073A3-034E-4B5B-850D-BDE7E882579A}" srcOrd="1" destOrd="0" presId="urn:microsoft.com/office/officeart/2005/8/layout/hierarchy2"/>
    <dgm:cxn modelId="{5B749698-683C-4E72-943C-10A7C1DF7ADB}" type="presParOf" srcId="{72D073A3-034E-4B5B-850D-BDE7E882579A}" destId="{46FF0FFB-F068-4B1B-A82F-4732C1A5C61D}" srcOrd="0" destOrd="0" presId="urn:microsoft.com/office/officeart/2005/8/layout/hierarchy2"/>
    <dgm:cxn modelId="{2A151A4A-65C9-445A-BFB4-68CAD58C6D7C}" type="presParOf" srcId="{72D073A3-034E-4B5B-850D-BDE7E882579A}" destId="{200119AF-715A-41D5-982D-8527935A4EDF}" srcOrd="1" destOrd="0" presId="urn:microsoft.com/office/officeart/2005/8/layout/hierarchy2"/>
    <dgm:cxn modelId="{E1E4691A-2C3F-4284-9EB8-BD9CC832CD20}" type="presParOf" srcId="{2B9CCCC4-2033-4D82-A3B3-866D8BDAD85D}" destId="{91AACBDE-33FF-41E7-A1E0-41750AD970A8}" srcOrd="2" destOrd="0" presId="urn:microsoft.com/office/officeart/2005/8/layout/hierarchy2"/>
    <dgm:cxn modelId="{EC22F5DA-1F9B-4F66-BF82-2AA9C78EE049}" type="presParOf" srcId="{91AACBDE-33FF-41E7-A1E0-41750AD970A8}" destId="{83600D96-4827-4457-8D22-7FC30EAAA443}" srcOrd="0" destOrd="0" presId="urn:microsoft.com/office/officeart/2005/8/layout/hierarchy2"/>
    <dgm:cxn modelId="{53183794-604E-457F-B4AA-62680AFA0F6A}" type="presParOf" srcId="{2B9CCCC4-2033-4D82-A3B3-866D8BDAD85D}" destId="{43077B6D-B708-4343-97B1-7F3B0783AF6E}" srcOrd="3" destOrd="0" presId="urn:microsoft.com/office/officeart/2005/8/layout/hierarchy2"/>
    <dgm:cxn modelId="{1864EFEB-F4C5-45D2-85E2-9BE1B0E0727B}" type="presParOf" srcId="{43077B6D-B708-4343-97B1-7F3B0783AF6E}" destId="{EDE9C102-0D0A-40E1-B02F-D96D95F8E8EC}" srcOrd="0" destOrd="0" presId="urn:microsoft.com/office/officeart/2005/8/layout/hierarchy2"/>
    <dgm:cxn modelId="{B71F6A6B-FF95-4C28-95EC-EF3A76CB013B}" type="presParOf" srcId="{43077B6D-B708-4343-97B1-7F3B0783AF6E}" destId="{8B23BBC0-7FDF-4D45-9CB7-EBCB10DD6CE5}" srcOrd="1" destOrd="0" presId="urn:microsoft.com/office/officeart/2005/8/layout/hierarchy2"/>
    <dgm:cxn modelId="{6BBFAF5F-2AA3-46BE-B412-D3518E450F39}" type="presParOf" srcId="{2E66F1B3-5054-4570-A428-E295EA7A3798}" destId="{2C8A8B71-3D82-45FC-91D6-21E4F577C143}" srcOrd="2" destOrd="0" presId="urn:microsoft.com/office/officeart/2005/8/layout/hierarchy2"/>
    <dgm:cxn modelId="{8E656893-2A1D-445E-B878-DF789EC9BAD7}" type="presParOf" srcId="{2C8A8B71-3D82-45FC-91D6-21E4F577C143}" destId="{98D52197-B056-458A-A970-7B788A5E181E}" srcOrd="0" destOrd="0" presId="urn:microsoft.com/office/officeart/2005/8/layout/hierarchy2"/>
    <dgm:cxn modelId="{B10133AF-688B-4090-9AE3-43B1AF3DD855}" type="presParOf" srcId="{2E66F1B3-5054-4570-A428-E295EA7A3798}" destId="{F247BFCF-22BE-4EAA-AB29-B5E665DDD633}" srcOrd="3" destOrd="0" presId="urn:microsoft.com/office/officeart/2005/8/layout/hierarchy2"/>
    <dgm:cxn modelId="{C581B8E2-59E3-4A35-B841-38271AB49059}" type="presParOf" srcId="{F247BFCF-22BE-4EAA-AB29-B5E665DDD633}" destId="{362E926E-432B-4AF5-A8A2-9523244C7E30}" srcOrd="0" destOrd="0" presId="urn:microsoft.com/office/officeart/2005/8/layout/hierarchy2"/>
    <dgm:cxn modelId="{B6CC1D5B-E5FB-4406-A3C3-FCBE401EC3AC}" type="presParOf" srcId="{F247BFCF-22BE-4EAA-AB29-B5E665DDD633}" destId="{EE72BF1A-5466-467A-9E41-4B6869800EE6}" srcOrd="1" destOrd="0" presId="urn:microsoft.com/office/officeart/2005/8/layout/hierarchy2"/>
    <dgm:cxn modelId="{9380FA8C-97E1-4EBA-8CED-B549426B93C0}" type="presParOf" srcId="{EE72BF1A-5466-467A-9E41-4B6869800EE6}" destId="{0B54B85F-C7B8-46B0-92A9-031FB1E4E455}" srcOrd="0" destOrd="0" presId="urn:microsoft.com/office/officeart/2005/8/layout/hierarchy2"/>
    <dgm:cxn modelId="{A8B17F16-CC7B-4F81-9A2D-C5C04753043D}" type="presParOf" srcId="{0B54B85F-C7B8-46B0-92A9-031FB1E4E455}" destId="{963078CB-8DA7-45B9-AD82-7D6ECB3FE0B1}" srcOrd="0" destOrd="0" presId="urn:microsoft.com/office/officeart/2005/8/layout/hierarchy2"/>
    <dgm:cxn modelId="{3760D159-827B-4630-83F2-C3858B6F6866}" type="presParOf" srcId="{EE72BF1A-5466-467A-9E41-4B6869800EE6}" destId="{CBEBB4A7-B5F1-4AC7-B481-C86496E3C6D3}" srcOrd="1" destOrd="0" presId="urn:microsoft.com/office/officeart/2005/8/layout/hierarchy2"/>
    <dgm:cxn modelId="{1E8D719C-2AD8-48C4-874B-794120AB3FB2}" type="presParOf" srcId="{CBEBB4A7-B5F1-4AC7-B481-C86496E3C6D3}" destId="{10D42795-88F6-454C-B135-7493651F2185}" srcOrd="0" destOrd="0" presId="urn:microsoft.com/office/officeart/2005/8/layout/hierarchy2"/>
    <dgm:cxn modelId="{D5E7981A-DC7C-4F20-8C4C-F31B82BF8314}" type="presParOf" srcId="{CBEBB4A7-B5F1-4AC7-B481-C86496E3C6D3}" destId="{83DAC17F-C1E2-493A-BDFA-C533F4375068}" srcOrd="1" destOrd="0" presId="urn:microsoft.com/office/officeart/2005/8/layout/hierarchy2"/>
    <dgm:cxn modelId="{14972029-49AD-48D1-B747-84CA6B30FA3C}" type="presParOf" srcId="{EE72BF1A-5466-467A-9E41-4B6869800EE6}" destId="{A121E7C7-8332-4A8C-BDAC-71636066A16E}" srcOrd="2" destOrd="0" presId="urn:microsoft.com/office/officeart/2005/8/layout/hierarchy2"/>
    <dgm:cxn modelId="{D1EC5232-35BC-4CAC-9D3C-88C760F65C65}" type="presParOf" srcId="{A121E7C7-8332-4A8C-BDAC-71636066A16E}" destId="{1BB69A9A-225C-4E48-9F68-ECBFD9D63021}" srcOrd="0" destOrd="0" presId="urn:microsoft.com/office/officeart/2005/8/layout/hierarchy2"/>
    <dgm:cxn modelId="{2A9D3DF4-8DE5-46F3-897E-939D288439E8}" type="presParOf" srcId="{EE72BF1A-5466-467A-9E41-4B6869800EE6}" destId="{A5F90A1B-FE75-4B96-86C6-813E18B0B204}" srcOrd="3" destOrd="0" presId="urn:microsoft.com/office/officeart/2005/8/layout/hierarchy2"/>
    <dgm:cxn modelId="{7DA79630-DD42-4D73-906F-8DA44A2BC340}" type="presParOf" srcId="{A5F90A1B-FE75-4B96-86C6-813E18B0B204}" destId="{A808F4EB-F2C7-4285-BF27-250C78E7876A}" srcOrd="0" destOrd="0" presId="urn:microsoft.com/office/officeart/2005/8/layout/hierarchy2"/>
    <dgm:cxn modelId="{1860EC2D-EA9D-480B-A791-964352B8C642}" type="presParOf" srcId="{A5F90A1B-FE75-4B96-86C6-813E18B0B204}" destId="{C414742F-1C8D-4006-948D-EEDE00AD1DAC}" srcOrd="1" destOrd="0" presId="urn:microsoft.com/office/officeart/2005/8/layout/hierarchy2"/>
    <dgm:cxn modelId="{F9881CEB-F702-4A6A-853E-C5E0EA87D4EE}" type="presParOf" srcId="{E4F83F56-1480-4ECE-81E8-D3ECC8004AC8}" destId="{D071414C-3653-4650-A586-4A35AE5C80EE}" srcOrd="4" destOrd="0" presId="urn:microsoft.com/office/officeart/2005/8/layout/hierarchy2"/>
    <dgm:cxn modelId="{70044D5C-5C43-4282-A5E8-ED1E8B45CFA2}" type="presParOf" srcId="{D071414C-3653-4650-A586-4A35AE5C80EE}" destId="{298294D8-EA72-4233-8EE1-8D84C95058EA}" srcOrd="0" destOrd="0" presId="urn:microsoft.com/office/officeart/2005/8/layout/hierarchy2"/>
    <dgm:cxn modelId="{EE6EC70E-28C0-429E-A9DE-5D1CFBDD985D}" type="presParOf" srcId="{E4F83F56-1480-4ECE-81E8-D3ECC8004AC8}" destId="{55987BB9-CBB8-486D-96B2-CAF739FBC2F9}" srcOrd="5" destOrd="0" presId="urn:microsoft.com/office/officeart/2005/8/layout/hierarchy2"/>
    <dgm:cxn modelId="{3A716E44-7C87-49CF-A53D-8388FDDBE54C}" type="presParOf" srcId="{55987BB9-CBB8-486D-96B2-CAF739FBC2F9}" destId="{9D953FA6-05F7-4775-B1D4-2E3459D67464}" srcOrd="0" destOrd="0" presId="urn:microsoft.com/office/officeart/2005/8/layout/hierarchy2"/>
    <dgm:cxn modelId="{E5F760B3-481E-4AB0-B10B-3F5D2E73244B}" type="presParOf" srcId="{55987BB9-CBB8-486D-96B2-CAF739FBC2F9}" destId="{2DAC249A-9FC1-492A-9380-5FDB9CF256AE}" srcOrd="1" destOrd="0" presId="urn:microsoft.com/office/officeart/2005/8/layout/hierarchy2"/>
    <dgm:cxn modelId="{E6CF817F-42E7-498B-A587-0F8C94196C37}" type="presParOf" srcId="{2DAC249A-9FC1-492A-9380-5FDB9CF256AE}" destId="{CB8A3205-89AD-42D2-810E-97C46EB82B60}" srcOrd="0" destOrd="0" presId="urn:microsoft.com/office/officeart/2005/8/layout/hierarchy2"/>
    <dgm:cxn modelId="{D1445743-45DF-4C88-A1BC-0F3A2210E169}" type="presParOf" srcId="{CB8A3205-89AD-42D2-810E-97C46EB82B60}" destId="{A456E213-2A1A-4EE4-ACB3-D489A3B027CE}" srcOrd="0" destOrd="0" presId="urn:microsoft.com/office/officeart/2005/8/layout/hierarchy2"/>
    <dgm:cxn modelId="{71C2B031-4CEB-45B0-8AF5-7F198E38DD26}" type="presParOf" srcId="{2DAC249A-9FC1-492A-9380-5FDB9CF256AE}" destId="{8BE0EC91-08D8-4C1C-8494-0E9B1ED782CA}" srcOrd="1" destOrd="0" presId="urn:microsoft.com/office/officeart/2005/8/layout/hierarchy2"/>
    <dgm:cxn modelId="{65A38F0E-4CCD-4CEB-AA7C-1BDE26F35B2F}" type="presParOf" srcId="{8BE0EC91-08D8-4C1C-8494-0E9B1ED782CA}" destId="{E9ADF1D5-730A-46CA-A3D7-DF18E387141A}" srcOrd="0" destOrd="0" presId="urn:microsoft.com/office/officeart/2005/8/layout/hierarchy2"/>
    <dgm:cxn modelId="{D5BBC853-970A-4079-B4D8-790468643E73}" type="presParOf" srcId="{8BE0EC91-08D8-4C1C-8494-0E9B1ED782CA}" destId="{DA2A4698-90B8-4E30-BBEC-59F4742E6D38}" srcOrd="1" destOrd="0" presId="urn:microsoft.com/office/officeart/2005/8/layout/hierarchy2"/>
    <dgm:cxn modelId="{1B13DCB5-5000-4913-9945-0D976E74E003}" type="presParOf" srcId="{2DAC249A-9FC1-492A-9380-5FDB9CF256AE}" destId="{C8CEEAEF-30E4-4C2B-A31A-86B159A3EBC8}" srcOrd="2" destOrd="0" presId="urn:microsoft.com/office/officeart/2005/8/layout/hierarchy2"/>
    <dgm:cxn modelId="{FF1EA0D1-29EC-46DF-8075-94213FFB033C}" type="presParOf" srcId="{C8CEEAEF-30E4-4C2B-A31A-86B159A3EBC8}" destId="{D6C76E7B-227D-4F1B-96E7-70926C7E3017}" srcOrd="0" destOrd="0" presId="urn:microsoft.com/office/officeart/2005/8/layout/hierarchy2"/>
    <dgm:cxn modelId="{4D8D457D-A4CB-4C0E-AD42-38D90E43092A}" type="presParOf" srcId="{2DAC249A-9FC1-492A-9380-5FDB9CF256AE}" destId="{C0B3B843-24A1-400D-A325-616A513DD20F}" srcOrd="3" destOrd="0" presId="urn:microsoft.com/office/officeart/2005/8/layout/hierarchy2"/>
    <dgm:cxn modelId="{71AB5C15-28B5-41FF-B10D-77DE3073F280}" type="presParOf" srcId="{C0B3B843-24A1-400D-A325-616A513DD20F}" destId="{5E3A3560-7862-4420-A061-F9CD45ECD8D7}" srcOrd="0" destOrd="0" presId="urn:microsoft.com/office/officeart/2005/8/layout/hierarchy2"/>
    <dgm:cxn modelId="{4F5A4473-2C8B-4836-96FD-D4803D3E0491}" type="presParOf" srcId="{C0B3B843-24A1-400D-A325-616A513DD20F}" destId="{A126746F-1933-4F44-B0A5-EC9FB4673287}" srcOrd="1" destOrd="0" presId="urn:microsoft.com/office/officeart/2005/8/layout/hierarchy2"/>
    <dgm:cxn modelId="{9037E401-56C9-4068-BDA7-AAFD55AF3F93}" type="presParOf" srcId="{2DAC249A-9FC1-492A-9380-5FDB9CF256AE}" destId="{35AEBBF5-D820-41B3-B557-741F0C91638F}" srcOrd="4" destOrd="0" presId="urn:microsoft.com/office/officeart/2005/8/layout/hierarchy2"/>
    <dgm:cxn modelId="{DC774AAB-72B3-4D9F-BA2D-D83D25E4F5D4}" type="presParOf" srcId="{35AEBBF5-D820-41B3-B557-741F0C91638F}" destId="{5567C5FA-7AE1-4EEB-8E35-B35CED5D64DD}" srcOrd="0" destOrd="0" presId="urn:microsoft.com/office/officeart/2005/8/layout/hierarchy2"/>
    <dgm:cxn modelId="{FDD25FEA-1FA5-4F96-956A-DA9D1A6A408C}" type="presParOf" srcId="{2DAC249A-9FC1-492A-9380-5FDB9CF256AE}" destId="{9B4E8759-20E5-4023-8F63-7191AD31C943}" srcOrd="5" destOrd="0" presId="urn:microsoft.com/office/officeart/2005/8/layout/hierarchy2"/>
    <dgm:cxn modelId="{65E422D7-32F1-40A0-B519-5F0644A4A8EC}" type="presParOf" srcId="{9B4E8759-20E5-4023-8F63-7191AD31C943}" destId="{4DDD3F42-EED2-49B0-965D-89CDD5BC8AA1}" srcOrd="0" destOrd="0" presId="urn:microsoft.com/office/officeart/2005/8/layout/hierarchy2"/>
    <dgm:cxn modelId="{E4F66856-AF21-4AAF-A0D7-24525F87EDA9}" type="presParOf" srcId="{9B4E8759-20E5-4023-8F63-7191AD31C943}" destId="{5FA53BD8-599C-4955-9BB6-4085F6486812}" srcOrd="1" destOrd="0" presId="urn:microsoft.com/office/officeart/2005/8/layout/hierarchy2"/>
    <dgm:cxn modelId="{904098F7-B5C9-42D7-8B33-2612945BFD02}" type="presParOf" srcId="{E4F83F56-1480-4ECE-81E8-D3ECC8004AC8}" destId="{1175853E-FDC5-49DD-9AAD-6C3314A84FA0}" srcOrd="6" destOrd="0" presId="urn:microsoft.com/office/officeart/2005/8/layout/hierarchy2"/>
    <dgm:cxn modelId="{F686A505-CAAE-41B9-875C-5C06A3C8772B}" type="presParOf" srcId="{1175853E-FDC5-49DD-9AAD-6C3314A84FA0}" destId="{BA19CF10-F31E-4BAD-B72C-E817494E746D}" srcOrd="0" destOrd="0" presId="urn:microsoft.com/office/officeart/2005/8/layout/hierarchy2"/>
    <dgm:cxn modelId="{206C734B-9E27-45ED-89AC-DA53B12B2377}" type="presParOf" srcId="{E4F83F56-1480-4ECE-81E8-D3ECC8004AC8}" destId="{D438BA5D-5B72-4921-B695-68BB7D43C991}" srcOrd="7" destOrd="0" presId="urn:microsoft.com/office/officeart/2005/8/layout/hierarchy2"/>
    <dgm:cxn modelId="{36C2B0EF-4C54-471A-8844-152C850D2F54}" type="presParOf" srcId="{D438BA5D-5B72-4921-B695-68BB7D43C991}" destId="{75D0B7BA-6E7F-48B0-B2DD-2C99F87E2392}" srcOrd="0" destOrd="0" presId="urn:microsoft.com/office/officeart/2005/8/layout/hierarchy2"/>
    <dgm:cxn modelId="{352CB930-CF6E-40CD-BAD2-AC4824532BE2}" type="presParOf" srcId="{D438BA5D-5B72-4921-B695-68BB7D43C991}" destId="{024FF0C6-0589-491D-8ECE-1D1BF84C70D0}" srcOrd="1" destOrd="0" presId="urn:microsoft.com/office/officeart/2005/8/layout/hierarchy2"/>
    <dgm:cxn modelId="{F737FCFD-AF7D-402C-9885-1A9624DCB0A5}" type="presParOf" srcId="{E4F83F56-1480-4ECE-81E8-D3ECC8004AC8}" destId="{ED0CAD46-8095-4333-AA58-65B5D962125E}" srcOrd="8" destOrd="0" presId="urn:microsoft.com/office/officeart/2005/8/layout/hierarchy2"/>
    <dgm:cxn modelId="{075E3339-018C-4334-9296-3A27AF2650F9}" type="presParOf" srcId="{ED0CAD46-8095-4333-AA58-65B5D962125E}" destId="{6D3657F1-1154-41D8-B848-450BF9C732DC}" srcOrd="0" destOrd="0" presId="urn:microsoft.com/office/officeart/2005/8/layout/hierarchy2"/>
    <dgm:cxn modelId="{0BC0BC11-EEF1-47FD-9122-CFC8BE626F9B}" type="presParOf" srcId="{E4F83F56-1480-4ECE-81E8-D3ECC8004AC8}" destId="{303B5872-A5E6-4E6B-AC92-E32DEDAE8D4B}" srcOrd="9" destOrd="0" presId="urn:microsoft.com/office/officeart/2005/8/layout/hierarchy2"/>
    <dgm:cxn modelId="{B0E12C81-744C-47E2-B024-1B7E656C1E9A}" type="presParOf" srcId="{303B5872-A5E6-4E6B-AC92-E32DEDAE8D4B}" destId="{BC508720-A323-4727-95C4-275FE597D8EC}" srcOrd="0" destOrd="0" presId="urn:microsoft.com/office/officeart/2005/8/layout/hierarchy2"/>
    <dgm:cxn modelId="{819EA230-8759-4BB0-97A4-5A37D5DA9361}" type="presParOf" srcId="{303B5872-A5E6-4E6B-AC92-E32DEDAE8D4B}" destId="{63EFDDB8-C7C3-4AF9-8EE8-59D533D6A778}" srcOrd="1" destOrd="0" presId="urn:microsoft.com/office/officeart/2005/8/layout/hierarchy2"/>
    <dgm:cxn modelId="{BA04C9B9-DBE1-4E5D-90FA-EB08E2D150B2}" type="presParOf" srcId="{63EFDDB8-C7C3-4AF9-8EE8-59D533D6A778}" destId="{0D034AB0-6B9A-4DF5-8472-499E9C068F27}" srcOrd="0" destOrd="0" presId="urn:microsoft.com/office/officeart/2005/8/layout/hierarchy2"/>
    <dgm:cxn modelId="{8BEBF7E6-F988-4C9F-A0A9-D18C8A21549D}" type="presParOf" srcId="{0D034AB0-6B9A-4DF5-8472-499E9C068F27}" destId="{F8535FF1-47E6-4CA7-9935-75F38B1CD95D}" srcOrd="0" destOrd="0" presId="urn:microsoft.com/office/officeart/2005/8/layout/hierarchy2"/>
    <dgm:cxn modelId="{CDEEB5EF-E7BA-4CBB-A312-B355F4E5B5BC}" type="presParOf" srcId="{63EFDDB8-C7C3-4AF9-8EE8-59D533D6A778}" destId="{9F3E70FE-A93E-4505-9844-47CB6AB7BA8B}" srcOrd="1" destOrd="0" presId="urn:microsoft.com/office/officeart/2005/8/layout/hierarchy2"/>
    <dgm:cxn modelId="{0C72D6E5-F813-45D0-A189-1BD505EB54C8}" type="presParOf" srcId="{9F3E70FE-A93E-4505-9844-47CB6AB7BA8B}" destId="{1133AF82-A490-4545-8750-4820D33B0AEA}" srcOrd="0" destOrd="0" presId="urn:microsoft.com/office/officeart/2005/8/layout/hierarchy2"/>
    <dgm:cxn modelId="{13FD9685-87DE-4281-ADD2-A3974E73B558}" type="presParOf" srcId="{9F3E70FE-A93E-4505-9844-47CB6AB7BA8B}" destId="{476CCE22-20BE-423F-8F74-249F57F6896B}" srcOrd="1" destOrd="0" presId="urn:microsoft.com/office/officeart/2005/8/layout/hierarchy2"/>
    <dgm:cxn modelId="{F2478715-9105-4AD5-8560-F9E86B7ECB5F}" type="presParOf" srcId="{63EFDDB8-C7C3-4AF9-8EE8-59D533D6A778}" destId="{3C6C097F-19E6-4FEB-B977-DD7556441FF8}" srcOrd="2" destOrd="0" presId="urn:microsoft.com/office/officeart/2005/8/layout/hierarchy2"/>
    <dgm:cxn modelId="{7A5EFF61-1125-46E2-9079-5BB460DBC8A2}" type="presParOf" srcId="{3C6C097F-19E6-4FEB-B977-DD7556441FF8}" destId="{29C11189-743F-4577-B1D7-A3AE6EF84B3D}" srcOrd="0" destOrd="0" presId="urn:microsoft.com/office/officeart/2005/8/layout/hierarchy2"/>
    <dgm:cxn modelId="{DCE56301-C0A5-45D3-8F6E-61AE2F9289C9}" type="presParOf" srcId="{63EFDDB8-C7C3-4AF9-8EE8-59D533D6A778}" destId="{51F88F11-8F22-47DD-BE47-2AA43AF8D293}" srcOrd="3" destOrd="0" presId="urn:microsoft.com/office/officeart/2005/8/layout/hierarchy2"/>
    <dgm:cxn modelId="{215F21C4-96C4-42FC-8B3F-CFB916776EA5}" type="presParOf" srcId="{51F88F11-8F22-47DD-BE47-2AA43AF8D293}" destId="{ACD3DA2E-EF22-4009-9795-0A0D9A5028AF}" srcOrd="0" destOrd="0" presId="urn:microsoft.com/office/officeart/2005/8/layout/hierarchy2"/>
    <dgm:cxn modelId="{81C61121-9A2A-421E-9802-8BDE195B5788}" type="presParOf" srcId="{51F88F11-8F22-47DD-BE47-2AA43AF8D293}" destId="{8DFB4DB1-1ED4-41F3-80C9-246E5D782208}" srcOrd="1" destOrd="0" presId="urn:microsoft.com/office/officeart/2005/8/layout/hierarchy2"/>
    <dgm:cxn modelId="{58B9CF9B-7985-4D99-972F-A29670F4648F}" type="presParOf" srcId="{63EFDDB8-C7C3-4AF9-8EE8-59D533D6A778}" destId="{B5CEEFAF-5291-40AD-A651-62E863BFF74F}" srcOrd="4" destOrd="0" presId="urn:microsoft.com/office/officeart/2005/8/layout/hierarchy2"/>
    <dgm:cxn modelId="{0AFDBFC2-A796-4335-8636-2799D9F045D2}" type="presParOf" srcId="{B5CEEFAF-5291-40AD-A651-62E863BFF74F}" destId="{4F6F19EE-1883-4C59-A45D-C6D79B076219}" srcOrd="0" destOrd="0" presId="urn:microsoft.com/office/officeart/2005/8/layout/hierarchy2"/>
    <dgm:cxn modelId="{DBF3F28C-C330-4CFA-9BB8-E40E126CC68F}" type="presParOf" srcId="{63EFDDB8-C7C3-4AF9-8EE8-59D533D6A778}" destId="{E198A6D0-344E-4A45-A83F-8A66617FC25D}" srcOrd="5" destOrd="0" presId="urn:microsoft.com/office/officeart/2005/8/layout/hierarchy2"/>
    <dgm:cxn modelId="{8D26BF98-B5C7-4C5F-A4A4-7AA0C75AA4D5}" type="presParOf" srcId="{E198A6D0-344E-4A45-A83F-8A66617FC25D}" destId="{87A16363-17D3-4224-B263-199A9B1B44AB}" srcOrd="0" destOrd="0" presId="urn:microsoft.com/office/officeart/2005/8/layout/hierarchy2"/>
    <dgm:cxn modelId="{D1515706-5F69-4F97-B118-07551B9D8B81}" type="presParOf" srcId="{E198A6D0-344E-4A45-A83F-8A66617FC25D}" destId="{892FDC3A-7CA1-4FD7-89CC-360C0051C674}" srcOrd="1" destOrd="0" presId="urn:microsoft.com/office/officeart/2005/8/layout/hierarchy2"/>
    <dgm:cxn modelId="{4BD152D7-81CD-4D30-8966-AEB0C052BB26}" type="presParOf" srcId="{63EFDDB8-C7C3-4AF9-8EE8-59D533D6A778}" destId="{61A421B0-8694-4DD1-A737-7B5F65C55C63}" srcOrd="6" destOrd="0" presId="urn:microsoft.com/office/officeart/2005/8/layout/hierarchy2"/>
    <dgm:cxn modelId="{0761D81E-F53E-471A-AD8F-D51881A33853}" type="presParOf" srcId="{61A421B0-8694-4DD1-A737-7B5F65C55C63}" destId="{21479786-B092-4E59-AEDA-B873B253FAA9}" srcOrd="0" destOrd="0" presId="urn:microsoft.com/office/officeart/2005/8/layout/hierarchy2"/>
    <dgm:cxn modelId="{44F8788A-02F1-440A-A617-F00651E0A178}" type="presParOf" srcId="{63EFDDB8-C7C3-4AF9-8EE8-59D533D6A778}" destId="{0D8A7DF4-6918-4988-924F-09B393D6EA0C}" srcOrd="7" destOrd="0" presId="urn:microsoft.com/office/officeart/2005/8/layout/hierarchy2"/>
    <dgm:cxn modelId="{9E62C476-B11C-46D0-8E89-1DDCA9C08211}" type="presParOf" srcId="{0D8A7DF4-6918-4988-924F-09B393D6EA0C}" destId="{8528AFD5-7770-4BB7-BFD8-0BC3DBECA0E0}" srcOrd="0" destOrd="0" presId="urn:microsoft.com/office/officeart/2005/8/layout/hierarchy2"/>
    <dgm:cxn modelId="{A4B122C7-E9CC-45CB-88E8-80B5A23395A1}" type="presParOf" srcId="{0D8A7DF4-6918-4988-924F-09B393D6EA0C}" destId="{191D35A3-458F-43E9-B15A-865B9541C285}" srcOrd="1" destOrd="0" presId="urn:microsoft.com/office/officeart/2005/8/layout/hierarchy2"/>
    <dgm:cxn modelId="{CC03FF4A-8CF3-43A1-A67D-B0DAFDE09FD2}" type="presParOf" srcId="{63EFDDB8-C7C3-4AF9-8EE8-59D533D6A778}" destId="{96B70007-EEB8-481A-8CF1-42255D59D55C}" srcOrd="8" destOrd="0" presId="urn:microsoft.com/office/officeart/2005/8/layout/hierarchy2"/>
    <dgm:cxn modelId="{58936E52-0B97-48A5-98F7-33BA4CEFEE64}" type="presParOf" srcId="{96B70007-EEB8-481A-8CF1-42255D59D55C}" destId="{BD01BC89-FAF6-45C0-8FBA-B3CEF4D381BB}" srcOrd="0" destOrd="0" presId="urn:microsoft.com/office/officeart/2005/8/layout/hierarchy2"/>
    <dgm:cxn modelId="{F3BBB956-8900-4D7A-B5D4-DAEB697268D9}" type="presParOf" srcId="{63EFDDB8-C7C3-4AF9-8EE8-59D533D6A778}" destId="{8E20FDB1-48F4-4E02-9889-CB8BB90DD4EB}" srcOrd="9" destOrd="0" presId="urn:microsoft.com/office/officeart/2005/8/layout/hierarchy2"/>
    <dgm:cxn modelId="{0F1D3C58-0572-4294-937E-C7C0BF1E38FD}" type="presParOf" srcId="{8E20FDB1-48F4-4E02-9889-CB8BB90DD4EB}" destId="{3B7C543B-9D5A-4905-B5DC-866673B0903C}" srcOrd="0" destOrd="0" presId="urn:microsoft.com/office/officeart/2005/8/layout/hierarchy2"/>
    <dgm:cxn modelId="{0BEB0045-3BFB-4654-98BB-8D79319AA710}"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2C91D-7155-4D15-BE01-0721067F2B51}">
      <dsp:nvSpPr>
        <dsp:cNvPr id="0" name=""/>
        <dsp:cNvSpPr/>
      </dsp:nvSpPr>
      <dsp:spPr>
        <a:xfrm rot="5400000">
          <a:off x="37485" y="130096"/>
          <a:ext cx="1529763" cy="1279047"/>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問題提起</a:t>
          </a:r>
          <a:endParaRPr kumimoji="1" lang="ja-JP" altLang="en-US" sz="2000" b="1" kern="1200" dirty="0"/>
        </a:p>
      </dsp:txBody>
      <dsp:txXfrm rot="-5400000">
        <a:off x="162844" y="644262"/>
        <a:ext cx="1279047" cy="250716"/>
      </dsp:txXfrm>
    </dsp:sp>
    <dsp:sp modelId="{0B6375C0-D9F1-4BEE-BA33-0DE9030257BA}">
      <dsp:nvSpPr>
        <dsp:cNvPr id="0" name=""/>
        <dsp:cNvSpPr/>
      </dsp:nvSpPr>
      <dsp:spPr>
        <a:xfrm rot="5400000">
          <a:off x="5299697" y="-3795723"/>
          <a:ext cx="994869" cy="8595792"/>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en-US" altLang="ja-JP" sz="2600" kern="1200" dirty="0" smtClean="0"/>
            <a:t>I:</a:t>
          </a:r>
          <a:r>
            <a:rPr kumimoji="1" lang="ja-JP" altLang="en-US" sz="2600" kern="1200" dirty="0" smtClean="0"/>
            <a:t>重要な問題を発見したことの経緯を述べる。</a:t>
          </a:r>
          <a:endParaRPr kumimoji="1" lang="ja-JP" altLang="en-US" sz="2600" kern="1200" dirty="0"/>
        </a:p>
        <a:p>
          <a:pPr marL="228600" lvl="1" indent="-228600" algn="l" defTabSz="1155700">
            <a:lnSpc>
              <a:spcPct val="90000"/>
            </a:lnSpc>
            <a:spcBef>
              <a:spcPct val="0"/>
            </a:spcBef>
            <a:spcAft>
              <a:spcPct val="15000"/>
            </a:spcAft>
            <a:buChar char="••"/>
          </a:pPr>
          <a:r>
            <a:rPr kumimoji="1" lang="en-US" altLang="ja-JP" sz="2600" kern="1200" dirty="0" smtClean="0"/>
            <a:t>R:</a:t>
          </a:r>
          <a:r>
            <a:rPr kumimoji="1" lang="ja-JP" altLang="en-US" sz="2600" kern="1200" dirty="0" smtClean="0"/>
            <a:t>その問題を解決する視点と仮説を提示する。</a:t>
          </a:r>
          <a:endParaRPr kumimoji="1" lang="ja-JP" altLang="en-US" sz="2600" kern="1200" dirty="0"/>
        </a:p>
      </dsp:txBody>
      <dsp:txXfrm rot="-5400000">
        <a:off x="1499236" y="53304"/>
        <a:ext cx="8547226" cy="897737"/>
      </dsp:txXfrm>
    </dsp:sp>
    <dsp:sp modelId="{D7074474-BAF7-4174-B48F-FAFF64AA391B}">
      <dsp:nvSpPr>
        <dsp:cNvPr id="0" name=""/>
        <dsp:cNvSpPr/>
      </dsp:nvSpPr>
      <dsp:spPr>
        <a:xfrm rot="5400000">
          <a:off x="37485" y="1465186"/>
          <a:ext cx="1529763" cy="1279047"/>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本論</a:t>
          </a:r>
          <a:endParaRPr kumimoji="1" lang="ja-JP" altLang="en-US" sz="2000" b="1" kern="1200" dirty="0"/>
        </a:p>
      </dsp:txBody>
      <dsp:txXfrm rot="-5400000">
        <a:off x="162844" y="1979352"/>
        <a:ext cx="1279047" cy="250716"/>
      </dsp:txXfrm>
    </dsp:sp>
    <dsp:sp modelId="{220C33FA-A79A-4F22-8D5A-8ADA250A8B33}">
      <dsp:nvSpPr>
        <dsp:cNvPr id="0" name=""/>
        <dsp:cNvSpPr/>
      </dsp:nvSpPr>
      <dsp:spPr>
        <a:xfrm rot="5400000">
          <a:off x="5299958" y="-2460894"/>
          <a:ext cx="994346" cy="8595792"/>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en-US" altLang="ja-JP" sz="2600" kern="1200" dirty="0" smtClean="0"/>
            <a:t>A:</a:t>
          </a:r>
          <a:r>
            <a:rPr kumimoji="1" lang="ja-JP" altLang="en-US" sz="2600" kern="1200" dirty="0" smtClean="0"/>
            <a:t>問題をいくつかのブロックへと分割する。</a:t>
          </a:r>
          <a:endParaRPr kumimoji="1" lang="ja-JP" altLang="en-US" sz="2600" kern="1200" dirty="0"/>
        </a:p>
        <a:p>
          <a:pPr marL="228600" lvl="1" indent="-228600" algn="l" defTabSz="1155700">
            <a:lnSpc>
              <a:spcPct val="90000"/>
            </a:lnSpc>
            <a:spcBef>
              <a:spcPct val="0"/>
            </a:spcBef>
            <a:spcAft>
              <a:spcPct val="15000"/>
            </a:spcAft>
            <a:buChar char="••"/>
          </a:pPr>
          <a:r>
            <a:rPr kumimoji="1" lang="en-US" altLang="ja-JP" sz="2600" kern="1200" dirty="0" smtClean="0"/>
            <a:t>A:</a:t>
          </a:r>
          <a:r>
            <a:rPr kumimoji="1" lang="ja-JP" altLang="en-US" sz="2600" kern="1200" dirty="0" smtClean="0"/>
            <a:t>ブロックごとに問題を展開し，議論してすべてを解明する。</a:t>
          </a:r>
          <a:endParaRPr kumimoji="1" lang="ja-JP" altLang="en-US" sz="2600" kern="1200" dirty="0"/>
        </a:p>
      </dsp:txBody>
      <dsp:txXfrm rot="-5400000">
        <a:off x="1499235" y="1388369"/>
        <a:ext cx="8547252" cy="897266"/>
      </dsp:txXfrm>
    </dsp:sp>
    <dsp:sp modelId="{4FF4026D-C8BC-4031-826C-B313B0A62D64}">
      <dsp:nvSpPr>
        <dsp:cNvPr id="0" name=""/>
        <dsp:cNvSpPr/>
      </dsp:nvSpPr>
      <dsp:spPr>
        <a:xfrm rot="5400000">
          <a:off x="37485" y="2800276"/>
          <a:ext cx="1529763" cy="1279047"/>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結論・展望</a:t>
          </a:r>
          <a:endParaRPr kumimoji="1" lang="ja-JP" altLang="en-US" sz="2000" b="1" kern="1200" dirty="0"/>
        </a:p>
      </dsp:txBody>
      <dsp:txXfrm rot="-5400000">
        <a:off x="162844" y="3314442"/>
        <a:ext cx="1279047" cy="250716"/>
      </dsp:txXfrm>
    </dsp:sp>
    <dsp:sp modelId="{9718F893-8380-4336-9B1E-1BADEFE17EA2}">
      <dsp:nvSpPr>
        <dsp:cNvPr id="0" name=""/>
        <dsp:cNvSpPr/>
      </dsp:nvSpPr>
      <dsp:spPr>
        <a:xfrm rot="5400000">
          <a:off x="5299958" y="-1125804"/>
          <a:ext cx="994346" cy="8595792"/>
        </a:xfrm>
        <a:prstGeom prst="round2Same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kumimoji="1" lang="en-US" altLang="ja-JP" sz="2600" kern="1200" dirty="0" smtClean="0"/>
            <a:t>C:</a:t>
          </a:r>
          <a:r>
            <a:rPr kumimoji="1" lang="ja-JP" altLang="en-US" sz="2600" kern="1200" dirty="0" smtClean="0"/>
            <a:t>問題を展開して得られた答えを１つにまとめる。</a:t>
          </a:r>
          <a:endParaRPr kumimoji="1" lang="ja-JP" altLang="en-US" sz="2600" kern="1200" dirty="0"/>
        </a:p>
        <a:p>
          <a:pPr marL="228600" lvl="1" indent="-228600" algn="l" defTabSz="1155700">
            <a:lnSpc>
              <a:spcPct val="90000"/>
            </a:lnSpc>
            <a:spcBef>
              <a:spcPct val="0"/>
            </a:spcBef>
            <a:spcAft>
              <a:spcPct val="15000"/>
            </a:spcAft>
            <a:buChar char="••"/>
          </a:pPr>
          <a:r>
            <a:rPr kumimoji="1" lang="en-US" altLang="ja-JP" sz="2600" kern="1200" dirty="0" smtClean="0"/>
            <a:t>I:</a:t>
          </a:r>
          <a:r>
            <a:rPr kumimoji="1" lang="ja-JP" altLang="en-US" sz="2600" kern="1200" dirty="0" smtClean="0"/>
            <a:t>残された問題に対する展望を行う。</a:t>
          </a:r>
          <a:endParaRPr kumimoji="1" lang="ja-JP" altLang="en-US" sz="2600" kern="1200" dirty="0"/>
        </a:p>
      </dsp:txBody>
      <dsp:txXfrm rot="-5400000">
        <a:off x="1499235" y="2723459"/>
        <a:ext cx="8547252" cy="8972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721299" y="1062561"/>
          <a:ext cx="744373" cy="2503853"/>
        </a:xfrm>
        <a:prstGeom prst="roundRect">
          <a:avLst>
            <a:gd name="adj" fmla="val 10000"/>
          </a:avLst>
        </a:prstGeom>
        <a:solidFill>
          <a:schemeClr val="accent6">
            <a:lumMod val="20000"/>
            <a:lumOff val="80000"/>
          </a:schemeClr>
        </a:solidFill>
        <a:ln>
          <a:solidFill>
            <a:schemeClr val="accent6">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solidFill>
                <a:schemeClr val="tx1"/>
              </a:solidFill>
            </a:rPr>
            <a:t>Ⅲ</a:t>
          </a:r>
          <a:br>
            <a:rPr kumimoji="1" lang="en-US" altLang="ja-JP" sz="2800" b="1" kern="1200" dirty="0" smtClean="0">
              <a:solidFill>
                <a:schemeClr val="tx1"/>
              </a:solidFill>
            </a:rPr>
          </a:br>
          <a:r>
            <a:rPr kumimoji="1" lang="ja-JP" altLang="en-US" sz="2800" b="1" kern="1200" dirty="0" smtClean="0">
              <a:solidFill>
                <a:schemeClr val="tx1"/>
              </a:solidFill>
            </a:rPr>
            <a:t>債</a:t>
          </a:r>
          <a:r>
            <a:rPr kumimoji="1" lang="en-US" altLang="ja-JP" sz="2800" b="1" kern="1200" dirty="0" smtClean="0">
              <a:solidFill>
                <a:schemeClr val="tx1"/>
              </a:solidFill>
            </a:rPr>
            <a:t/>
          </a:r>
          <a:br>
            <a:rPr kumimoji="1" lang="en-US" altLang="ja-JP" sz="2800" b="1" kern="1200" dirty="0" smtClean="0">
              <a:solidFill>
                <a:schemeClr val="tx1"/>
              </a:solidFill>
            </a:rPr>
          </a:br>
          <a:r>
            <a:rPr kumimoji="1" lang="ja-JP" altLang="en-US" sz="2800" b="1" kern="1200" dirty="0" smtClean="0">
              <a:solidFill>
                <a:schemeClr val="tx1"/>
              </a:solidFill>
            </a:rPr>
            <a:t>権</a:t>
          </a:r>
          <a:endParaRPr kumimoji="1" lang="ja-JP" altLang="en-US" sz="2800" b="1" kern="1200" dirty="0">
            <a:solidFill>
              <a:schemeClr val="tx1"/>
            </a:solidFill>
          </a:endParaRPr>
        </a:p>
      </dsp:txBody>
      <dsp:txXfrm>
        <a:off x="743101" y="1084363"/>
        <a:ext cx="700769" cy="2460249"/>
      </dsp:txXfrm>
    </dsp:sp>
    <dsp:sp modelId="{EC52409F-3403-4364-A8E6-0B6825FC4C1E}">
      <dsp:nvSpPr>
        <dsp:cNvPr id="0" name=""/>
        <dsp:cNvSpPr/>
      </dsp:nvSpPr>
      <dsp:spPr>
        <a:xfrm rot="18293969">
          <a:off x="1268441" y="1924107"/>
          <a:ext cx="921936" cy="24629"/>
        </a:xfrm>
        <a:custGeom>
          <a:avLst/>
          <a:gdLst/>
          <a:ahLst/>
          <a:cxnLst/>
          <a:rect l="0" t="0" r="0" b="0"/>
          <a:pathLst>
            <a:path>
              <a:moveTo>
                <a:pt x="0" y="12314"/>
              </a:moveTo>
              <a:lnTo>
                <a:pt x="921936" y="123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706361" y="1913373"/>
        <a:ext cx="46096" cy="46096"/>
      </dsp:txXfrm>
    </dsp:sp>
    <dsp:sp modelId="{4F2F28BE-CCCD-4D17-94C5-6CCB9DBDB964}">
      <dsp:nvSpPr>
        <dsp:cNvPr id="0" name=""/>
        <dsp:cNvSpPr/>
      </dsp:nvSpPr>
      <dsp:spPr>
        <a:xfrm>
          <a:off x="1993147" y="851673"/>
          <a:ext cx="900690" cy="1413363"/>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債権</a:t>
          </a:r>
          <a:r>
            <a:rPr kumimoji="1" lang="en-US" altLang="ja-JP" sz="2800" b="1" kern="1200" dirty="0" smtClean="0"/>
            <a:t/>
          </a:r>
          <a:br>
            <a:rPr kumimoji="1" lang="en-US" altLang="ja-JP" sz="2800" b="1" kern="1200" dirty="0" smtClean="0"/>
          </a:br>
          <a:r>
            <a:rPr kumimoji="1" lang="ja-JP" altLang="en-US" sz="2800" b="1" kern="1200" dirty="0" smtClean="0"/>
            <a:t>総論</a:t>
          </a:r>
          <a:endParaRPr kumimoji="1" lang="ja-JP" altLang="en-US" sz="2800" b="1" kern="1200" dirty="0"/>
        </a:p>
      </dsp:txBody>
      <dsp:txXfrm>
        <a:off x="2019527" y="878053"/>
        <a:ext cx="847930" cy="1360603"/>
      </dsp:txXfrm>
    </dsp:sp>
    <dsp:sp modelId="{6F1C6E94-4E30-4C71-B311-B4E700491230}">
      <dsp:nvSpPr>
        <dsp:cNvPr id="0" name=""/>
        <dsp:cNvSpPr/>
      </dsp:nvSpPr>
      <dsp:spPr>
        <a:xfrm rot="3306031">
          <a:off x="1268441" y="2680239"/>
          <a:ext cx="921936" cy="24629"/>
        </a:xfrm>
        <a:custGeom>
          <a:avLst/>
          <a:gdLst/>
          <a:ahLst/>
          <a:cxnLst/>
          <a:rect l="0" t="0" r="0" b="0"/>
          <a:pathLst>
            <a:path>
              <a:moveTo>
                <a:pt x="0" y="12314"/>
              </a:moveTo>
              <a:lnTo>
                <a:pt x="921936" y="123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1706361" y="2669506"/>
        <a:ext cx="46096" cy="46096"/>
      </dsp:txXfrm>
    </dsp:sp>
    <dsp:sp modelId="{AED904E8-F7AB-4978-A7DD-AC6CE3010BAA}">
      <dsp:nvSpPr>
        <dsp:cNvPr id="0" name=""/>
        <dsp:cNvSpPr/>
      </dsp:nvSpPr>
      <dsp:spPr>
        <a:xfrm>
          <a:off x="1993147" y="2363938"/>
          <a:ext cx="900690" cy="1413363"/>
        </a:xfrm>
        <a:prstGeom prst="roundRect">
          <a:avLst>
            <a:gd name="adj" fmla="val 10000"/>
          </a:avLst>
        </a:prstGeom>
        <a:solidFill>
          <a:schemeClr val="accent4">
            <a:lumMod val="20000"/>
            <a:lumOff val="80000"/>
          </a:schemeClr>
        </a:solidFill>
        <a:ln w="28575">
          <a:solidFill>
            <a:schemeClr val="accent4">
              <a:lumMod val="75000"/>
            </a:schemeClr>
          </a:solidFill>
        </a:ln>
        <a:effectLst>
          <a:outerShdw blurRad="57150" dist="19050" dir="5400000" algn="ctr" rotWithShape="0">
            <a:srgbClr val="000000">
              <a:alpha val="63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rPr>
            <a:t>債権</a:t>
          </a:r>
          <a:r>
            <a:rPr kumimoji="1" lang="en-US" altLang="ja-JP" sz="2800" b="1" kern="1200" dirty="0" smtClean="0">
              <a:solidFill>
                <a:schemeClr val="tx1"/>
              </a:solidFill>
            </a:rPr>
            <a:t/>
          </a:r>
          <a:br>
            <a:rPr kumimoji="1" lang="en-US" altLang="ja-JP" sz="2800" b="1" kern="1200" dirty="0" smtClean="0">
              <a:solidFill>
                <a:schemeClr val="tx1"/>
              </a:solidFill>
            </a:rPr>
          </a:br>
          <a:r>
            <a:rPr kumimoji="1" lang="ja-JP" altLang="en-US" sz="2800" b="1" kern="1200" dirty="0" smtClean="0">
              <a:solidFill>
                <a:schemeClr val="tx1"/>
              </a:solidFill>
            </a:rPr>
            <a:t>各論</a:t>
          </a:r>
          <a:endParaRPr kumimoji="1" lang="ja-JP" altLang="en-US" sz="2800" b="1" kern="1200" dirty="0">
            <a:solidFill>
              <a:schemeClr val="tx1"/>
            </a:solidFill>
          </a:endParaRPr>
        </a:p>
      </dsp:txBody>
      <dsp:txXfrm>
        <a:off x="2019527" y="2390318"/>
        <a:ext cx="847930" cy="1360603"/>
      </dsp:txXfrm>
    </dsp:sp>
    <dsp:sp modelId="{51372532-6BAA-45F3-A56C-217EFE4EDCF2}">
      <dsp:nvSpPr>
        <dsp:cNvPr id="0" name=""/>
        <dsp:cNvSpPr/>
      </dsp:nvSpPr>
      <dsp:spPr>
        <a:xfrm rot="17484778">
          <a:off x="2435180" y="2385774"/>
          <a:ext cx="1444791" cy="24629"/>
        </a:xfrm>
        <a:custGeom>
          <a:avLst/>
          <a:gdLst/>
          <a:ahLst/>
          <a:cxnLst/>
          <a:rect l="0" t="0" r="0" b="0"/>
          <a:pathLst>
            <a:path>
              <a:moveTo>
                <a:pt x="0" y="12314"/>
              </a:moveTo>
              <a:lnTo>
                <a:pt x="1444791" y="123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21456" y="2361969"/>
        <a:ext cx="72239" cy="72239"/>
      </dsp:txXfrm>
    </dsp:sp>
    <dsp:sp modelId="{AFC472D5-E6E9-4F58-A87A-4D221720BF92}">
      <dsp:nvSpPr>
        <dsp:cNvPr id="0" name=""/>
        <dsp:cNvSpPr/>
      </dsp:nvSpPr>
      <dsp:spPr>
        <a:xfrm>
          <a:off x="3421314" y="1326655"/>
          <a:ext cx="1930692" cy="797806"/>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契約</a:t>
          </a:r>
          <a:endParaRPr kumimoji="1" lang="ja-JP" altLang="en-US" sz="2800" b="1" kern="1200" dirty="0"/>
        </a:p>
      </dsp:txBody>
      <dsp:txXfrm>
        <a:off x="3444681" y="1350022"/>
        <a:ext cx="1883958" cy="751072"/>
      </dsp:txXfrm>
    </dsp:sp>
    <dsp:sp modelId="{B8117E8E-3454-4AB5-B327-DFD87125232E}">
      <dsp:nvSpPr>
        <dsp:cNvPr id="0" name=""/>
        <dsp:cNvSpPr/>
      </dsp:nvSpPr>
      <dsp:spPr>
        <a:xfrm rot="18586961">
          <a:off x="5203574" y="1396501"/>
          <a:ext cx="824338" cy="24629"/>
        </a:xfrm>
        <a:custGeom>
          <a:avLst/>
          <a:gdLst/>
          <a:ahLst/>
          <a:cxnLst/>
          <a:rect l="0" t="0" r="0" b="0"/>
          <a:pathLst>
            <a:path>
              <a:moveTo>
                <a:pt x="0" y="12314"/>
              </a:moveTo>
              <a:lnTo>
                <a:pt x="824338" y="123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595135" y="1388207"/>
        <a:ext cx="41216" cy="41216"/>
      </dsp:txXfrm>
    </dsp:sp>
    <dsp:sp modelId="{F5E33E5E-0710-4BED-9518-0E931384D54B}">
      <dsp:nvSpPr>
        <dsp:cNvPr id="0" name=""/>
        <dsp:cNvSpPr/>
      </dsp:nvSpPr>
      <dsp:spPr>
        <a:xfrm>
          <a:off x="5879481" y="508039"/>
          <a:ext cx="1450557" cy="1168068"/>
        </a:xfrm>
        <a:prstGeom prst="roundRect">
          <a:avLst>
            <a:gd name="adj" fmla="val 10000"/>
          </a:avLst>
        </a:prstGeom>
        <a:solidFill>
          <a:schemeClr val="accent3">
            <a:lumMod val="20000"/>
            <a:lumOff val="80000"/>
          </a:schemeClr>
        </a:solidFill>
        <a:ln w="28575">
          <a:solidFill>
            <a:schemeClr val="accent3">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rPr>
            <a:t>契約</a:t>
          </a:r>
          <a:r>
            <a:rPr kumimoji="1" lang="en-US" altLang="ja-JP" sz="2800" b="1" kern="1200" dirty="0" smtClean="0">
              <a:solidFill>
                <a:schemeClr val="tx1"/>
              </a:solidFill>
            </a:rPr>
            <a:t/>
          </a:r>
          <a:br>
            <a:rPr kumimoji="1" lang="en-US" altLang="ja-JP" sz="2800" b="1" kern="1200" dirty="0" smtClean="0">
              <a:solidFill>
                <a:schemeClr val="tx1"/>
              </a:solidFill>
            </a:rPr>
          </a:br>
          <a:r>
            <a:rPr kumimoji="1" lang="ja-JP" altLang="en-US" sz="2800" b="1" kern="1200" dirty="0" smtClean="0">
              <a:solidFill>
                <a:schemeClr val="tx1"/>
              </a:solidFill>
            </a:rPr>
            <a:t>総論</a:t>
          </a:r>
          <a:endParaRPr kumimoji="1" lang="ja-JP" altLang="en-US" sz="2800" b="1" kern="1200" dirty="0">
            <a:solidFill>
              <a:schemeClr val="tx1"/>
            </a:solidFill>
          </a:endParaRPr>
        </a:p>
      </dsp:txBody>
      <dsp:txXfrm>
        <a:off x="5913693" y="542251"/>
        <a:ext cx="1382133" cy="1099644"/>
      </dsp:txXfrm>
    </dsp:sp>
    <dsp:sp modelId="{EC6651C1-7689-4591-BCEC-3F23C90533AB}">
      <dsp:nvSpPr>
        <dsp:cNvPr id="0" name=""/>
        <dsp:cNvSpPr/>
      </dsp:nvSpPr>
      <dsp:spPr>
        <a:xfrm rot="18289469">
          <a:off x="7131941" y="700635"/>
          <a:ext cx="923670" cy="24629"/>
        </a:xfrm>
        <a:custGeom>
          <a:avLst/>
          <a:gdLst/>
          <a:ahLst/>
          <a:cxnLst/>
          <a:rect l="0" t="0" r="0" b="0"/>
          <a:pathLst>
            <a:path>
              <a:moveTo>
                <a:pt x="0" y="12314"/>
              </a:moveTo>
              <a:lnTo>
                <a:pt x="923670" y="123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7570684" y="689858"/>
        <a:ext cx="46183" cy="46183"/>
      </dsp:txXfrm>
    </dsp:sp>
    <dsp:sp modelId="{0F89BE2A-0491-498F-A1C3-AA05039D124D}">
      <dsp:nvSpPr>
        <dsp:cNvPr id="0" name=""/>
        <dsp:cNvSpPr/>
      </dsp:nvSpPr>
      <dsp:spPr>
        <a:xfrm>
          <a:off x="7857514" y="4155"/>
          <a:ext cx="1450557" cy="659344"/>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成立</a:t>
          </a:r>
          <a:endParaRPr kumimoji="1" lang="ja-JP" altLang="en-US" sz="2800" b="1" kern="1200" dirty="0"/>
        </a:p>
      </dsp:txBody>
      <dsp:txXfrm>
        <a:off x="7876826" y="23467"/>
        <a:ext cx="1411933" cy="620720"/>
      </dsp:txXfrm>
    </dsp:sp>
    <dsp:sp modelId="{E2907EEE-1CBE-4242-8349-5009F2E90830}">
      <dsp:nvSpPr>
        <dsp:cNvPr id="0" name=""/>
        <dsp:cNvSpPr/>
      </dsp:nvSpPr>
      <dsp:spPr>
        <a:xfrm>
          <a:off x="7330038" y="1079758"/>
          <a:ext cx="527475" cy="24629"/>
        </a:xfrm>
        <a:custGeom>
          <a:avLst/>
          <a:gdLst/>
          <a:ahLst/>
          <a:cxnLst/>
          <a:rect l="0" t="0" r="0" b="0"/>
          <a:pathLst>
            <a:path>
              <a:moveTo>
                <a:pt x="0" y="12314"/>
              </a:moveTo>
              <a:lnTo>
                <a:pt x="527475" y="123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7580589" y="1078886"/>
        <a:ext cx="26373" cy="26373"/>
      </dsp:txXfrm>
    </dsp:sp>
    <dsp:sp modelId="{856AB8E6-8B4D-4394-B835-17EFE26BD3E6}">
      <dsp:nvSpPr>
        <dsp:cNvPr id="0" name=""/>
        <dsp:cNvSpPr/>
      </dsp:nvSpPr>
      <dsp:spPr>
        <a:xfrm>
          <a:off x="7857514" y="762401"/>
          <a:ext cx="1450557" cy="659344"/>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効力</a:t>
          </a:r>
          <a:endParaRPr kumimoji="1" lang="ja-JP" altLang="en-US" sz="2800" b="1" kern="1200" dirty="0"/>
        </a:p>
      </dsp:txBody>
      <dsp:txXfrm>
        <a:off x="7876826" y="781713"/>
        <a:ext cx="1411933" cy="620720"/>
      </dsp:txXfrm>
    </dsp:sp>
    <dsp:sp modelId="{787670A4-B0C5-44B3-B6F9-4B946AD19D25}">
      <dsp:nvSpPr>
        <dsp:cNvPr id="0" name=""/>
        <dsp:cNvSpPr/>
      </dsp:nvSpPr>
      <dsp:spPr>
        <a:xfrm rot="3310531">
          <a:off x="7131941" y="1458881"/>
          <a:ext cx="923670" cy="24629"/>
        </a:xfrm>
        <a:custGeom>
          <a:avLst/>
          <a:gdLst/>
          <a:ahLst/>
          <a:cxnLst/>
          <a:rect l="0" t="0" r="0" b="0"/>
          <a:pathLst>
            <a:path>
              <a:moveTo>
                <a:pt x="0" y="12314"/>
              </a:moveTo>
              <a:lnTo>
                <a:pt x="923670" y="123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7570684" y="1448104"/>
        <a:ext cx="46183" cy="46183"/>
      </dsp:txXfrm>
    </dsp:sp>
    <dsp:sp modelId="{E6C74CE8-0F0C-48A8-8E7F-332A387DE5A0}">
      <dsp:nvSpPr>
        <dsp:cNvPr id="0" name=""/>
        <dsp:cNvSpPr/>
      </dsp:nvSpPr>
      <dsp:spPr>
        <a:xfrm>
          <a:off x="7857514" y="1520647"/>
          <a:ext cx="1450557" cy="659344"/>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解除</a:t>
          </a:r>
          <a:endParaRPr kumimoji="1" lang="ja-JP" altLang="en-US" sz="2800" b="1" kern="1200" dirty="0"/>
        </a:p>
      </dsp:txBody>
      <dsp:txXfrm>
        <a:off x="7876826" y="1539959"/>
        <a:ext cx="1411933" cy="620720"/>
      </dsp:txXfrm>
    </dsp:sp>
    <dsp:sp modelId="{E53E0BD2-449A-42D8-9458-CEB85495F108}">
      <dsp:nvSpPr>
        <dsp:cNvPr id="0" name=""/>
        <dsp:cNvSpPr/>
      </dsp:nvSpPr>
      <dsp:spPr>
        <a:xfrm rot="3013039">
          <a:off x="5203574" y="2029986"/>
          <a:ext cx="824338" cy="24629"/>
        </a:xfrm>
        <a:custGeom>
          <a:avLst/>
          <a:gdLst/>
          <a:ahLst/>
          <a:cxnLst/>
          <a:rect l="0" t="0" r="0" b="0"/>
          <a:pathLst>
            <a:path>
              <a:moveTo>
                <a:pt x="0" y="12314"/>
              </a:moveTo>
              <a:lnTo>
                <a:pt x="824338" y="123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595135" y="2021692"/>
        <a:ext cx="41216" cy="41216"/>
      </dsp:txXfrm>
    </dsp:sp>
    <dsp:sp modelId="{F86B55EF-04DC-4C1C-9F95-5F696454D557}">
      <dsp:nvSpPr>
        <dsp:cNvPr id="0" name=""/>
        <dsp:cNvSpPr/>
      </dsp:nvSpPr>
      <dsp:spPr>
        <a:xfrm>
          <a:off x="5879481" y="1775009"/>
          <a:ext cx="1450557" cy="1168068"/>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契約</a:t>
          </a:r>
          <a:r>
            <a:rPr kumimoji="1" lang="en-US" altLang="ja-JP" sz="2800" b="1" kern="1200" dirty="0" smtClean="0"/>
            <a:t/>
          </a:r>
          <a:br>
            <a:rPr kumimoji="1" lang="en-US" altLang="ja-JP" sz="2800" b="1" kern="1200" dirty="0" smtClean="0"/>
          </a:br>
          <a:r>
            <a:rPr kumimoji="1" lang="ja-JP" altLang="en-US" sz="2800" b="1" kern="1200" dirty="0" smtClean="0"/>
            <a:t>各論</a:t>
          </a:r>
          <a:endParaRPr kumimoji="1" lang="ja-JP" altLang="en-US" sz="2800" b="1" kern="1200" dirty="0"/>
        </a:p>
      </dsp:txBody>
      <dsp:txXfrm>
        <a:off x="5913693" y="1809221"/>
        <a:ext cx="1382133" cy="1099644"/>
      </dsp:txXfrm>
    </dsp:sp>
    <dsp:sp modelId="{F1049D93-2535-4544-AD2F-1E8B21AC0928}">
      <dsp:nvSpPr>
        <dsp:cNvPr id="0" name=""/>
        <dsp:cNvSpPr/>
      </dsp:nvSpPr>
      <dsp:spPr>
        <a:xfrm rot="19178128">
          <a:off x="2811436" y="2834129"/>
          <a:ext cx="692280" cy="24629"/>
        </a:xfrm>
        <a:custGeom>
          <a:avLst/>
          <a:gdLst/>
          <a:ahLst/>
          <a:cxnLst/>
          <a:rect l="0" t="0" r="0" b="0"/>
          <a:pathLst>
            <a:path>
              <a:moveTo>
                <a:pt x="0" y="12314"/>
              </a:moveTo>
              <a:lnTo>
                <a:pt x="692280" y="123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40269" y="2829136"/>
        <a:ext cx="34614" cy="34614"/>
      </dsp:txXfrm>
    </dsp:sp>
    <dsp:sp modelId="{B40A097F-2F07-44A8-BFBA-4D52E0D9ACDE}">
      <dsp:nvSpPr>
        <dsp:cNvPr id="0" name=""/>
        <dsp:cNvSpPr/>
      </dsp:nvSpPr>
      <dsp:spPr>
        <a:xfrm>
          <a:off x="3421314" y="2223363"/>
          <a:ext cx="1930692" cy="797806"/>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事務管理</a:t>
          </a:r>
          <a:endParaRPr kumimoji="1" lang="ja-JP" altLang="en-US" sz="2800" b="1" kern="1200" dirty="0"/>
        </a:p>
      </dsp:txBody>
      <dsp:txXfrm>
        <a:off x="3444681" y="2246730"/>
        <a:ext cx="1883958" cy="751072"/>
      </dsp:txXfrm>
    </dsp:sp>
    <dsp:sp modelId="{3826C46C-C986-4EE7-BB24-3DC723A4EBE0}">
      <dsp:nvSpPr>
        <dsp:cNvPr id="0" name=""/>
        <dsp:cNvSpPr/>
      </dsp:nvSpPr>
      <dsp:spPr>
        <a:xfrm rot="2421872">
          <a:off x="2811436" y="3282483"/>
          <a:ext cx="692280" cy="24629"/>
        </a:xfrm>
        <a:custGeom>
          <a:avLst/>
          <a:gdLst/>
          <a:ahLst/>
          <a:cxnLst/>
          <a:rect l="0" t="0" r="0" b="0"/>
          <a:pathLst>
            <a:path>
              <a:moveTo>
                <a:pt x="0" y="12314"/>
              </a:moveTo>
              <a:lnTo>
                <a:pt x="692280" y="123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40269" y="3277490"/>
        <a:ext cx="34614" cy="34614"/>
      </dsp:txXfrm>
    </dsp:sp>
    <dsp:sp modelId="{A6501F0D-5C85-41C6-A7D2-B0EE6F64CECD}">
      <dsp:nvSpPr>
        <dsp:cNvPr id="0" name=""/>
        <dsp:cNvSpPr/>
      </dsp:nvSpPr>
      <dsp:spPr>
        <a:xfrm>
          <a:off x="3421314" y="3120071"/>
          <a:ext cx="1930692" cy="797806"/>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不当利得</a:t>
          </a:r>
          <a:endParaRPr kumimoji="1" lang="ja-JP" altLang="en-US" sz="2800" b="1" kern="1200" dirty="0"/>
        </a:p>
      </dsp:txBody>
      <dsp:txXfrm>
        <a:off x="3444681" y="3143438"/>
        <a:ext cx="1883958" cy="751072"/>
      </dsp:txXfrm>
    </dsp:sp>
    <dsp:sp modelId="{4A48069D-0F8E-4B89-859E-895BBF7F8CF4}">
      <dsp:nvSpPr>
        <dsp:cNvPr id="0" name=""/>
        <dsp:cNvSpPr/>
      </dsp:nvSpPr>
      <dsp:spPr>
        <a:xfrm rot="4115222">
          <a:off x="2435180" y="3730837"/>
          <a:ext cx="1444791" cy="24629"/>
        </a:xfrm>
        <a:custGeom>
          <a:avLst/>
          <a:gdLst/>
          <a:ahLst/>
          <a:cxnLst/>
          <a:rect l="0" t="0" r="0" b="0"/>
          <a:pathLst>
            <a:path>
              <a:moveTo>
                <a:pt x="0" y="12314"/>
              </a:moveTo>
              <a:lnTo>
                <a:pt x="1444791" y="123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21456" y="3707032"/>
        <a:ext cx="72239" cy="72239"/>
      </dsp:txXfrm>
    </dsp:sp>
    <dsp:sp modelId="{3536FAA4-4367-42D4-87B7-DCF4A4055CC2}">
      <dsp:nvSpPr>
        <dsp:cNvPr id="0" name=""/>
        <dsp:cNvSpPr/>
      </dsp:nvSpPr>
      <dsp:spPr>
        <a:xfrm>
          <a:off x="3421314" y="4016779"/>
          <a:ext cx="1930692" cy="797806"/>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不法行為</a:t>
          </a:r>
          <a:endParaRPr kumimoji="1" lang="ja-JP" altLang="en-US" sz="2800" b="1" kern="1200" dirty="0"/>
        </a:p>
      </dsp:txBody>
      <dsp:txXfrm>
        <a:off x="3444681" y="4040146"/>
        <a:ext cx="1883958" cy="7510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13E06-9DC7-4BBC-9170-498BEA44AA25}">
      <dsp:nvSpPr>
        <dsp:cNvPr id="0" name=""/>
        <dsp:cNvSpPr/>
      </dsp:nvSpPr>
      <dsp:spPr>
        <a:xfrm>
          <a:off x="1330719" y="1125920"/>
          <a:ext cx="446212" cy="1676102"/>
        </a:xfrm>
        <a:prstGeom prst="roundRect">
          <a:avLst>
            <a:gd name="adj" fmla="val 10000"/>
          </a:avLst>
        </a:prstGeom>
        <a:solidFill>
          <a:schemeClr val="accent1">
            <a:lumMod val="20000"/>
            <a:lumOff val="80000"/>
          </a:schemeClr>
        </a:solidFill>
        <a:ln w="19050" cap="flat" cmpd="sng" algn="ctr">
          <a:solidFill>
            <a:schemeClr val="accent5"/>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tx1"/>
              </a:solidFill>
            </a:rPr>
            <a:t>典</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型</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契</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約</a:t>
          </a:r>
          <a:endParaRPr kumimoji="1" lang="ja-JP" altLang="en-US" sz="1800" b="1" kern="1200" dirty="0">
            <a:solidFill>
              <a:schemeClr val="tx1"/>
            </a:solidFill>
          </a:endParaRPr>
        </a:p>
      </dsp:txBody>
      <dsp:txXfrm>
        <a:off x="1343788" y="1138989"/>
        <a:ext cx="420074" cy="1649964"/>
      </dsp:txXfrm>
    </dsp:sp>
    <dsp:sp modelId="{05BAE654-8871-4C83-A010-24A5113EAC94}">
      <dsp:nvSpPr>
        <dsp:cNvPr id="0" name=""/>
        <dsp:cNvSpPr/>
      </dsp:nvSpPr>
      <dsp:spPr>
        <a:xfrm rot="16964368">
          <a:off x="1308067" y="1371058"/>
          <a:ext cx="1203015" cy="12424"/>
        </a:xfrm>
        <a:custGeom>
          <a:avLst/>
          <a:gdLst/>
          <a:ahLst/>
          <a:cxnLst/>
          <a:rect l="0" t="0" r="0" b="0"/>
          <a:pathLst>
            <a:path>
              <a:moveTo>
                <a:pt x="0" y="6212"/>
              </a:moveTo>
              <a:lnTo>
                <a:pt x="120301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1879499" y="1347195"/>
        <a:ext cx="60150" cy="60150"/>
      </dsp:txXfrm>
    </dsp:sp>
    <dsp:sp modelId="{47F27950-67DF-41D3-A5BB-4E22D92A9527}">
      <dsp:nvSpPr>
        <dsp:cNvPr id="0" name=""/>
        <dsp:cNvSpPr/>
      </dsp:nvSpPr>
      <dsp:spPr>
        <a:xfrm>
          <a:off x="2042218" y="467464"/>
          <a:ext cx="1270193" cy="646212"/>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財産権を</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移転する</a:t>
          </a:r>
          <a:endParaRPr kumimoji="1" lang="ja-JP" altLang="en-US" sz="1600" b="1" kern="1200" dirty="0"/>
        </a:p>
      </dsp:txBody>
      <dsp:txXfrm>
        <a:off x="2061145" y="486391"/>
        <a:ext cx="1232339" cy="608358"/>
      </dsp:txXfrm>
    </dsp:sp>
    <dsp:sp modelId="{747EE347-8FAC-47B6-BDCB-0F57C780B90C}">
      <dsp:nvSpPr>
        <dsp:cNvPr id="0" name=""/>
        <dsp:cNvSpPr/>
      </dsp:nvSpPr>
      <dsp:spPr>
        <a:xfrm rot="18509147">
          <a:off x="3231912" y="617517"/>
          <a:ext cx="426286" cy="12424"/>
        </a:xfrm>
        <a:custGeom>
          <a:avLst/>
          <a:gdLst/>
          <a:ahLst/>
          <a:cxnLst/>
          <a:rect l="0" t="0" r="0" b="0"/>
          <a:pathLst>
            <a:path>
              <a:moveTo>
                <a:pt x="0" y="6212"/>
              </a:moveTo>
              <a:lnTo>
                <a:pt x="426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434398" y="613072"/>
        <a:ext cx="21314" cy="21314"/>
      </dsp:txXfrm>
    </dsp:sp>
    <dsp:sp modelId="{266245D4-4B6F-48B7-ACB8-9620D9220F2F}">
      <dsp:nvSpPr>
        <dsp:cNvPr id="0" name=""/>
        <dsp:cNvSpPr/>
      </dsp:nvSpPr>
      <dsp:spPr>
        <a:xfrm>
          <a:off x="3577698" y="291085"/>
          <a:ext cx="1292424" cy="331608"/>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t>(</a:t>
          </a:r>
          <a:r>
            <a:rPr kumimoji="1" lang="ja-JP" altLang="en-US" sz="1600" b="1" kern="1200" dirty="0" smtClean="0"/>
            <a:t>返還不要</a:t>
          </a:r>
          <a:r>
            <a:rPr kumimoji="1" lang="en-US" altLang="ja-JP" sz="1600" b="1" kern="1200" dirty="0" smtClean="0"/>
            <a:t>)</a:t>
          </a:r>
          <a:endParaRPr kumimoji="1" lang="ja-JP" altLang="en-US" sz="1600" b="1" kern="1200" dirty="0"/>
        </a:p>
      </dsp:txBody>
      <dsp:txXfrm>
        <a:off x="3587410" y="300797"/>
        <a:ext cx="1273000" cy="312184"/>
      </dsp:txXfrm>
    </dsp:sp>
    <dsp:sp modelId="{EAE1E475-EB3F-4C6B-A1A8-F406F062B697}">
      <dsp:nvSpPr>
        <dsp:cNvPr id="0" name=""/>
        <dsp:cNvSpPr/>
      </dsp:nvSpPr>
      <dsp:spPr>
        <a:xfrm rot="18770822">
          <a:off x="4807715" y="307671"/>
          <a:ext cx="390102" cy="12424"/>
        </a:xfrm>
        <a:custGeom>
          <a:avLst/>
          <a:gdLst/>
          <a:ahLst/>
          <a:cxnLst/>
          <a:rect l="0" t="0" r="0" b="0"/>
          <a:pathLst>
            <a:path>
              <a:moveTo>
                <a:pt x="0" y="6212"/>
              </a:moveTo>
              <a:lnTo>
                <a:pt x="390102"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93013" y="304130"/>
        <a:ext cx="19505" cy="19505"/>
      </dsp:txXfrm>
    </dsp:sp>
    <dsp:sp modelId="{E633C98E-B9EA-405F-A9E0-730ADED4BD4F}">
      <dsp:nvSpPr>
        <dsp:cNvPr id="0" name=""/>
        <dsp:cNvSpPr/>
      </dsp:nvSpPr>
      <dsp:spPr>
        <a:xfrm>
          <a:off x="5135409" y="5073"/>
          <a:ext cx="1421665" cy="331608"/>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無償</a:t>
          </a:r>
          <a:endParaRPr kumimoji="1" lang="ja-JP" altLang="en-US" sz="1600" b="1" kern="1200" dirty="0"/>
        </a:p>
      </dsp:txBody>
      <dsp:txXfrm>
        <a:off x="5145121" y="14785"/>
        <a:ext cx="1402241" cy="312184"/>
      </dsp:txXfrm>
    </dsp:sp>
    <dsp:sp modelId="{A96CBC38-C85B-4BC4-B575-757A06B7A92F}">
      <dsp:nvSpPr>
        <dsp:cNvPr id="0" name=""/>
        <dsp:cNvSpPr/>
      </dsp:nvSpPr>
      <dsp:spPr>
        <a:xfrm>
          <a:off x="6557075" y="164665"/>
          <a:ext cx="1947218" cy="12424"/>
        </a:xfrm>
        <a:custGeom>
          <a:avLst/>
          <a:gdLst/>
          <a:ahLst/>
          <a:cxnLst/>
          <a:rect l="0" t="0" r="0" b="0"/>
          <a:pathLst>
            <a:path>
              <a:moveTo>
                <a:pt x="0" y="6212"/>
              </a:moveTo>
              <a:lnTo>
                <a:pt x="194721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kumimoji="1" lang="ja-JP" altLang="en-US" sz="900" b="1" kern="1200"/>
        </a:p>
      </dsp:txBody>
      <dsp:txXfrm>
        <a:off x="7482004" y="122196"/>
        <a:ext cx="97360" cy="97360"/>
      </dsp:txXfrm>
    </dsp:sp>
    <dsp:sp modelId="{69D12524-2FAA-4CA1-BFCE-9C803473E6CC}">
      <dsp:nvSpPr>
        <dsp:cNvPr id="0" name=""/>
        <dsp:cNvSpPr/>
      </dsp:nvSpPr>
      <dsp:spPr>
        <a:xfrm>
          <a:off x="8504293" y="5073"/>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1. </a:t>
          </a:r>
          <a:r>
            <a:rPr kumimoji="1" lang="ja-JP" altLang="en-US" sz="1600" b="1" kern="1200" dirty="0" smtClean="0">
              <a:solidFill>
                <a:schemeClr val="tx1"/>
              </a:solidFill>
            </a:rPr>
            <a:t>贈与</a:t>
          </a:r>
          <a:endParaRPr kumimoji="1" lang="ja-JP" altLang="en-US" sz="1600" b="1" kern="1200" dirty="0">
            <a:solidFill>
              <a:schemeClr val="tx1"/>
            </a:solidFill>
          </a:endParaRPr>
        </a:p>
      </dsp:txBody>
      <dsp:txXfrm>
        <a:off x="8514005" y="14785"/>
        <a:ext cx="1273000" cy="312184"/>
      </dsp:txXfrm>
    </dsp:sp>
    <dsp:sp modelId="{2A4CEBC0-8A6E-4BCA-89E4-920FE7CFDCBD}">
      <dsp:nvSpPr>
        <dsp:cNvPr id="0" name=""/>
        <dsp:cNvSpPr/>
      </dsp:nvSpPr>
      <dsp:spPr>
        <a:xfrm rot="2829178">
          <a:off x="4807715" y="593683"/>
          <a:ext cx="390102" cy="12424"/>
        </a:xfrm>
        <a:custGeom>
          <a:avLst/>
          <a:gdLst/>
          <a:ahLst/>
          <a:cxnLst/>
          <a:rect l="0" t="0" r="0" b="0"/>
          <a:pathLst>
            <a:path>
              <a:moveTo>
                <a:pt x="0" y="6212"/>
              </a:moveTo>
              <a:lnTo>
                <a:pt x="390102"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93013" y="590143"/>
        <a:ext cx="19505" cy="19505"/>
      </dsp:txXfrm>
    </dsp:sp>
    <dsp:sp modelId="{E9B50C45-1397-47FB-B8DB-895D433A76BB}">
      <dsp:nvSpPr>
        <dsp:cNvPr id="0" name=""/>
        <dsp:cNvSpPr/>
      </dsp:nvSpPr>
      <dsp:spPr>
        <a:xfrm>
          <a:off x="5135409" y="577097"/>
          <a:ext cx="1421665" cy="331608"/>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有償</a:t>
          </a:r>
          <a:endParaRPr kumimoji="1" lang="ja-JP" altLang="en-US" sz="1600" b="1" kern="1200" dirty="0"/>
        </a:p>
      </dsp:txBody>
      <dsp:txXfrm>
        <a:off x="5145121" y="586809"/>
        <a:ext cx="1402241" cy="312184"/>
      </dsp:txXfrm>
    </dsp:sp>
    <dsp:sp modelId="{12C71B13-F8A1-4D45-B88F-238DAAFC7BE0}">
      <dsp:nvSpPr>
        <dsp:cNvPr id="0" name=""/>
        <dsp:cNvSpPr/>
      </dsp:nvSpPr>
      <dsp:spPr>
        <a:xfrm rot="19457599">
          <a:off x="6526367" y="641352"/>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81551" y="639396"/>
        <a:ext cx="16335" cy="16335"/>
      </dsp:txXfrm>
    </dsp:sp>
    <dsp:sp modelId="{5365163B-9B68-4C4E-84BE-9328356F22E8}">
      <dsp:nvSpPr>
        <dsp:cNvPr id="0" name=""/>
        <dsp:cNvSpPr/>
      </dsp:nvSpPr>
      <dsp:spPr>
        <a:xfrm>
          <a:off x="6822362" y="386422"/>
          <a:ext cx="1421665" cy="331608"/>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対価が金銭</a:t>
          </a:r>
          <a:endParaRPr kumimoji="1" lang="ja-JP" altLang="en-US" sz="1600" b="1" kern="1200" dirty="0"/>
        </a:p>
      </dsp:txBody>
      <dsp:txXfrm>
        <a:off x="6832074" y="396134"/>
        <a:ext cx="1402241" cy="312184"/>
      </dsp:txXfrm>
    </dsp:sp>
    <dsp:sp modelId="{036C05F7-345B-402C-B803-F5911687B8B0}">
      <dsp:nvSpPr>
        <dsp:cNvPr id="0" name=""/>
        <dsp:cNvSpPr/>
      </dsp:nvSpPr>
      <dsp:spPr>
        <a:xfrm>
          <a:off x="8244027" y="546014"/>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370038" y="545594"/>
        <a:ext cx="13264" cy="13264"/>
      </dsp:txXfrm>
    </dsp:sp>
    <dsp:sp modelId="{B68A7CDE-872A-4887-A15B-12686FD44DCC}">
      <dsp:nvSpPr>
        <dsp:cNvPr id="0" name=""/>
        <dsp:cNvSpPr/>
      </dsp:nvSpPr>
      <dsp:spPr>
        <a:xfrm>
          <a:off x="8509314" y="386422"/>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2. </a:t>
          </a:r>
          <a:r>
            <a:rPr kumimoji="1" lang="ja-JP" altLang="en-US" sz="1600" b="1" kern="1200" dirty="0" smtClean="0">
              <a:solidFill>
                <a:schemeClr val="tx1"/>
              </a:solidFill>
            </a:rPr>
            <a:t>売買</a:t>
          </a:r>
          <a:endParaRPr kumimoji="1" lang="ja-JP" altLang="en-US" sz="1600" b="1" kern="1200" dirty="0">
            <a:solidFill>
              <a:schemeClr val="tx1"/>
            </a:solidFill>
          </a:endParaRPr>
        </a:p>
      </dsp:txBody>
      <dsp:txXfrm>
        <a:off x="8519026" y="396134"/>
        <a:ext cx="1273000" cy="312184"/>
      </dsp:txXfrm>
    </dsp:sp>
    <dsp:sp modelId="{BE1EA5C7-AEDD-4477-A16A-4343A8D2DFA6}">
      <dsp:nvSpPr>
        <dsp:cNvPr id="0" name=""/>
        <dsp:cNvSpPr/>
      </dsp:nvSpPr>
      <dsp:spPr>
        <a:xfrm rot="2142401">
          <a:off x="6526367" y="832027"/>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81551" y="830071"/>
        <a:ext cx="16335" cy="16335"/>
      </dsp:txXfrm>
    </dsp:sp>
    <dsp:sp modelId="{DBF817A4-E00C-41E2-8043-CB4416B37900}">
      <dsp:nvSpPr>
        <dsp:cNvPr id="0" name=""/>
        <dsp:cNvSpPr/>
      </dsp:nvSpPr>
      <dsp:spPr>
        <a:xfrm>
          <a:off x="6822362" y="767772"/>
          <a:ext cx="1421665" cy="331608"/>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対価が物</a:t>
          </a:r>
          <a:endParaRPr kumimoji="1" lang="ja-JP" altLang="en-US" sz="1600" b="1" kern="1200" dirty="0"/>
        </a:p>
      </dsp:txBody>
      <dsp:txXfrm>
        <a:off x="6832074" y="777484"/>
        <a:ext cx="1402241" cy="312184"/>
      </dsp:txXfrm>
    </dsp:sp>
    <dsp:sp modelId="{44A53407-32D7-4A77-A4F2-8F2D7B830D0D}">
      <dsp:nvSpPr>
        <dsp:cNvPr id="0" name=""/>
        <dsp:cNvSpPr/>
      </dsp:nvSpPr>
      <dsp:spPr>
        <a:xfrm>
          <a:off x="8244027" y="927364"/>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370038" y="926944"/>
        <a:ext cx="13264" cy="13264"/>
      </dsp:txXfrm>
    </dsp:sp>
    <dsp:sp modelId="{9827D1C1-F45E-401B-9B3A-977BA5A778BE}">
      <dsp:nvSpPr>
        <dsp:cNvPr id="0" name=""/>
        <dsp:cNvSpPr/>
      </dsp:nvSpPr>
      <dsp:spPr>
        <a:xfrm>
          <a:off x="8509314" y="767772"/>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3. </a:t>
          </a:r>
          <a:r>
            <a:rPr kumimoji="1" lang="ja-JP" altLang="en-US" sz="1600" b="1" kern="1200" dirty="0" smtClean="0">
              <a:solidFill>
                <a:schemeClr val="tx1"/>
              </a:solidFill>
            </a:rPr>
            <a:t>交換</a:t>
          </a:r>
          <a:endParaRPr kumimoji="1" lang="ja-JP" altLang="en-US" sz="1600" b="1" kern="1200" dirty="0">
            <a:solidFill>
              <a:schemeClr val="tx1"/>
            </a:solidFill>
          </a:endParaRPr>
        </a:p>
      </dsp:txBody>
      <dsp:txXfrm>
        <a:off x="8519026" y="777484"/>
        <a:ext cx="1273000" cy="312184"/>
      </dsp:txXfrm>
    </dsp:sp>
    <dsp:sp modelId="{46557D72-C05F-42D2-8095-EC744B388E7D}">
      <dsp:nvSpPr>
        <dsp:cNvPr id="0" name=""/>
        <dsp:cNvSpPr/>
      </dsp:nvSpPr>
      <dsp:spPr>
        <a:xfrm rot="3090853">
          <a:off x="3231912" y="951199"/>
          <a:ext cx="426286" cy="12424"/>
        </a:xfrm>
        <a:custGeom>
          <a:avLst/>
          <a:gdLst/>
          <a:ahLst/>
          <a:cxnLst/>
          <a:rect l="0" t="0" r="0" b="0"/>
          <a:pathLst>
            <a:path>
              <a:moveTo>
                <a:pt x="0" y="6212"/>
              </a:moveTo>
              <a:lnTo>
                <a:pt x="426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434398" y="946754"/>
        <a:ext cx="21314" cy="21314"/>
      </dsp:txXfrm>
    </dsp:sp>
    <dsp:sp modelId="{2F57C042-9A57-4208-B974-9142E1EA99AA}">
      <dsp:nvSpPr>
        <dsp:cNvPr id="0" name=""/>
        <dsp:cNvSpPr/>
      </dsp:nvSpPr>
      <dsp:spPr>
        <a:xfrm>
          <a:off x="3577698" y="958447"/>
          <a:ext cx="1292424" cy="331608"/>
        </a:xfrm>
        <a:prstGeom prst="roundRect">
          <a:avLst>
            <a:gd name="adj" fmla="val 10000"/>
          </a:avLst>
        </a:prstGeom>
        <a:solidFill>
          <a:schemeClr val="accent4">
            <a:lumMod val="20000"/>
            <a:lumOff val="80000"/>
          </a:schemeClr>
        </a:soli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返還必要</a:t>
          </a:r>
          <a:endParaRPr kumimoji="1" lang="ja-JP" altLang="en-US" sz="1600" b="1" kern="1200" dirty="0"/>
        </a:p>
      </dsp:txBody>
      <dsp:txXfrm>
        <a:off x="3587410" y="968159"/>
        <a:ext cx="1273000" cy="312184"/>
      </dsp:txXfrm>
    </dsp:sp>
    <dsp:sp modelId="{16D60908-1FCA-48BB-ABAD-7ACDA8F929B7}">
      <dsp:nvSpPr>
        <dsp:cNvPr id="0" name=""/>
        <dsp:cNvSpPr/>
      </dsp:nvSpPr>
      <dsp:spPr>
        <a:xfrm>
          <a:off x="4870123" y="1118039"/>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96134" y="1117619"/>
        <a:ext cx="13264" cy="13264"/>
      </dsp:txXfrm>
    </dsp:sp>
    <dsp:sp modelId="{326FD7F1-5747-4022-8D7A-E5F61C9B64A1}">
      <dsp:nvSpPr>
        <dsp:cNvPr id="0" name=""/>
        <dsp:cNvSpPr/>
      </dsp:nvSpPr>
      <dsp:spPr>
        <a:xfrm>
          <a:off x="5135409" y="958447"/>
          <a:ext cx="1421665"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4. </a:t>
          </a:r>
          <a:r>
            <a:rPr kumimoji="1" lang="ja-JP" altLang="en-US" sz="1600" b="1" kern="1200" dirty="0" smtClean="0">
              <a:solidFill>
                <a:schemeClr val="tx1"/>
              </a:solidFill>
            </a:rPr>
            <a:t>消費貸借</a:t>
          </a:r>
          <a:endParaRPr kumimoji="1" lang="ja-JP" altLang="en-US" sz="1600" b="1" kern="1200" dirty="0">
            <a:solidFill>
              <a:schemeClr val="tx1"/>
            </a:solidFill>
          </a:endParaRPr>
        </a:p>
      </dsp:txBody>
      <dsp:txXfrm>
        <a:off x="5145121" y="968159"/>
        <a:ext cx="1402241" cy="312184"/>
      </dsp:txXfrm>
    </dsp:sp>
    <dsp:sp modelId="{57406C4E-F0E0-4C2E-88C7-F853818F0AAA}">
      <dsp:nvSpPr>
        <dsp:cNvPr id="0" name=""/>
        <dsp:cNvSpPr/>
      </dsp:nvSpPr>
      <dsp:spPr>
        <a:xfrm rot="4635632">
          <a:off x="1308067" y="2544459"/>
          <a:ext cx="1203015" cy="12424"/>
        </a:xfrm>
        <a:custGeom>
          <a:avLst/>
          <a:gdLst/>
          <a:ahLst/>
          <a:cxnLst/>
          <a:rect l="0" t="0" r="0" b="0"/>
          <a:pathLst>
            <a:path>
              <a:moveTo>
                <a:pt x="0" y="6212"/>
              </a:moveTo>
              <a:lnTo>
                <a:pt x="120301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1879499" y="2520596"/>
        <a:ext cx="60150" cy="60150"/>
      </dsp:txXfrm>
    </dsp:sp>
    <dsp:sp modelId="{76F8786B-2854-4895-B412-5DF030C443E4}">
      <dsp:nvSpPr>
        <dsp:cNvPr id="0" name=""/>
        <dsp:cNvSpPr/>
      </dsp:nvSpPr>
      <dsp:spPr>
        <a:xfrm>
          <a:off x="2042218" y="2814266"/>
          <a:ext cx="1262798" cy="646212"/>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財産権を</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移転しない</a:t>
          </a:r>
          <a:endParaRPr kumimoji="1" lang="ja-JP" altLang="en-US" sz="1600" b="1" kern="1200" dirty="0"/>
        </a:p>
      </dsp:txBody>
      <dsp:txXfrm>
        <a:off x="2061145" y="2833193"/>
        <a:ext cx="1224944" cy="608358"/>
      </dsp:txXfrm>
    </dsp:sp>
    <dsp:sp modelId="{F217FEAD-8A15-43E0-9A8A-C60DDDD04E12}">
      <dsp:nvSpPr>
        <dsp:cNvPr id="0" name=""/>
        <dsp:cNvSpPr/>
      </dsp:nvSpPr>
      <dsp:spPr>
        <a:xfrm rot="16825837">
          <a:off x="2705005" y="2410612"/>
          <a:ext cx="1465310" cy="12424"/>
        </a:xfrm>
        <a:custGeom>
          <a:avLst/>
          <a:gdLst/>
          <a:ahLst/>
          <a:cxnLst/>
          <a:rect l="0" t="0" r="0" b="0"/>
          <a:pathLst>
            <a:path>
              <a:moveTo>
                <a:pt x="0" y="6212"/>
              </a:moveTo>
              <a:lnTo>
                <a:pt x="146531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3401027" y="2380191"/>
        <a:ext cx="73265" cy="73265"/>
      </dsp:txXfrm>
    </dsp:sp>
    <dsp:sp modelId="{9D0ED847-898D-4584-B9A9-CBA527251203}">
      <dsp:nvSpPr>
        <dsp:cNvPr id="0" name=""/>
        <dsp:cNvSpPr/>
      </dsp:nvSpPr>
      <dsp:spPr>
        <a:xfrm>
          <a:off x="3570303" y="1475590"/>
          <a:ext cx="1292424" cy="441370"/>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返還必要</a:t>
          </a:r>
          <a:r>
            <a:rPr kumimoji="1" lang="en-US" altLang="ja-JP" sz="1600" b="1" kern="1200" dirty="0" smtClean="0"/>
            <a:t/>
          </a:r>
          <a:br>
            <a:rPr kumimoji="1" lang="en-US" altLang="ja-JP" sz="1600" b="1" kern="1200" dirty="0" smtClean="0"/>
          </a:br>
          <a:r>
            <a:rPr kumimoji="1" lang="ja-JP" altLang="en-US" sz="1600" b="1" kern="1200" dirty="0" smtClean="0"/>
            <a:t>物の利用</a:t>
          </a:r>
          <a:endParaRPr kumimoji="1" lang="en-US" altLang="ja-JP" sz="1600" b="1" kern="1200" dirty="0" smtClean="0"/>
        </a:p>
      </dsp:txBody>
      <dsp:txXfrm>
        <a:off x="3583230" y="1488517"/>
        <a:ext cx="1266570" cy="415516"/>
      </dsp:txXfrm>
    </dsp:sp>
    <dsp:sp modelId="{433D092F-9B70-43CD-A192-9E4F997CFA67}">
      <dsp:nvSpPr>
        <dsp:cNvPr id="0" name=""/>
        <dsp:cNvSpPr/>
      </dsp:nvSpPr>
      <dsp:spPr>
        <a:xfrm rot="19457599">
          <a:off x="4832020" y="1594726"/>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87204" y="1592771"/>
        <a:ext cx="16335" cy="16335"/>
      </dsp:txXfrm>
    </dsp:sp>
    <dsp:sp modelId="{F2233773-0BFA-4D0E-A571-BCE2B82552E7}">
      <dsp:nvSpPr>
        <dsp:cNvPr id="0" name=""/>
        <dsp:cNvSpPr/>
      </dsp:nvSpPr>
      <dsp:spPr>
        <a:xfrm>
          <a:off x="5128014" y="1339797"/>
          <a:ext cx="1421665" cy="331608"/>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無償</a:t>
          </a:r>
          <a:endParaRPr kumimoji="1" lang="ja-JP" altLang="en-US" sz="1600" b="1" kern="1200" dirty="0"/>
        </a:p>
      </dsp:txBody>
      <dsp:txXfrm>
        <a:off x="5137726" y="1349509"/>
        <a:ext cx="1402241" cy="312184"/>
      </dsp:txXfrm>
    </dsp:sp>
    <dsp:sp modelId="{E165CBB7-66AE-4EC6-80E0-E30DF0506CDB}">
      <dsp:nvSpPr>
        <dsp:cNvPr id="0" name=""/>
        <dsp:cNvSpPr/>
      </dsp:nvSpPr>
      <dsp:spPr>
        <a:xfrm>
          <a:off x="6549680" y="1499389"/>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75691" y="1498969"/>
        <a:ext cx="13264" cy="13264"/>
      </dsp:txXfrm>
    </dsp:sp>
    <dsp:sp modelId="{12319AF0-2E1E-4160-951B-A75CB0BA84BD}">
      <dsp:nvSpPr>
        <dsp:cNvPr id="0" name=""/>
        <dsp:cNvSpPr/>
      </dsp:nvSpPr>
      <dsp:spPr>
        <a:xfrm>
          <a:off x="6814967" y="1339797"/>
          <a:ext cx="1421665"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5. </a:t>
          </a:r>
          <a:r>
            <a:rPr kumimoji="1" lang="ja-JP" altLang="en-US" sz="1600" b="1" kern="1200" dirty="0" smtClean="0">
              <a:solidFill>
                <a:schemeClr val="tx1"/>
              </a:solidFill>
            </a:rPr>
            <a:t>使用貸借</a:t>
          </a:r>
          <a:endParaRPr kumimoji="1" lang="ja-JP" altLang="en-US" sz="1600" b="1" kern="1200" dirty="0">
            <a:solidFill>
              <a:schemeClr val="tx1"/>
            </a:solidFill>
          </a:endParaRPr>
        </a:p>
      </dsp:txBody>
      <dsp:txXfrm>
        <a:off x="6824679" y="1349509"/>
        <a:ext cx="1402241" cy="312184"/>
      </dsp:txXfrm>
    </dsp:sp>
    <dsp:sp modelId="{C902E20D-62BA-4672-80AA-652B7A5B9FA8}">
      <dsp:nvSpPr>
        <dsp:cNvPr id="0" name=""/>
        <dsp:cNvSpPr/>
      </dsp:nvSpPr>
      <dsp:spPr>
        <a:xfrm rot="2142401">
          <a:off x="4832020" y="1785401"/>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87204" y="1783446"/>
        <a:ext cx="16335" cy="16335"/>
      </dsp:txXfrm>
    </dsp:sp>
    <dsp:sp modelId="{B63FBFB7-7F5E-43EE-95D3-8E84F5FCBDA4}">
      <dsp:nvSpPr>
        <dsp:cNvPr id="0" name=""/>
        <dsp:cNvSpPr/>
      </dsp:nvSpPr>
      <dsp:spPr>
        <a:xfrm>
          <a:off x="5128014" y="1721147"/>
          <a:ext cx="1421665" cy="331608"/>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有償</a:t>
          </a:r>
          <a:endParaRPr kumimoji="1" lang="ja-JP" altLang="en-US" sz="1600" b="1" kern="1200" dirty="0"/>
        </a:p>
      </dsp:txBody>
      <dsp:txXfrm>
        <a:off x="5137726" y="1730859"/>
        <a:ext cx="1402241" cy="312184"/>
      </dsp:txXfrm>
    </dsp:sp>
    <dsp:sp modelId="{34D29BBF-7602-4C58-BF01-5A41CC6CB0C7}">
      <dsp:nvSpPr>
        <dsp:cNvPr id="0" name=""/>
        <dsp:cNvSpPr/>
      </dsp:nvSpPr>
      <dsp:spPr>
        <a:xfrm>
          <a:off x="6549680" y="1880739"/>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75691" y="1880319"/>
        <a:ext cx="13264" cy="13264"/>
      </dsp:txXfrm>
    </dsp:sp>
    <dsp:sp modelId="{D19382FD-6662-4264-8D0C-94779523118B}">
      <dsp:nvSpPr>
        <dsp:cNvPr id="0" name=""/>
        <dsp:cNvSpPr/>
      </dsp:nvSpPr>
      <dsp:spPr>
        <a:xfrm>
          <a:off x="6814967" y="1721147"/>
          <a:ext cx="1421665"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6. </a:t>
          </a:r>
          <a:r>
            <a:rPr kumimoji="1" lang="ja-JP" altLang="en-US" sz="1600" b="1" kern="1200" dirty="0" smtClean="0">
              <a:solidFill>
                <a:schemeClr val="tx1"/>
              </a:solidFill>
            </a:rPr>
            <a:t>賃貸借</a:t>
          </a:r>
          <a:endParaRPr kumimoji="1" lang="ja-JP" altLang="en-US" sz="1600" b="1" kern="1200" dirty="0">
            <a:solidFill>
              <a:schemeClr val="tx1"/>
            </a:solidFill>
          </a:endParaRPr>
        </a:p>
      </dsp:txBody>
      <dsp:txXfrm>
        <a:off x="6824679" y="1730859"/>
        <a:ext cx="1402241" cy="312184"/>
      </dsp:txXfrm>
    </dsp:sp>
    <dsp:sp modelId="{69099A66-F52A-403F-9BA7-AA7303BA46C2}">
      <dsp:nvSpPr>
        <dsp:cNvPr id="0" name=""/>
        <dsp:cNvSpPr/>
      </dsp:nvSpPr>
      <dsp:spPr>
        <a:xfrm rot="18033749">
          <a:off x="3176796" y="2906536"/>
          <a:ext cx="521727" cy="12424"/>
        </a:xfrm>
        <a:custGeom>
          <a:avLst/>
          <a:gdLst/>
          <a:ahLst/>
          <a:cxnLst/>
          <a:rect l="0" t="0" r="0" b="0"/>
          <a:pathLst>
            <a:path>
              <a:moveTo>
                <a:pt x="0" y="6212"/>
              </a:moveTo>
              <a:lnTo>
                <a:pt x="52172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424617" y="2899705"/>
        <a:ext cx="26086" cy="26086"/>
      </dsp:txXfrm>
    </dsp:sp>
    <dsp:sp modelId="{6DA9819B-DC08-4401-9CC1-C878E19C229D}">
      <dsp:nvSpPr>
        <dsp:cNvPr id="0" name=""/>
        <dsp:cNvSpPr/>
      </dsp:nvSpPr>
      <dsp:spPr>
        <a:xfrm>
          <a:off x="3570303" y="2522321"/>
          <a:ext cx="1292424" cy="33160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役務の提供</a:t>
          </a:r>
          <a:endParaRPr kumimoji="1" lang="ja-JP" altLang="en-US" sz="1600" b="1" kern="1200" dirty="0"/>
        </a:p>
      </dsp:txBody>
      <dsp:txXfrm>
        <a:off x="3580015" y="2532033"/>
        <a:ext cx="1273000" cy="312184"/>
      </dsp:txXfrm>
    </dsp:sp>
    <dsp:sp modelId="{DB5816D2-08E1-41C6-BEA4-AE516ABE6662}">
      <dsp:nvSpPr>
        <dsp:cNvPr id="0" name=""/>
        <dsp:cNvSpPr/>
      </dsp:nvSpPr>
      <dsp:spPr>
        <a:xfrm rot="18463775">
          <a:off x="4778611" y="2510476"/>
          <a:ext cx="433520" cy="12424"/>
        </a:xfrm>
        <a:custGeom>
          <a:avLst/>
          <a:gdLst/>
          <a:ahLst/>
          <a:cxnLst/>
          <a:rect l="0" t="0" r="0" b="0"/>
          <a:pathLst>
            <a:path>
              <a:moveTo>
                <a:pt x="0" y="6212"/>
              </a:moveTo>
              <a:lnTo>
                <a:pt x="43352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84533" y="2505850"/>
        <a:ext cx="21676" cy="21676"/>
      </dsp:txXfrm>
    </dsp:sp>
    <dsp:sp modelId="{584F27A0-2C44-43BE-953C-8F6F2A204350}">
      <dsp:nvSpPr>
        <dsp:cNvPr id="0" name=""/>
        <dsp:cNvSpPr/>
      </dsp:nvSpPr>
      <dsp:spPr>
        <a:xfrm>
          <a:off x="5128014" y="2102496"/>
          <a:ext cx="1421665" cy="48550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従属的</a:t>
          </a:r>
          <a:r>
            <a:rPr kumimoji="1" lang="en-US" altLang="ja-JP" sz="1600" b="1" kern="1200" dirty="0" smtClean="0"/>
            <a:t/>
          </a:r>
          <a:br>
            <a:rPr kumimoji="1" lang="en-US" altLang="ja-JP" sz="1600" b="1" kern="1200" dirty="0" smtClean="0"/>
          </a:br>
          <a:r>
            <a:rPr kumimoji="1" lang="en-US" altLang="ja-JP" sz="1600" b="1" kern="1200" dirty="0" smtClean="0"/>
            <a:t>(</a:t>
          </a:r>
          <a:r>
            <a:rPr kumimoji="1" lang="ja-JP" altLang="en-US" sz="1600" b="1" kern="1200" dirty="0" smtClean="0"/>
            <a:t>時間決めで</a:t>
          </a:r>
          <a:r>
            <a:rPr kumimoji="1" lang="en-US" altLang="ja-JP" sz="1600" b="1" kern="1200" dirty="0" smtClean="0"/>
            <a:t>)</a:t>
          </a:r>
          <a:endParaRPr kumimoji="1" lang="ja-JP" altLang="en-US" sz="1600" b="1" kern="1200" dirty="0"/>
        </a:p>
      </dsp:txBody>
      <dsp:txXfrm>
        <a:off x="5142234" y="2116716"/>
        <a:ext cx="1393225" cy="457068"/>
      </dsp:txXfrm>
    </dsp:sp>
    <dsp:sp modelId="{C22E26B6-4142-4046-AB35-8ADDB1BE62CC}">
      <dsp:nvSpPr>
        <dsp:cNvPr id="0" name=""/>
        <dsp:cNvSpPr/>
      </dsp:nvSpPr>
      <dsp:spPr>
        <a:xfrm>
          <a:off x="6549680" y="2339038"/>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75691" y="2338618"/>
        <a:ext cx="13264" cy="13264"/>
      </dsp:txXfrm>
    </dsp:sp>
    <dsp:sp modelId="{3D071919-837B-4521-80D6-BB53506A8BE4}">
      <dsp:nvSpPr>
        <dsp:cNvPr id="0" name=""/>
        <dsp:cNvSpPr/>
      </dsp:nvSpPr>
      <dsp:spPr>
        <a:xfrm>
          <a:off x="6814967" y="2179446"/>
          <a:ext cx="1421665"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7. </a:t>
          </a:r>
          <a:r>
            <a:rPr kumimoji="1" lang="ja-JP" altLang="en-US" sz="1600" b="1" kern="1200" dirty="0" smtClean="0">
              <a:solidFill>
                <a:schemeClr val="tx1"/>
              </a:solidFill>
            </a:rPr>
            <a:t>雇用</a:t>
          </a:r>
          <a:endParaRPr kumimoji="1" lang="ja-JP" altLang="en-US" sz="1600" b="1" kern="1200" dirty="0">
            <a:solidFill>
              <a:schemeClr val="tx1"/>
            </a:solidFill>
          </a:endParaRPr>
        </a:p>
      </dsp:txBody>
      <dsp:txXfrm>
        <a:off x="6824679" y="2189158"/>
        <a:ext cx="1402241" cy="312184"/>
      </dsp:txXfrm>
    </dsp:sp>
    <dsp:sp modelId="{5C88CED9-0C5C-4B9D-80F4-1351F0030B23}">
      <dsp:nvSpPr>
        <dsp:cNvPr id="0" name=""/>
        <dsp:cNvSpPr/>
      </dsp:nvSpPr>
      <dsp:spPr>
        <a:xfrm rot="3462675">
          <a:off x="4747062" y="2891826"/>
          <a:ext cx="496618" cy="12424"/>
        </a:xfrm>
        <a:custGeom>
          <a:avLst/>
          <a:gdLst/>
          <a:ahLst/>
          <a:cxnLst/>
          <a:rect l="0" t="0" r="0" b="0"/>
          <a:pathLst>
            <a:path>
              <a:moveTo>
                <a:pt x="0" y="6212"/>
              </a:moveTo>
              <a:lnTo>
                <a:pt x="49661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4982956" y="2885622"/>
        <a:ext cx="24830" cy="24830"/>
      </dsp:txXfrm>
    </dsp:sp>
    <dsp:sp modelId="{831A5E16-41CB-4C3B-9545-E17534CAE166}">
      <dsp:nvSpPr>
        <dsp:cNvPr id="0" name=""/>
        <dsp:cNvSpPr/>
      </dsp:nvSpPr>
      <dsp:spPr>
        <a:xfrm>
          <a:off x="5128014" y="2942146"/>
          <a:ext cx="1398021" cy="33160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独立的</a:t>
          </a:r>
          <a:endParaRPr kumimoji="1" lang="ja-JP" altLang="en-US" sz="1600" b="1" kern="1200" dirty="0"/>
        </a:p>
      </dsp:txBody>
      <dsp:txXfrm>
        <a:off x="5137726" y="2951858"/>
        <a:ext cx="1378597" cy="312184"/>
      </dsp:txXfrm>
    </dsp:sp>
    <dsp:sp modelId="{AEA55A1A-C085-4FED-AF9B-E97892AF44B2}">
      <dsp:nvSpPr>
        <dsp:cNvPr id="0" name=""/>
        <dsp:cNvSpPr/>
      </dsp:nvSpPr>
      <dsp:spPr>
        <a:xfrm rot="18289469">
          <a:off x="6426406" y="2911063"/>
          <a:ext cx="464547" cy="12424"/>
        </a:xfrm>
        <a:custGeom>
          <a:avLst/>
          <a:gdLst/>
          <a:ahLst/>
          <a:cxnLst/>
          <a:rect l="0" t="0" r="0" b="0"/>
          <a:pathLst>
            <a:path>
              <a:moveTo>
                <a:pt x="0" y="6212"/>
              </a:moveTo>
              <a:lnTo>
                <a:pt x="4645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47066" y="2905661"/>
        <a:ext cx="23227" cy="23227"/>
      </dsp:txXfrm>
    </dsp:sp>
    <dsp:sp modelId="{AE5938D6-A610-4A98-B7A8-7AC0AF4AE590}">
      <dsp:nvSpPr>
        <dsp:cNvPr id="0" name=""/>
        <dsp:cNvSpPr/>
      </dsp:nvSpPr>
      <dsp:spPr>
        <a:xfrm>
          <a:off x="6791323" y="2560796"/>
          <a:ext cx="1421665" cy="33160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仕事の完成</a:t>
          </a:r>
          <a:endParaRPr kumimoji="1" lang="ja-JP" altLang="en-US" sz="1600" b="1" kern="1200" dirty="0"/>
        </a:p>
      </dsp:txBody>
      <dsp:txXfrm>
        <a:off x="6801035" y="2570508"/>
        <a:ext cx="1402241" cy="312184"/>
      </dsp:txXfrm>
    </dsp:sp>
    <dsp:sp modelId="{0DC9D3A8-1D7C-4487-94D6-D65DF2F2D22B}">
      <dsp:nvSpPr>
        <dsp:cNvPr id="0" name=""/>
        <dsp:cNvSpPr/>
      </dsp:nvSpPr>
      <dsp:spPr>
        <a:xfrm>
          <a:off x="8212988" y="2720388"/>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339000" y="2719968"/>
        <a:ext cx="13264" cy="13264"/>
      </dsp:txXfrm>
    </dsp:sp>
    <dsp:sp modelId="{2AE368E9-B1FD-478A-95FA-8FC746CFA2B1}">
      <dsp:nvSpPr>
        <dsp:cNvPr id="0" name=""/>
        <dsp:cNvSpPr/>
      </dsp:nvSpPr>
      <dsp:spPr>
        <a:xfrm>
          <a:off x="8478275" y="2560796"/>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8. </a:t>
          </a:r>
          <a:r>
            <a:rPr kumimoji="1" lang="ja-JP" altLang="en-US" sz="1600" b="1" kern="1200" dirty="0" smtClean="0">
              <a:solidFill>
                <a:schemeClr val="tx1"/>
              </a:solidFill>
            </a:rPr>
            <a:t>請負</a:t>
          </a:r>
          <a:endParaRPr kumimoji="1" lang="ja-JP" altLang="en-US" sz="1600" b="1" kern="1200" dirty="0">
            <a:solidFill>
              <a:schemeClr val="tx1"/>
            </a:solidFill>
          </a:endParaRPr>
        </a:p>
      </dsp:txBody>
      <dsp:txXfrm>
        <a:off x="8487987" y="2570508"/>
        <a:ext cx="1273000" cy="312184"/>
      </dsp:txXfrm>
    </dsp:sp>
    <dsp:sp modelId="{6CC197DC-4B5B-4E37-AB93-F03D760D2149}">
      <dsp:nvSpPr>
        <dsp:cNvPr id="0" name=""/>
        <dsp:cNvSpPr/>
      </dsp:nvSpPr>
      <dsp:spPr>
        <a:xfrm>
          <a:off x="6526036" y="3101738"/>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52047" y="3101318"/>
        <a:ext cx="13264" cy="13264"/>
      </dsp:txXfrm>
    </dsp:sp>
    <dsp:sp modelId="{1B77A183-63A6-4DC1-9533-CF54EEDD7D4A}">
      <dsp:nvSpPr>
        <dsp:cNvPr id="0" name=""/>
        <dsp:cNvSpPr/>
      </dsp:nvSpPr>
      <dsp:spPr>
        <a:xfrm>
          <a:off x="6791323" y="2942146"/>
          <a:ext cx="1421665" cy="33160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事務の処理</a:t>
          </a:r>
          <a:endParaRPr kumimoji="1" lang="ja-JP" altLang="en-US" sz="1600" b="1" kern="1200" dirty="0"/>
        </a:p>
      </dsp:txBody>
      <dsp:txXfrm>
        <a:off x="6801035" y="2951858"/>
        <a:ext cx="1402241" cy="312184"/>
      </dsp:txXfrm>
    </dsp:sp>
    <dsp:sp modelId="{E0031EBB-49BB-4609-8257-2076ECD26731}">
      <dsp:nvSpPr>
        <dsp:cNvPr id="0" name=""/>
        <dsp:cNvSpPr/>
      </dsp:nvSpPr>
      <dsp:spPr>
        <a:xfrm>
          <a:off x="8212988" y="3101738"/>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339000" y="3101318"/>
        <a:ext cx="13264" cy="13264"/>
      </dsp:txXfrm>
    </dsp:sp>
    <dsp:sp modelId="{1BD69E00-6C6D-4656-BF0A-9686822CE77D}">
      <dsp:nvSpPr>
        <dsp:cNvPr id="0" name=""/>
        <dsp:cNvSpPr/>
      </dsp:nvSpPr>
      <dsp:spPr>
        <a:xfrm>
          <a:off x="8478275" y="2942146"/>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9. </a:t>
          </a:r>
          <a:r>
            <a:rPr kumimoji="1" lang="ja-JP" altLang="en-US" sz="1600" b="1" kern="1200" dirty="0" smtClean="0">
              <a:solidFill>
                <a:schemeClr val="tx1"/>
              </a:solidFill>
            </a:rPr>
            <a:t>委任</a:t>
          </a:r>
          <a:endParaRPr kumimoji="1" lang="ja-JP" altLang="en-US" sz="1600" b="1" kern="1200" dirty="0">
            <a:solidFill>
              <a:schemeClr val="tx1"/>
            </a:solidFill>
          </a:endParaRPr>
        </a:p>
      </dsp:txBody>
      <dsp:txXfrm>
        <a:off x="8487987" y="2951858"/>
        <a:ext cx="1273000" cy="312184"/>
      </dsp:txXfrm>
    </dsp:sp>
    <dsp:sp modelId="{EECB7906-444B-4DAE-8CA0-901FBD4134FA}">
      <dsp:nvSpPr>
        <dsp:cNvPr id="0" name=""/>
        <dsp:cNvSpPr/>
      </dsp:nvSpPr>
      <dsp:spPr>
        <a:xfrm rot="3310531">
          <a:off x="6426406" y="3292413"/>
          <a:ext cx="464547" cy="12424"/>
        </a:xfrm>
        <a:custGeom>
          <a:avLst/>
          <a:gdLst/>
          <a:ahLst/>
          <a:cxnLst/>
          <a:rect l="0" t="0" r="0" b="0"/>
          <a:pathLst>
            <a:path>
              <a:moveTo>
                <a:pt x="0" y="6212"/>
              </a:moveTo>
              <a:lnTo>
                <a:pt x="4645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647066" y="3287011"/>
        <a:ext cx="23227" cy="23227"/>
      </dsp:txXfrm>
    </dsp:sp>
    <dsp:sp modelId="{A3B00652-6F91-4FA6-9AE0-6F9DDA015A05}">
      <dsp:nvSpPr>
        <dsp:cNvPr id="0" name=""/>
        <dsp:cNvSpPr/>
      </dsp:nvSpPr>
      <dsp:spPr>
        <a:xfrm>
          <a:off x="6791323" y="3323496"/>
          <a:ext cx="1421665" cy="331608"/>
        </a:xfrm>
        <a:prstGeom prst="roundRect">
          <a:avLst>
            <a:gd name="adj" fmla="val 10000"/>
          </a:avLst>
        </a:prstGeom>
        <a:solidFill>
          <a:schemeClr val="accent4">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物を預かる</a:t>
          </a:r>
          <a:endParaRPr kumimoji="1" lang="ja-JP" altLang="en-US" sz="1600" b="1" kern="1200" dirty="0"/>
        </a:p>
      </dsp:txBody>
      <dsp:txXfrm>
        <a:off x="6801035" y="3333208"/>
        <a:ext cx="1402241" cy="312184"/>
      </dsp:txXfrm>
    </dsp:sp>
    <dsp:sp modelId="{80880F5F-4FDB-4CCF-8F31-82B43E0F4AA7}">
      <dsp:nvSpPr>
        <dsp:cNvPr id="0" name=""/>
        <dsp:cNvSpPr/>
      </dsp:nvSpPr>
      <dsp:spPr>
        <a:xfrm>
          <a:off x="8212988" y="3483088"/>
          <a:ext cx="265286" cy="12424"/>
        </a:xfrm>
        <a:custGeom>
          <a:avLst/>
          <a:gdLst/>
          <a:ahLst/>
          <a:cxnLst/>
          <a:rect l="0" t="0" r="0" b="0"/>
          <a:pathLst>
            <a:path>
              <a:moveTo>
                <a:pt x="0" y="6212"/>
              </a:moveTo>
              <a:lnTo>
                <a:pt x="265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339000" y="3482668"/>
        <a:ext cx="13264" cy="13264"/>
      </dsp:txXfrm>
    </dsp:sp>
    <dsp:sp modelId="{2226CC08-DBD7-4104-8840-B69DBA5DCFE6}">
      <dsp:nvSpPr>
        <dsp:cNvPr id="0" name=""/>
        <dsp:cNvSpPr/>
      </dsp:nvSpPr>
      <dsp:spPr>
        <a:xfrm>
          <a:off x="8478275" y="3323496"/>
          <a:ext cx="1292424"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10. </a:t>
          </a:r>
          <a:r>
            <a:rPr kumimoji="1" lang="ja-JP" altLang="en-US" sz="1600" b="1" kern="1200" dirty="0" smtClean="0">
              <a:solidFill>
                <a:schemeClr val="tx1"/>
              </a:solidFill>
            </a:rPr>
            <a:t>寄託</a:t>
          </a:r>
          <a:endParaRPr kumimoji="1" lang="ja-JP" altLang="en-US" sz="1600" b="1" kern="1200" dirty="0">
            <a:solidFill>
              <a:schemeClr val="tx1"/>
            </a:solidFill>
          </a:endParaRPr>
        </a:p>
      </dsp:txBody>
      <dsp:txXfrm>
        <a:off x="8487987" y="3333208"/>
        <a:ext cx="1273000" cy="312184"/>
      </dsp:txXfrm>
    </dsp:sp>
    <dsp:sp modelId="{6B0798D1-C0B8-4555-9417-DBBD03DCD29D}">
      <dsp:nvSpPr>
        <dsp:cNvPr id="0" name=""/>
        <dsp:cNvSpPr/>
      </dsp:nvSpPr>
      <dsp:spPr>
        <a:xfrm rot="4438805">
          <a:off x="2957018" y="3593136"/>
          <a:ext cx="961283" cy="12424"/>
        </a:xfrm>
        <a:custGeom>
          <a:avLst/>
          <a:gdLst/>
          <a:ahLst/>
          <a:cxnLst/>
          <a:rect l="0" t="0" r="0" b="0"/>
          <a:pathLst>
            <a:path>
              <a:moveTo>
                <a:pt x="0" y="6212"/>
              </a:moveTo>
              <a:lnTo>
                <a:pt x="961283"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413628" y="3575316"/>
        <a:ext cx="48064" cy="48064"/>
      </dsp:txXfrm>
    </dsp:sp>
    <dsp:sp modelId="{19A9B972-8675-4DBD-B5B2-9CDB0285A51E}">
      <dsp:nvSpPr>
        <dsp:cNvPr id="0" name=""/>
        <dsp:cNvSpPr/>
      </dsp:nvSpPr>
      <dsp:spPr>
        <a:xfrm>
          <a:off x="3570303" y="3895520"/>
          <a:ext cx="1292424" cy="33160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事業を営む</a:t>
          </a:r>
          <a:endParaRPr kumimoji="1" lang="ja-JP" altLang="en-US" sz="1600" b="1" kern="1200" dirty="0"/>
        </a:p>
      </dsp:txBody>
      <dsp:txXfrm>
        <a:off x="3580015" y="3905232"/>
        <a:ext cx="1273000" cy="312184"/>
      </dsp:txXfrm>
    </dsp:sp>
    <dsp:sp modelId="{A63C7903-A809-4A2C-92A4-52621DE6CE51}">
      <dsp:nvSpPr>
        <dsp:cNvPr id="0" name=""/>
        <dsp:cNvSpPr/>
      </dsp:nvSpPr>
      <dsp:spPr>
        <a:xfrm rot="19457599">
          <a:off x="4832020" y="3959775"/>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87204" y="3957820"/>
        <a:ext cx="16335" cy="16335"/>
      </dsp:txXfrm>
    </dsp:sp>
    <dsp:sp modelId="{F18AF909-2C4E-49EB-99C3-3162CF6892E4}">
      <dsp:nvSpPr>
        <dsp:cNvPr id="0" name=""/>
        <dsp:cNvSpPr/>
      </dsp:nvSpPr>
      <dsp:spPr>
        <a:xfrm>
          <a:off x="5128014" y="3704845"/>
          <a:ext cx="1292424" cy="33160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団体形成</a:t>
          </a:r>
          <a:endParaRPr kumimoji="1" lang="ja-JP" altLang="en-US" sz="1600" b="1" kern="1200" dirty="0"/>
        </a:p>
      </dsp:txBody>
      <dsp:txXfrm>
        <a:off x="5137726" y="3714557"/>
        <a:ext cx="1273000" cy="312184"/>
      </dsp:txXfrm>
    </dsp:sp>
    <dsp:sp modelId="{8653ED28-455B-478F-AEB6-AD51331FDDD8}">
      <dsp:nvSpPr>
        <dsp:cNvPr id="0" name=""/>
        <dsp:cNvSpPr/>
      </dsp:nvSpPr>
      <dsp:spPr>
        <a:xfrm>
          <a:off x="6420439" y="3864437"/>
          <a:ext cx="362700" cy="12424"/>
        </a:xfrm>
        <a:custGeom>
          <a:avLst/>
          <a:gdLst/>
          <a:ahLst/>
          <a:cxnLst/>
          <a:rect l="0" t="0" r="0" b="0"/>
          <a:pathLst>
            <a:path>
              <a:moveTo>
                <a:pt x="0" y="6212"/>
              </a:moveTo>
              <a:lnTo>
                <a:pt x="36270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592721" y="3861582"/>
        <a:ext cx="18135" cy="18135"/>
      </dsp:txXfrm>
    </dsp:sp>
    <dsp:sp modelId="{B3FC1479-2473-4E7D-9E61-CA89C673D21F}">
      <dsp:nvSpPr>
        <dsp:cNvPr id="0" name=""/>
        <dsp:cNvSpPr/>
      </dsp:nvSpPr>
      <dsp:spPr>
        <a:xfrm>
          <a:off x="6783139" y="3704845"/>
          <a:ext cx="1405423"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11. </a:t>
          </a:r>
          <a:r>
            <a:rPr kumimoji="1" lang="ja-JP" altLang="en-US" sz="1600" b="1" kern="1200" dirty="0" smtClean="0">
              <a:solidFill>
                <a:schemeClr val="tx1"/>
              </a:solidFill>
            </a:rPr>
            <a:t>組合</a:t>
          </a:r>
          <a:endParaRPr kumimoji="1" lang="ja-JP" altLang="en-US" sz="1600" b="1" kern="1200" dirty="0">
            <a:solidFill>
              <a:schemeClr val="tx1"/>
            </a:solidFill>
          </a:endParaRPr>
        </a:p>
      </dsp:txBody>
      <dsp:txXfrm>
        <a:off x="6792851" y="3714557"/>
        <a:ext cx="1385999" cy="312184"/>
      </dsp:txXfrm>
    </dsp:sp>
    <dsp:sp modelId="{F5E7F016-A74C-454C-A5B8-804A7FEF3430}">
      <dsp:nvSpPr>
        <dsp:cNvPr id="0" name=""/>
        <dsp:cNvSpPr/>
      </dsp:nvSpPr>
      <dsp:spPr>
        <a:xfrm rot="2142401">
          <a:off x="4832020" y="4150450"/>
          <a:ext cx="326701" cy="12424"/>
        </a:xfrm>
        <a:custGeom>
          <a:avLst/>
          <a:gdLst/>
          <a:ahLst/>
          <a:cxnLst/>
          <a:rect l="0" t="0" r="0" b="0"/>
          <a:pathLst>
            <a:path>
              <a:moveTo>
                <a:pt x="0" y="6212"/>
              </a:moveTo>
              <a:lnTo>
                <a:pt x="32670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87204" y="4148494"/>
        <a:ext cx="16335" cy="16335"/>
      </dsp:txXfrm>
    </dsp:sp>
    <dsp:sp modelId="{3A9C3E22-3E27-421B-B884-AF8BFDB93D20}">
      <dsp:nvSpPr>
        <dsp:cNvPr id="0" name=""/>
        <dsp:cNvSpPr/>
      </dsp:nvSpPr>
      <dsp:spPr>
        <a:xfrm>
          <a:off x="5128014" y="4086195"/>
          <a:ext cx="1292424" cy="331608"/>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年金事業</a:t>
          </a:r>
          <a:endParaRPr kumimoji="1" lang="ja-JP" altLang="en-US" sz="1600" b="1" kern="1200" dirty="0"/>
        </a:p>
      </dsp:txBody>
      <dsp:txXfrm>
        <a:off x="5137726" y="4095907"/>
        <a:ext cx="1273000" cy="312184"/>
      </dsp:txXfrm>
    </dsp:sp>
    <dsp:sp modelId="{E2783E14-5143-4C51-8BD1-A41BD584723E}">
      <dsp:nvSpPr>
        <dsp:cNvPr id="0" name=""/>
        <dsp:cNvSpPr/>
      </dsp:nvSpPr>
      <dsp:spPr>
        <a:xfrm>
          <a:off x="6420439" y="4245787"/>
          <a:ext cx="371680" cy="12424"/>
        </a:xfrm>
        <a:custGeom>
          <a:avLst/>
          <a:gdLst/>
          <a:ahLst/>
          <a:cxnLst/>
          <a:rect l="0" t="0" r="0" b="0"/>
          <a:pathLst>
            <a:path>
              <a:moveTo>
                <a:pt x="0" y="6212"/>
              </a:moveTo>
              <a:lnTo>
                <a:pt x="37168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6596987" y="4242707"/>
        <a:ext cx="18584" cy="18584"/>
      </dsp:txXfrm>
    </dsp:sp>
    <dsp:sp modelId="{5F53168A-C5F7-4D46-9321-A13FB14A79CB}">
      <dsp:nvSpPr>
        <dsp:cNvPr id="0" name=""/>
        <dsp:cNvSpPr/>
      </dsp:nvSpPr>
      <dsp:spPr>
        <a:xfrm>
          <a:off x="6792119" y="4120684"/>
          <a:ext cx="1543823" cy="262630"/>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12. </a:t>
          </a:r>
          <a:r>
            <a:rPr kumimoji="1" lang="ja-JP" altLang="en-US" sz="1600" b="1" kern="1200" dirty="0" smtClean="0">
              <a:solidFill>
                <a:schemeClr val="tx1"/>
              </a:solidFill>
            </a:rPr>
            <a:t>終身定期金</a:t>
          </a:r>
          <a:endParaRPr kumimoji="1" lang="ja-JP" altLang="en-US" sz="1600" b="1" kern="1200" dirty="0">
            <a:solidFill>
              <a:schemeClr val="tx1"/>
            </a:solidFill>
          </a:endParaRPr>
        </a:p>
      </dsp:txBody>
      <dsp:txXfrm>
        <a:off x="6799811" y="4128376"/>
        <a:ext cx="1528439" cy="247246"/>
      </dsp:txXfrm>
    </dsp:sp>
    <dsp:sp modelId="{5D066182-72E8-4390-93AD-B7D27D7B0268}">
      <dsp:nvSpPr>
        <dsp:cNvPr id="0" name=""/>
        <dsp:cNvSpPr/>
      </dsp:nvSpPr>
      <dsp:spPr>
        <a:xfrm rot="4796645">
          <a:off x="2678001" y="3879148"/>
          <a:ext cx="1519317" cy="12424"/>
        </a:xfrm>
        <a:custGeom>
          <a:avLst/>
          <a:gdLst/>
          <a:ahLst/>
          <a:cxnLst/>
          <a:rect l="0" t="0" r="0" b="0"/>
          <a:pathLst>
            <a:path>
              <a:moveTo>
                <a:pt x="0" y="6212"/>
              </a:moveTo>
              <a:lnTo>
                <a:pt x="151931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b="1" kern="1200"/>
        </a:p>
      </dsp:txBody>
      <dsp:txXfrm>
        <a:off x="3399677" y="3847378"/>
        <a:ext cx="75965" cy="75965"/>
      </dsp:txXfrm>
    </dsp:sp>
    <dsp:sp modelId="{2A805E66-2004-484C-92AF-9C4DD59718C9}">
      <dsp:nvSpPr>
        <dsp:cNvPr id="0" name=""/>
        <dsp:cNvSpPr/>
      </dsp:nvSpPr>
      <dsp:spPr>
        <a:xfrm>
          <a:off x="3570303" y="4467545"/>
          <a:ext cx="1292424" cy="331608"/>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紛争の解決</a:t>
          </a:r>
          <a:endParaRPr kumimoji="1" lang="ja-JP" altLang="en-US" sz="1600" b="1" kern="1200" dirty="0"/>
        </a:p>
      </dsp:txBody>
      <dsp:txXfrm>
        <a:off x="3580015" y="4477257"/>
        <a:ext cx="1273000" cy="312184"/>
      </dsp:txXfrm>
    </dsp:sp>
    <dsp:sp modelId="{BF52B8CA-2B81-45A9-B7B4-F26947BDE6EB}">
      <dsp:nvSpPr>
        <dsp:cNvPr id="0" name=""/>
        <dsp:cNvSpPr/>
      </dsp:nvSpPr>
      <dsp:spPr>
        <a:xfrm>
          <a:off x="4862728" y="4627137"/>
          <a:ext cx="1927202" cy="12424"/>
        </a:xfrm>
        <a:custGeom>
          <a:avLst/>
          <a:gdLst/>
          <a:ahLst/>
          <a:cxnLst/>
          <a:rect l="0" t="0" r="0" b="0"/>
          <a:pathLst>
            <a:path>
              <a:moveTo>
                <a:pt x="0" y="6212"/>
              </a:moveTo>
              <a:lnTo>
                <a:pt x="1927202"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kumimoji="1" lang="ja-JP" altLang="en-US" sz="900" b="1" kern="1200"/>
        </a:p>
      </dsp:txBody>
      <dsp:txXfrm>
        <a:off x="5778149" y="4585169"/>
        <a:ext cx="96360" cy="96360"/>
      </dsp:txXfrm>
    </dsp:sp>
    <dsp:sp modelId="{9345A1C5-BDB9-4C5F-9D76-257B63CB6CE6}">
      <dsp:nvSpPr>
        <dsp:cNvPr id="0" name=""/>
        <dsp:cNvSpPr/>
      </dsp:nvSpPr>
      <dsp:spPr>
        <a:xfrm>
          <a:off x="6789930" y="4467545"/>
          <a:ext cx="1405423" cy="331608"/>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en-US" altLang="ja-JP" sz="1600" b="1" kern="1200" dirty="0" smtClean="0">
              <a:solidFill>
                <a:schemeClr val="tx1"/>
              </a:solidFill>
            </a:rPr>
            <a:t>13. </a:t>
          </a:r>
          <a:r>
            <a:rPr kumimoji="1" lang="ja-JP" altLang="en-US" sz="1600" b="1" kern="1200" dirty="0" smtClean="0">
              <a:solidFill>
                <a:schemeClr val="tx1"/>
              </a:solidFill>
            </a:rPr>
            <a:t>和解</a:t>
          </a:r>
          <a:endParaRPr kumimoji="1" lang="ja-JP" altLang="en-US" sz="1600" b="1" kern="1200" dirty="0">
            <a:solidFill>
              <a:schemeClr val="tx1"/>
            </a:solidFill>
          </a:endParaRPr>
        </a:p>
      </dsp:txBody>
      <dsp:txXfrm>
        <a:off x="6799642" y="4477257"/>
        <a:ext cx="1385999" cy="31218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1623-AAAD-4FE7-A6A3-65331B51C41A}">
      <dsp:nvSpPr>
        <dsp:cNvPr id="0" name=""/>
        <dsp:cNvSpPr/>
      </dsp:nvSpPr>
      <dsp:spPr>
        <a:xfrm>
          <a:off x="78949" y="911360"/>
          <a:ext cx="652134" cy="350571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債務不履行</a:t>
          </a:r>
          <a:endParaRPr kumimoji="1" lang="ja-JP" altLang="en-US" sz="2400" b="1" kern="1200" dirty="0"/>
        </a:p>
      </dsp:txBody>
      <dsp:txXfrm>
        <a:off x="98049" y="930460"/>
        <a:ext cx="613934" cy="3467511"/>
      </dsp:txXfrm>
    </dsp:sp>
    <dsp:sp modelId="{612C674C-51BB-4BC0-8992-5E342AE56E7A}">
      <dsp:nvSpPr>
        <dsp:cNvPr id="0" name=""/>
        <dsp:cNvSpPr/>
      </dsp:nvSpPr>
      <dsp:spPr>
        <a:xfrm>
          <a:off x="731083" y="2657170"/>
          <a:ext cx="241090" cy="14092"/>
        </a:xfrm>
        <a:custGeom>
          <a:avLst/>
          <a:gdLst/>
          <a:ahLst/>
          <a:cxnLst/>
          <a:rect l="0" t="0" r="0" b="0"/>
          <a:pathLst>
            <a:path>
              <a:moveTo>
                <a:pt x="0" y="7046"/>
              </a:moveTo>
              <a:lnTo>
                <a:pt x="241090" y="7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845601" y="2658189"/>
        <a:ext cx="12054" cy="12054"/>
      </dsp:txXfrm>
    </dsp:sp>
    <dsp:sp modelId="{7943E08E-1162-4244-85A6-80560B864D32}">
      <dsp:nvSpPr>
        <dsp:cNvPr id="0" name=""/>
        <dsp:cNvSpPr/>
      </dsp:nvSpPr>
      <dsp:spPr>
        <a:xfrm>
          <a:off x="972174" y="939501"/>
          <a:ext cx="1106979" cy="344942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債務の本旨に従った履行がないこと</a:t>
          </a:r>
          <a:endParaRPr kumimoji="1" lang="ja-JP" altLang="en-US" sz="1800" b="1" kern="1200" dirty="0"/>
        </a:p>
      </dsp:txBody>
      <dsp:txXfrm>
        <a:off x="1004596" y="971923"/>
        <a:ext cx="1042135" cy="3384585"/>
      </dsp:txXfrm>
    </dsp:sp>
    <dsp:sp modelId="{7FF69EB0-322E-4D00-85B1-C9897A61DD0A}">
      <dsp:nvSpPr>
        <dsp:cNvPr id="0" name=""/>
        <dsp:cNvSpPr/>
      </dsp:nvSpPr>
      <dsp:spPr>
        <a:xfrm rot="17101810">
          <a:off x="1628620" y="2069703"/>
          <a:ext cx="1216550" cy="14092"/>
        </a:xfrm>
        <a:custGeom>
          <a:avLst/>
          <a:gdLst/>
          <a:ahLst/>
          <a:cxnLst/>
          <a:rect l="0" t="0" r="0" b="0"/>
          <a:pathLst>
            <a:path>
              <a:moveTo>
                <a:pt x="0" y="7046"/>
              </a:moveTo>
              <a:lnTo>
                <a:pt x="1216550"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206481" y="2046336"/>
        <a:ext cx="60827" cy="60827"/>
      </dsp:txXfrm>
    </dsp:sp>
    <dsp:sp modelId="{40C502F5-1E8B-4CAF-93FC-F51FA431991F}">
      <dsp:nvSpPr>
        <dsp:cNvPr id="0" name=""/>
        <dsp:cNvSpPr/>
      </dsp:nvSpPr>
      <dsp:spPr>
        <a:xfrm>
          <a:off x="2394638" y="989695"/>
          <a:ext cx="1501397" cy="999177"/>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履行期に履行がないこと</a:t>
          </a:r>
          <a:endParaRPr kumimoji="1" lang="ja-JP" altLang="en-US" sz="1800" b="1" kern="1200" dirty="0"/>
        </a:p>
      </dsp:txBody>
      <dsp:txXfrm>
        <a:off x="2423903" y="1018960"/>
        <a:ext cx="1442867" cy="940647"/>
      </dsp:txXfrm>
    </dsp:sp>
    <dsp:sp modelId="{2B691722-2BCD-45A7-8FBD-A3E3A25F9B0E}">
      <dsp:nvSpPr>
        <dsp:cNvPr id="0" name=""/>
        <dsp:cNvSpPr/>
      </dsp:nvSpPr>
      <dsp:spPr>
        <a:xfrm rot="17960309">
          <a:off x="3704312" y="1154547"/>
          <a:ext cx="751806" cy="14092"/>
        </a:xfrm>
        <a:custGeom>
          <a:avLst/>
          <a:gdLst/>
          <a:ahLst/>
          <a:cxnLst/>
          <a:rect l="0" t="0" r="0" b="0"/>
          <a:pathLst>
            <a:path>
              <a:moveTo>
                <a:pt x="0" y="7046"/>
              </a:moveTo>
              <a:lnTo>
                <a:pt x="751806"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4061420" y="1142799"/>
        <a:ext cx="37590" cy="37590"/>
      </dsp:txXfrm>
    </dsp:sp>
    <dsp:sp modelId="{BC02D133-E209-464B-892A-095B92F48CE5}">
      <dsp:nvSpPr>
        <dsp:cNvPr id="0" name=""/>
        <dsp:cNvSpPr/>
      </dsp:nvSpPr>
      <dsp:spPr>
        <a:xfrm>
          <a:off x="4264396" y="458554"/>
          <a:ext cx="1998354" cy="750698"/>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Ⅰ</a:t>
          </a:r>
          <a:r>
            <a:rPr kumimoji="1" lang="ja-JP" altLang="en-US" sz="1800" b="1" kern="1200" dirty="0" smtClean="0"/>
            <a:t>履行遅滞</a:t>
          </a:r>
          <a:r>
            <a:rPr kumimoji="1" lang="en-US" altLang="ja-JP" sz="1800" b="1" kern="1200" dirty="0" smtClean="0"/>
            <a:t/>
          </a:r>
          <a:br>
            <a:rPr kumimoji="1" lang="en-US" altLang="ja-JP" sz="1800" b="1" kern="1200" dirty="0" smtClean="0"/>
          </a:br>
          <a:r>
            <a:rPr kumimoji="1" lang="ja-JP" altLang="en-US" sz="1800" b="1" kern="1200" dirty="0" smtClean="0"/>
            <a:t>（履行の意思あり）</a:t>
          </a:r>
          <a:endParaRPr kumimoji="1" lang="ja-JP" altLang="en-US" sz="1800" b="1" kern="1200" dirty="0"/>
        </a:p>
      </dsp:txBody>
      <dsp:txXfrm>
        <a:off x="4286383" y="480541"/>
        <a:ext cx="1954380" cy="706724"/>
      </dsp:txXfrm>
    </dsp:sp>
    <dsp:sp modelId="{3F5C35A5-0EA5-48FC-8D32-331CCFAAFDE3}">
      <dsp:nvSpPr>
        <dsp:cNvPr id="0" name=""/>
        <dsp:cNvSpPr/>
      </dsp:nvSpPr>
      <dsp:spPr>
        <a:xfrm rot="18783754">
          <a:off x="6174220" y="622945"/>
          <a:ext cx="558197" cy="14092"/>
        </a:xfrm>
        <a:custGeom>
          <a:avLst/>
          <a:gdLst/>
          <a:ahLst/>
          <a:cxnLst/>
          <a:rect l="0" t="0" r="0" b="0"/>
          <a:pathLst>
            <a:path>
              <a:moveTo>
                <a:pt x="0" y="7046"/>
              </a:moveTo>
              <a:lnTo>
                <a:pt x="558197"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439364" y="616037"/>
        <a:ext cx="27909" cy="27909"/>
      </dsp:txXfrm>
    </dsp:sp>
    <dsp:sp modelId="{4B089D8E-06B3-4BED-9437-74928CD1F512}">
      <dsp:nvSpPr>
        <dsp:cNvPr id="0" name=""/>
        <dsp:cNvSpPr/>
      </dsp:nvSpPr>
      <dsp:spPr>
        <a:xfrm>
          <a:off x="6643886" y="84854"/>
          <a:ext cx="1998354" cy="68245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通常の場合</a:t>
          </a:r>
          <a:endParaRPr kumimoji="1" lang="ja-JP" altLang="en-US" sz="1800" b="1" kern="1200" dirty="0"/>
        </a:p>
      </dsp:txBody>
      <dsp:txXfrm>
        <a:off x="6663874" y="104842"/>
        <a:ext cx="1958378" cy="642475"/>
      </dsp:txXfrm>
    </dsp:sp>
    <dsp:sp modelId="{59CBD170-F7D3-47AE-BDA9-CC64183D7FF9}">
      <dsp:nvSpPr>
        <dsp:cNvPr id="0" name=""/>
        <dsp:cNvSpPr/>
      </dsp:nvSpPr>
      <dsp:spPr>
        <a:xfrm>
          <a:off x="8642241" y="419033"/>
          <a:ext cx="207168" cy="14092"/>
        </a:xfrm>
        <a:custGeom>
          <a:avLst/>
          <a:gdLst/>
          <a:ahLst/>
          <a:cxnLst/>
          <a:rect l="0" t="0" r="0" b="0"/>
          <a:pathLst>
            <a:path>
              <a:moveTo>
                <a:pt x="0" y="7046"/>
              </a:moveTo>
              <a:lnTo>
                <a:pt x="207168"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740646" y="420901"/>
        <a:ext cx="10358" cy="10358"/>
      </dsp:txXfrm>
    </dsp:sp>
    <dsp:sp modelId="{6EF64CFA-955E-4F59-BB16-02E467AFAE52}">
      <dsp:nvSpPr>
        <dsp:cNvPr id="0" name=""/>
        <dsp:cNvSpPr/>
      </dsp:nvSpPr>
      <dsp:spPr>
        <a:xfrm>
          <a:off x="8849409" y="102705"/>
          <a:ext cx="2196014" cy="64674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催告解除</a:t>
          </a:r>
          <a:endParaRPr kumimoji="1" lang="ja-JP" altLang="en-US" sz="1800" b="1" kern="1200" dirty="0"/>
        </a:p>
      </dsp:txBody>
      <dsp:txXfrm>
        <a:off x="8868352" y="121648"/>
        <a:ext cx="2158128" cy="608863"/>
      </dsp:txXfrm>
    </dsp:sp>
    <dsp:sp modelId="{7EBDC8FF-CB69-46AA-8268-9D9D23C20E43}">
      <dsp:nvSpPr>
        <dsp:cNvPr id="0" name=""/>
        <dsp:cNvSpPr/>
      </dsp:nvSpPr>
      <dsp:spPr>
        <a:xfrm rot="2781672">
          <a:off x="6183509" y="1011916"/>
          <a:ext cx="511421" cy="14092"/>
        </a:xfrm>
        <a:custGeom>
          <a:avLst/>
          <a:gdLst/>
          <a:ahLst/>
          <a:cxnLst/>
          <a:rect l="0" t="0" r="0" b="0"/>
          <a:pathLst>
            <a:path>
              <a:moveTo>
                <a:pt x="0" y="7046"/>
              </a:moveTo>
              <a:lnTo>
                <a:pt x="511421"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426434" y="1006177"/>
        <a:ext cx="25571" cy="25571"/>
      </dsp:txXfrm>
    </dsp:sp>
    <dsp:sp modelId="{19B05F7A-228B-43DA-A7D2-831542B9FBAF}">
      <dsp:nvSpPr>
        <dsp:cNvPr id="0" name=""/>
        <dsp:cNvSpPr/>
      </dsp:nvSpPr>
      <dsp:spPr>
        <a:xfrm>
          <a:off x="6615688" y="862796"/>
          <a:ext cx="1998354" cy="682451"/>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定期行為</a:t>
          </a:r>
          <a:endParaRPr kumimoji="1" lang="ja-JP" altLang="en-US" sz="1800" b="1" kern="1200" dirty="0"/>
        </a:p>
      </dsp:txBody>
      <dsp:txXfrm>
        <a:off x="6635676" y="882784"/>
        <a:ext cx="1958378" cy="642475"/>
      </dsp:txXfrm>
    </dsp:sp>
    <dsp:sp modelId="{8AEB02AA-E2C6-4899-9B95-EADA647BFD26}">
      <dsp:nvSpPr>
        <dsp:cNvPr id="0" name=""/>
        <dsp:cNvSpPr/>
      </dsp:nvSpPr>
      <dsp:spPr>
        <a:xfrm>
          <a:off x="8614042" y="1196975"/>
          <a:ext cx="235366" cy="14092"/>
        </a:xfrm>
        <a:custGeom>
          <a:avLst/>
          <a:gdLst/>
          <a:ahLst/>
          <a:cxnLst/>
          <a:rect l="0" t="0" r="0" b="0"/>
          <a:pathLst>
            <a:path>
              <a:moveTo>
                <a:pt x="0" y="7046"/>
              </a:moveTo>
              <a:lnTo>
                <a:pt x="235366"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8725842" y="1198137"/>
        <a:ext cx="11768" cy="11768"/>
      </dsp:txXfrm>
    </dsp:sp>
    <dsp:sp modelId="{74155F7D-762D-4D7F-AE46-2477B60F22E2}">
      <dsp:nvSpPr>
        <dsp:cNvPr id="0" name=""/>
        <dsp:cNvSpPr/>
      </dsp:nvSpPr>
      <dsp:spPr>
        <a:xfrm>
          <a:off x="8849409" y="880647"/>
          <a:ext cx="2196014" cy="64674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無催告解除</a:t>
          </a:r>
          <a:endParaRPr kumimoji="1" lang="ja-JP" altLang="en-US" sz="1800" b="1" kern="1200" dirty="0"/>
        </a:p>
      </dsp:txBody>
      <dsp:txXfrm>
        <a:off x="8868352" y="899590"/>
        <a:ext cx="2158128" cy="608863"/>
      </dsp:txXfrm>
    </dsp:sp>
    <dsp:sp modelId="{09059EC4-6B47-40FD-8ECC-272204DC1224}">
      <dsp:nvSpPr>
        <dsp:cNvPr id="0" name=""/>
        <dsp:cNvSpPr/>
      </dsp:nvSpPr>
      <dsp:spPr>
        <a:xfrm rot="3458148">
          <a:off x="3736145" y="1772861"/>
          <a:ext cx="688141" cy="14092"/>
        </a:xfrm>
        <a:custGeom>
          <a:avLst/>
          <a:gdLst/>
          <a:ahLst/>
          <a:cxnLst/>
          <a:rect l="0" t="0" r="0" b="0"/>
          <a:pathLst>
            <a:path>
              <a:moveTo>
                <a:pt x="0" y="7046"/>
              </a:moveTo>
              <a:lnTo>
                <a:pt x="688141"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4063012" y="1762704"/>
        <a:ext cx="34407" cy="34407"/>
      </dsp:txXfrm>
    </dsp:sp>
    <dsp:sp modelId="{ED0C3238-C941-4DCA-B487-2916B0AD2AFB}">
      <dsp:nvSpPr>
        <dsp:cNvPr id="0" name=""/>
        <dsp:cNvSpPr/>
      </dsp:nvSpPr>
      <dsp:spPr>
        <a:xfrm>
          <a:off x="4264396" y="1695182"/>
          <a:ext cx="1998354" cy="750698"/>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Ⅱ</a:t>
          </a:r>
          <a:r>
            <a:rPr kumimoji="1" lang="ja-JP" altLang="en-US" sz="1800" b="1" kern="1200" dirty="0" smtClean="0"/>
            <a:t>履行拒絶</a:t>
          </a:r>
          <a:r>
            <a:rPr kumimoji="1" lang="en-US" altLang="ja-JP" sz="1800" b="1" kern="1200" dirty="0" smtClean="0"/>
            <a:t/>
          </a:r>
          <a:br>
            <a:rPr kumimoji="1" lang="en-US" altLang="ja-JP" sz="1800" b="1" kern="1200" dirty="0" smtClean="0"/>
          </a:br>
          <a:r>
            <a:rPr kumimoji="1" lang="ja-JP" altLang="en-US" sz="1800" b="1" kern="1200" dirty="0" smtClean="0"/>
            <a:t>（履行の意思なし）</a:t>
          </a:r>
          <a:endParaRPr kumimoji="1" lang="ja-JP" altLang="en-US" sz="1800" b="1" kern="1200" dirty="0"/>
        </a:p>
      </dsp:txBody>
      <dsp:txXfrm>
        <a:off x="4286383" y="1717169"/>
        <a:ext cx="1954380" cy="706724"/>
      </dsp:txXfrm>
    </dsp:sp>
    <dsp:sp modelId="{DCA0F86D-D05E-4B28-BFCD-37634AEF399D}">
      <dsp:nvSpPr>
        <dsp:cNvPr id="0" name=""/>
        <dsp:cNvSpPr/>
      </dsp:nvSpPr>
      <dsp:spPr>
        <a:xfrm rot="21595504">
          <a:off x="6262750" y="2061791"/>
          <a:ext cx="2589325" cy="14092"/>
        </a:xfrm>
        <a:custGeom>
          <a:avLst/>
          <a:gdLst/>
          <a:ahLst/>
          <a:cxnLst/>
          <a:rect l="0" t="0" r="0" b="0"/>
          <a:pathLst>
            <a:path>
              <a:moveTo>
                <a:pt x="0" y="7046"/>
              </a:moveTo>
              <a:lnTo>
                <a:pt x="2589325"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kumimoji="1" lang="ja-JP" altLang="en-US" sz="900" b="1" kern="1200"/>
        </a:p>
      </dsp:txBody>
      <dsp:txXfrm>
        <a:off x="7492679" y="2004105"/>
        <a:ext cx="129466" cy="129466"/>
      </dsp:txXfrm>
    </dsp:sp>
    <dsp:sp modelId="{1520D641-7991-4117-87C6-B014A2FDD465}">
      <dsp:nvSpPr>
        <dsp:cNvPr id="0" name=""/>
        <dsp:cNvSpPr/>
      </dsp:nvSpPr>
      <dsp:spPr>
        <a:xfrm>
          <a:off x="8852074" y="1697431"/>
          <a:ext cx="2147768" cy="739426"/>
        </a:xfrm>
        <a:prstGeom prst="roundRect">
          <a:avLst>
            <a:gd name="adj" fmla="val 10000"/>
          </a:avLst>
        </a:prstGeom>
        <a:solidFill>
          <a:schemeClr val="accent3">
            <a:lumMod val="20000"/>
            <a:lumOff val="80000"/>
          </a:schemeClr>
        </a:solidFill>
        <a:ln w="28575">
          <a:solidFill>
            <a:srgbClr val="7030A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無催告解除</a:t>
          </a:r>
          <a:endParaRPr kumimoji="1" lang="ja-JP" altLang="en-US" sz="1800" b="1" kern="1200" dirty="0"/>
        </a:p>
      </dsp:txBody>
      <dsp:txXfrm>
        <a:off x="8873731" y="1719088"/>
        <a:ext cx="2104454" cy="696112"/>
      </dsp:txXfrm>
    </dsp:sp>
    <dsp:sp modelId="{18FDC62E-D414-4306-B078-D3A9608544F4}">
      <dsp:nvSpPr>
        <dsp:cNvPr id="0" name=""/>
        <dsp:cNvSpPr/>
      </dsp:nvSpPr>
      <dsp:spPr>
        <a:xfrm rot="4528887">
          <a:off x="1607671" y="3266301"/>
          <a:ext cx="1258449" cy="14092"/>
        </a:xfrm>
        <a:custGeom>
          <a:avLst/>
          <a:gdLst/>
          <a:ahLst/>
          <a:cxnLst/>
          <a:rect l="0" t="0" r="0" b="0"/>
          <a:pathLst>
            <a:path>
              <a:moveTo>
                <a:pt x="0" y="7046"/>
              </a:moveTo>
              <a:lnTo>
                <a:pt x="1258449"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2205434" y="3241886"/>
        <a:ext cx="62922" cy="62922"/>
      </dsp:txXfrm>
    </dsp:sp>
    <dsp:sp modelId="{F5D1FA86-9399-4416-8C14-E909433BD9D7}">
      <dsp:nvSpPr>
        <dsp:cNvPr id="0" name=""/>
        <dsp:cNvSpPr/>
      </dsp:nvSpPr>
      <dsp:spPr>
        <a:xfrm>
          <a:off x="2394638" y="3382890"/>
          <a:ext cx="1501397" cy="999177"/>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履行期に履行があるが瑕疵があること</a:t>
          </a:r>
          <a:endParaRPr kumimoji="1" lang="ja-JP" altLang="en-US" sz="1800" b="1" kern="1200" dirty="0"/>
        </a:p>
      </dsp:txBody>
      <dsp:txXfrm>
        <a:off x="2423903" y="3412155"/>
        <a:ext cx="1442867" cy="940647"/>
      </dsp:txXfrm>
    </dsp:sp>
    <dsp:sp modelId="{CA0EB4B9-F260-474D-9ECA-3CC65D7EC694}">
      <dsp:nvSpPr>
        <dsp:cNvPr id="0" name=""/>
        <dsp:cNvSpPr/>
      </dsp:nvSpPr>
      <dsp:spPr>
        <a:xfrm>
          <a:off x="3896035" y="3875432"/>
          <a:ext cx="368361" cy="14092"/>
        </a:xfrm>
        <a:custGeom>
          <a:avLst/>
          <a:gdLst/>
          <a:ahLst/>
          <a:cxnLst/>
          <a:rect l="0" t="0" r="0" b="0"/>
          <a:pathLst>
            <a:path>
              <a:moveTo>
                <a:pt x="0" y="7046"/>
              </a:moveTo>
              <a:lnTo>
                <a:pt x="368361"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4071006" y="3873269"/>
        <a:ext cx="18418" cy="18418"/>
      </dsp:txXfrm>
    </dsp:sp>
    <dsp:sp modelId="{958C67AF-7864-4EC7-8D67-B11262951D87}">
      <dsp:nvSpPr>
        <dsp:cNvPr id="0" name=""/>
        <dsp:cNvSpPr/>
      </dsp:nvSpPr>
      <dsp:spPr>
        <a:xfrm>
          <a:off x="4264396" y="3428306"/>
          <a:ext cx="1998354" cy="9083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Ⅲ</a:t>
          </a:r>
          <a:r>
            <a:rPr kumimoji="1" lang="ja-JP" altLang="en-US" sz="1800" b="1" kern="1200" dirty="0" smtClean="0"/>
            <a:t>不完全履行</a:t>
          </a:r>
          <a:r>
            <a:rPr kumimoji="1" lang="en-US" altLang="ja-JP" sz="1800" b="1" kern="1200" dirty="0" smtClean="0"/>
            <a:t/>
          </a:r>
          <a:br>
            <a:rPr kumimoji="1" lang="en-US" altLang="ja-JP" sz="1800" b="1" kern="1200" dirty="0" smtClean="0"/>
          </a:br>
          <a:r>
            <a:rPr kumimoji="1" lang="ja-JP" altLang="en-US" sz="1800" b="1" kern="1200" dirty="0" smtClean="0"/>
            <a:t>（瑕疵担保責任）</a:t>
          </a:r>
          <a:endParaRPr kumimoji="1" lang="ja-JP" altLang="en-US" sz="1800" b="1" kern="1200" dirty="0"/>
        </a:p>
      </dsp:txBody>
      <dsp:txXfrm>
        <a:off x="4291000" y="3454910"/>
        <a:ext cx="1945146" cy="855136"/>
      </dsp:txXfrm>
    </dsp:sp>
    <dsp:sp modelId="{645C6236-CE45-41FA-B6A8-5819A903CCBA}">
      <dsp:nvSpPr>
        <dsp:cNvPr id="0" name=""/>
        <dsp:cNvSpPr/>
      </dsp:nvSpPr>
      <dsp:spPr>
        <a:xfrm rot="18113130">
          <a:off x="6105140" y="3591764"/>
          <a:ext cx="668158" cy="14092"/>
        </a:xfrm>
        <a:custGeom>
          <a:avLst/>
          <a:gdLst/>
          <a:ahLst/>
          <a:cxnLst/>
          <a:rect l="0" t="0" r="0" b="0"/>
          <a:pathLst>
            <a:path>
              <a:moveTo>
                <a:pt x="0" y="7046"/>
              </a:moveTo>
              <a:lnTo>
                <a:pt x="668158"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422515" y="3582106"/>
        <a:ext cx="33407" cy="33407"/>
      </dsp:txXfrm>
    </dsp:sp>
    <dsp:sp modelId="{C62DA5D6-0881-4C1C-A30E-0A497B8DC4C9}">
      <dsp:nvSpPr>
        <dsp:cNvPr id="0" name=""/>
        <dsp:cNvSpPr/>
      </dsp:nvSpPr>
      <dsp:spPr>
        <a:xfrm>
          <a:off x="6615688" y="2860969"/>
          <a:ext cx="1998354" cy="9083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契約目的を</a:t>
          </a:r>
          <a:r>
            <a:rPr kumimoji="1" lang="en-US" altLang="ja-JP" sz="1800" b="1" kern="1200" dirty="0" smtClean="0"/>
            <a:t/>
          </a:r>
          <a:br>
            <a:rPr kumimoji="1" lang="en-US" altLang="ja-JP" sz="1800" b="1" kern="1200" dirty="0" smtClean="0"/>
          </a:br>
          <a:r>
            <a:rPr kumimoji="1" lang="ja-JP" altLang="en-US" sz="1800" b="1" kern="1200" dirty="0" smtClean="0"/>
            <a:t>達成できない</a:t>
          </a:r>
          <a:endParaRPr kumimoji="1" lang="ja-JP" altLang="en-US" sz="1800" b="1" kern="1200" dirty="0"/>
        </a:p>
      </dsp:txBody>
      <dsp:txXfrm>
        <a:off x="6642292" y="2887573"/>
        <a:ext cx="1945146" cy="855136"/>
      </dsp:txXfrm>
    </dsp:sp>
    <dsp:sp modelId="{66AD6EAF-C035-4823-A45A-49239DD29A0D}">
      <dsp:nvSpPr>
        <dsp:cNvPr id="0" name=""/>
        <dsp:cNvSpPr/>
      </dsp:nvSpPr>
      <dsp:spPr>
        <a:xfrm>
          <a:off x="8614042" y="3308095"/>
          <a:ext cx="206104" cy="14092"/>
        </a:xfrm>
        <a:custGeom>
          <a:avLst/>
          <a:gdLst/>
          <a:ahLst/>
          <a:cxnLst/>
          <a:rect l="0" t="0" r="0" b="0"/>
          <a:pathLst>
            <a:path>
              <a:moveTo>
                <a:pt x="0" y="7046"/>
              </a:moveTo>
              <a:lnTo>
                <a:pt x="206104"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8711942" y="3309989"/>
        <a:ext cx="10305" cy="10305"/>
      </dsp:txXfrm>
    </dsp:sp>
    <dsp:sp modelId="{EBB301C3-7B16-4F27-B542-EB6C26F07ACD}">
      <dsp:nvSpPr>
        <dsp:cNvPr id="0" name=""/>
        <dsp:cNvSpPr/>
      </dsp:nvSpPr>
      <dsp:spPr>
        <a:xfrm>
          <a:off x="8820147" y="2884732"/>
          <a:ext cx="2225276" cy="860819"/>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解除可能，</a:t>
          </a:r>
          <a:r>
            <a:rPr kumimoji="1" lang="en-US" altLang="ja-JP" sz="1800" b="1" kern="1200" dirty="0" smtClean="0"/>
            <a:t/>
          </a:r>
          <a:br>
            <a:rPr kumimoji="1" lang="en-US" altLang="ja-JP" sz="1800" b="1" kern="1200" dirty="0" smtClean="0"/>
          </a:br>
          <a:r>
            <a:rPr kumimoji="1" lang="ja-JP" altLang="en-US" sz="1800" b="1" kern="1200" dirty="0" smtClean="0"/>
            <a:t>代品請求も可能</a:t>
          </a:r>
          <a:endParaRPr kumimoji="1" lang="ja-JP" altLang="en-US" sz="1800" b="1" kern="1200" dirty="0"/>
        </a:p>
      </dsp:txBody>
      <dsp:txXfrm>
        <a:off x="8845360" y="2909945"/>
        <a:ext cx="2174850" cy="810393"/>
      </dsp:txXfrm>
    </dsp:sp>
    <dsp:sp modelId="{BC66EC46-8719-41D3-A63C-131B366B2649}">
      <dsp:nvSpPr>
        <dsp:cNvPr id="0" name=""/>
        <dsp:cNvSpPr/>
      </dsp:nvSpPr>
      <dsp:spPr>
        <a:xfrm rot="3230842">
          <a:off x="6140089" y="4116964"/>
          <a:ext cx="598260" cy="14092"/>
        </a:xfrm>
        <a:custGeom>
          <a:avLst/>
          <a:gdLst/>
          <a:ahLst/>
          <a:cxnLst/>
          <a:rect l="0" t="0" r="0" b="0"/>
          <a:pathLst>
            <a:path>
              <a:moveTo>
                <a:pt x="0" y="7046"/>
              </a:moveTo>
              <a:lnTo>
                <a:pt x="598260"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6424263" y="4109054"/>
        <a:ext cx="29913" cy="29913"/>
      </dsp:txXfrm>
    </dsp:sp>
    <dsp:sp modelId="{779B4490-713E-4199-AC8F-5B765F28D811}">
      <dsp:nvSpPr>
        <dsp:cNvPr id="0" name=""/>
        <dsp:cNvSpPr/>
      </dsp:nvSpPr>
      <dsp:spPr>
        <a:xfrm>
          <a:off x="6615688" y="3911370"/>
          <a:ext cx="1998354" cy="908344"/>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契約目的を</a:t>
          </a:r>
          <a:r>
            <a:rPr kumimoji="1" lang="en-US" altLang="ja-JP" sz="1800" b="1" kern="1200" dirty="0" smtClean="0"/>
            <a:t/>
          </a:r>
          <a:br>
            <a:rPr kumimoji="1" lang="en-US" altLang="ja-JP" sz="1800" b="1" kern="1200" dirty="0" smtClean="0"/>
          </a:br>
          <a:r>
            <a:rPr kumimoji="1" lang="ja-JP" altLang="en-US" sz="1800" b="1" kern="1200" dirty="0" smtClean="0"/>
            <a:t>達成できる</a:t>
          </a:r>
          <a:endParaRPr kumimoji="1" lang="ja-JP" altLang="en-US" sz="1800" b="1" kern="1200" dirty="0"/>
        </a:p>
      </dsp:txBody>
      <dsp:txXfrm>
        <a:off x="6642292" y="3937974"/>
        <a:ext cx="1945146" cy="855136"/>
      </dsp:txXfrm>
    </dsp:sp>
    <dsp:sp modelId="{C54D7F30-33FA-4ACC-AA64-EEB6D85B3047}">
      <dsp:nvSpPr>
        <dsp:cNvPr id="0" name=""/>
        <dsp:cNvSpPr/>
      </dsp:nvSpPr>
      <dsp:spPr>
        <a:xfrm>
          <a:off x="8614042" y="4358496"/>
          <a:ext cx="206104" cy="14092"/>
        </a:xfrm>
        <a:custGeom>
          <a:avLst/>
          <a:gdLst/>
          <a:ahLst/>
          <a:cxnLst/>
          <a:rect l="0" t="0" r="0" b="0"/>
          <a:pathLst>
            <a:path>
              <a:moveTo>
                <a:pt x="0" y="7046"/>
              </a:moveTo>
              <a:lnTo>
                <a:pt x="206104" y="7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kumimoji="1" lang="ja-JP" altLang="en-US" sz="1200" b="1" kern="1200"/>
        </a:p>
      </dsp:txBody>
      <dsp:txXfrm>
        <a:off x="8711942" y="4360390"/>
        <a:ext cx="10305" cy="10305"/>
      </dsp:txXfrm>
    </dsp:sp>
    <dsp:sp modelId="{7CD4E3E2-0A76-4158-9C2D-A8F7CB930E78}">
      <dsp:nvSpPr>
        <dsp:cNvPr id="0" name=""/>
        <dsp:cNvSpPr/>
      </dsp:nvSpPr>
      <dsp:spPr>
        <a:xfrm>
          <a:off x="8820147" y="3892092"/>
          <a:ext cx="2225276" cy="946902"/>
        </a:xfrm>
        <a:prstGeom prst="roundRect">
          <a:avLst>
            <a:gd name="adj" fmla="val 10000"/>
          </a:avLst>
        </a:prstGeom>
        <a:solidFill>
          <a:schemeClr val="accent1">
            <a:lumMod val="20000"/>
            <a:lumOff val="80000"/>
          </a:schemeClr>
        </a:solidFill>
        <a:ln w="28575">
          <a:solidFill>
            <a:srgbClr val="00206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解除不可</a:t>
          </a:r>
          <a:r>
            <a:rPr kumimoji="1" lang="en-US" altLang="ja-JP" sz="1800" b="1" kern="1200" dirty="0" smtClean="0"/>
            <a:t/>
          </a:r>
          <a:br>
            <a:rPr kumimoji="1" lang="en-US" altLang="ja-JP" sz="1800" b="1" kern="1200" dirty="0" smtClean="0"/>
          </a:br>
          <a:r>
            <a:rPr kumimoji="1" lang="ja-JP" altLang="en-US" sz="1800" b="1" kern="1200" dirty="0" smtClean="0"/>
            <a:t>損害賠償，修補のみ</a:t>
          </a:r>
          <a:endParaRPr kumimoji="1" lang="ja-JP" altLang="en-US" sz="1800" b="1" kern="1200" dirty="0"/>
        </a:p>
      </dsp:txBody>
      <dsp:txXfrm>
        <a:off x="8847881" y="3919826"/>
        <a:ext cx="2169808" cy="8914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82EF8-CF17-4644-964D-559B3D9A5B20}">
      <dsp:nvSpPr>
        <dsp:cNvPr id="0" name=""/>
        <dsp:cNvSpPr/>
      </dsp:nvSpPr>
      <dsp:spPr>
        <a:xfrm>
          <a:off x="1084883" y="761054"/>
          <a:ext cx="607574" cy="1997091"/>
        </a:xfrm>
        <a:prstGeom prst="roundRect">
          <a:avLst>
            <a:gd name="adj" fmla="val 10000"/>
          </a:avLst>
        </a:prstGeom>
        <a:solidFill>
          <a:schemeClr val="accent3">
            <a:lumMod val="20000"/>
            <a:lumOff val="80000"/>
          </a:schemeClr>
        </a:solidFill>
        <a:ln>
          <a:solidFill>
            <a:schemeClr val="accent6">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当</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利</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1102678" y="778849"/>
        <a:ext cx="571984" cy="1961501"/>
      </dsp:txXfrm>
    </dsp:sp>
    <dsp:sp modelId="{7A539969-3BDE-4801-B226-0B93554422CC}">
      <dsp:nvSpPr>
        <dsp:cNvPr id="0" name=""/>
        <dsp:cNvSpPr/>
      </dsp:nvSpPr>
      <dsp:spPr>
        <a:xfrm rot="17179720">
          <a:off x="1239478" y="1140212"/>
          <a:ext cx="1260284" cy="29326"/>
        </a:xfrm>
        <a:custGeom>
          <a:avLst/>
          <a:gdLst/>
          <a:ahLst/>
          <a:cxnLst/>
          <a:rect l="0" t="0" r="0" b="0"/>
          <a:pathLst>
            <a:path>
              <a:moveTo>
                <a:pt x="0" y="14663"/>
              </a:moveTo>
              <a:lnTo>
                <a:pt x="1260284" y="146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1838113" y="1123368"/>
        <a:ext cx="63014" cy="63014"/>
      </dsp:txXfrm>
    </dsp:sp>
    <dsp:sp modelId="{98E96A61-C7BC-41F7-B57E-AE0D28F4D422}">
      <dsp:nvSpPr>
        <dsp:cNvPr id="0" name=""/>
        <dsp:cNvSpPr/>
      </dsp:nvSpPr>
      <dsp:spPr>
        <a:xfrm>
          <a:off x="2046782" y="2409"/>
          <a:ext cx="1244252" cy="1095481"/>
        </a:xfrm>
        <a:prstGeom prst="roundRect">
          <a:avLst>
            <a:gd name="adj" fmla="val 10000"/>
          </a:avLst>
        </a:prstGeom>
        <a:solidFill>
          <a:schemeClr val="accent6">
            <a:lumMod val="20000"/>
            <a:lumOff val="80000"/>
          </a:schemeClr>
        </a:solidFill>
        <a:ln>
          <a:solidFill>
            <a:schemeClr val="accent6">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一般</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2078868" y="34495"/>
        <a:ext cx="1180080" cy="1031309"/>
      </dsp:txXfrm>
    </dsp:sp>
    <dsp:sp modelId="{FD0BA82C-57BB-4760-89BC-AC9C1AB08755}">
      <dsp:nvSpPr>
        <dsp:cNvPr id="0" name=""/>
        <dsp:cNvSpPr/>
      </dsp:nvSpPr>
      <dsp:spPr>
        <a:xfrm>
          <a:off x="3291035" y="535487"/>
          <a:ext cx="453398" cy="29326"/>
        </a:xfrm>
        <a:custGeom>
          <a:avLst/>
          <a:gdLst/>
          <a:ahLst/>
          <a:cxnLst/>
          <a:rect l="0" t="0" r="0" b="0"/>
          <a:pathLst>
            <a:path>
              <a:moveTo>
                <a:pt x="0" y="14663"/>
              </a:moveTo>
              <a:lnTo>
                <a:pt x="453398"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3506400" y="538815"/>
        <a:ext cx="22669" cy="22669"/>
      </dsp:txXfrm>
    </dsp:sp>
    <dsp:sp modelId="{F6D9FA10-A87D-4FD5-9EF8-DB08552FDB64}">
      <dsp:nvSpPr>
        <dsp:cNvPr id="0" name=""/>
        <dsp:cNvSpPr/>
      </dsp:nvSpPr>
      <dsp:spPr>
        <a:xfrm>
          <a:off x="3744434" y="26345"/>
          <a:ext cx="5906922" cy="1047610"/>
        </a:xfrm>
        <a:prstGeom prst="roundRect">
          <a:avLst>
            <a:gd name="adj" fmla="val 10000"/>
          </a:avLst>
        </a:prstGeom>
        <a:solidFill>
          <a:schemeClr val="accent6">
            <a:lumMod val="20000"/>
            <a:lumOff val="80000"/>
          </a:schemeClr>
        </a:solidFill>
        <a:ln>
          <a:solidFill>
            <a:schemeClr val="accent6">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703</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条の背景にある</a:t>
          </a:r>
          <a:r>
            <a:rPr kumimoji="1" lang="ja-JP" altLang="en-US" sz="2000" b="1" kern="1200" smtClean="0">
              <a:solidFill>
                <a:schemeClr val="tx1"/>
              </a:solidFill>
              <a:latin typeface="Times New Roman" panose="02020603050405020304" pitchFamily="18" charset="0"/>
              <a:cs typeface="Times New Roman" panose="02020603050405020304" pitchFamily="18" charset="0"/>
            </a:rPr>
            <a:t>公平の原則</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lang="ja-JP" sz="2000" kern="1200" dirty="0" smtClean="0">
              <a:solidFill>
                <a:schemeClr val="tx1"/>
              </a:solidFill>
              <a:latin typeface="Times New Roman" panose="02020603050405020304" pitchFamily="18" charset="0"/>
              <a:cs typeface="Times New Roman" panose="02020603050405020304" pitchFamily="18" charset="0"/>
            </a:rPr>
            <a:t>正当の原因なく</a:t>
          </a:r>
          <a:r>
            <a:rPr lang="ja-JP" altLang="en-US" sz="2000" kern="1200" dirty="0" smtClean="0">
              <a:solidFill>
                <a:schemeClr val="tx1"/>
              </a:solidFill>
              <a:latin typeface="Times New Roman" panose="02020603050405020304" pitchFamily="18" charset="0"/>
              <a:cs typeface="Times New Roman" panose="02020603050405020304" pitchFamily="18" charset="0"/>
            </a:rPr>
            <a:t>，</a:t>
          </a:r>
          <a:r>
            <a:rPr lang="ja-JP" sz="2000" kern="1200" dirty="0" smtClean="0">
              <a:solidFill>
                <a:schemeClr val="tx1"/>
              </a:solidFill>
              <a:latin typeface="Times New Roman" panose="02020603050405020304" pitchFamily="18" charset="0"/>
              <a:cs typeface="Times New Roman" panose="02020603050405020304" pitchFamily="18" charset="0"/>
            </a:rPr>
            <a:t>他人の損失</a:t>
          </a:r>
          <a:r>
            <a:rPr lang="ja-JP" altLang="en-US" sz="2000" kern="1200" dirty="0" smtClean="0">
              <a:solidFill>
                <a:schemeClr val="tx1"/>
              </a:solidFill>
              <a:latin typeface="Times New Roman" panose="02020603050405020304" pitchFamily="18" charset="0"/>
              <a:cs typeface="Times New Roman" panose="02020603050405020304" pitchFamily="18" charset="0"/>
            </a:rPr>
            <a:t>に</a:t>
          </a:r>
          <a:r>
            <a:rPr lang="ja-JP" sz="2000" kern="1200" dirty="0" smtClean="0">
              <a:solidFill>
                <a:schemeClr val="tx1"/>
              </a:solidFill>
              <a:latin typeface="Times New Roman" panose="02020603050405020304" pitchFamily="18" charset="0"/>
              <a:cs typeface="Times New Roman" panose="02020603050405020304" pitchFamily="18" charset="0"/>
            </a:rPr>
            <a:t>よって利得した者は，利得を</a:t>
          </a:r>
          <a:r>
            <a:rPr lang="ja-JP" altLang="en-US" sz="2000" kern="1200" dirty="0" smtClean="0">
              <a:solidFill>
                <a:schemeClr val="tx1"/>
              </a:solidFill>
              <a:latin typeface="Times New Roman" panose="02020603050405020304" pitchFamily="18" charset="0"/>
              <a:cs typeface="Times New Roman" panose="02020603050405020304" pitchFamily="18" charset="0"/>
            </a:rPr>
            <a:t>その他人に</a:t>
          </a:r>
          <a:r>
            <a:rPr lang="ja-JP" sz="2000" kern="1200" dirty="0" smtClean="0">
              <a:solidFill>
                <a:schemeClr val="tx1"/>
              </a:solidFill>
              <a:latin typeface="Times New Roman" panose="02020603050405020304" pitchFamily="18" charset="0"/>
              <a:cs typeface="Times New Roman" panose="02020603050405020304" pitchFamily="18" charset="0"/>
            </a:rPr>
            <a:t>返還しなければならない</a:t>
          </a:r>
          <a:r>
            <a:rPr lang="ja-JP" altLang="en-US" sz="2000" kern="1200" dirty="0" smtClean="0">
              <a:solidFill>
                <a:schemeClr val="tx1"/>
              </a:solidFill>
              <a:latin typeface="Times New Roman" panose="02020603050405020304" pitchFamily="18" charset="0"/>
              <a:cs typeface="Times New Roman" panose="02020603050405020304" pitchFamily="18" charset="0"/>
            </a:rPr>
            <a:t>。</a:t>
          </a:r>
          <a:endParaRPr kumimoji="1" lang="en-US" altLang="ja-JP" sz="3200" b="1" kern="1200" dirty="0" smtClean="0">
            <a:solidFill>
              <a:schemeClr val="tx1"/>
            </a:solidFill>
            <a:latin typeface="Times New Roman" panose="02020603050405020304" pitchFamily="18" charset="0"/>
            <a:cs typeface="Times New Roman" panose="02020603050405020304" pitchFamily="18" charset="0"/>
          </a:endParaRPr>
        </a:p>
      </dsp:txBody>
      <dsp:txXfrm>
        <a:off x="3775117" y="57028"/>
        <a:ext cx="5845556" cy="986244"/>
      </dsp:txXfrm>
    </dsp:sp>
    <dsp:sp modelId="{927C1941-A3E9-4E09-A45C-1B1D9A8E297B}">
      <dsp:nvSpPr>
        <dsp:cNvPr id="0" name=""/>
        <dsp:cNvSpPr/>
      </dsp:nvSpPr>
      <dsp:spPr>
        <a:xfrm rot="4536787">
          <a:off x="1156601" y="2435596"/>
          <a:ext cx="1426037" cy="29326"/>
        </a:xfrm>
        <a:custGeom>
          <a:avLst/>
          <a:gdLst/>
          <a:ahLst/>
          <a:cxnLst/>
          <a:rect l="0" t="0" r="0" b="0"/>
          <a:pathLst>
            <a:path>
              <a:moveTo>
                <a:pt x="0" y="14663"/>
              </a:moveTo>
              <a:lnTo>
                <a:pt x="1426037" y="146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1833969" y="2414608"/>
        <a:ext cx="71301" cy="71301"/>
      </dsp:txXfrm>
    </dsp:sp>
    <dsp:sp modelId="{BB23EEDF-2A4A-413E-B86A-01B343B08082}">
      <dsp:nvSpPr>
        <dsp:cNvPr id="0" name=""/>
        <dsp:cNvSpPr/>
      </dsp:nvSpPr>
      <dsp:spPr>
        <a:xfrm>
          <a:off x="2046782" y="2561752"/>
          <a:ext cx="1223995" cy="1158331"/>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特別</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2080708" y="2595678"/>
        <a:ext cx="1156143" cy="1090479"/>
      </dsp:txXfrm>
    </dsp:sp>
    <dsp:sp modelId="{0FC2F27E-D68D-443B-8ADC-68520A0F6A3F}">
      <dsp:nvSpPr>
        <dsp:cNvPr id="0" name=""/>
        <dsp:cNvSpPr/>
      </dsp:nvSpPr>
      <dsp:spPr>
        <a:xfrm rot="17443514">
          <a:off x="2853007" y="2521505"/>
          <a:ext cx="1293183" cy="29326"/>
        </a:xfrm>
        <a:custGeom>
          <a:avLst/>
          <a:gdLst/>
          <a:ahLst/>
          <a:cxnLst/>
          <a:rect l="0" t="0" r="0" b="0"/>
          <a:pathLst>
            <a:path>
              <a:moveTo>
                <a:pt x="0" y="14663"/>
              </a:moveTo>
              <a:lnTo>
                <a:pt x="1293183"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3467269" y="2503839"/>
        <a:ext cx="64659" cy="64659"/>
      </dsp:txXfrm>
    </dsp:sp>
    <dsp:sp modelId="{7B705351-0A47-452B-AB4D-C44BF8BAFB8B}">
      <dsp:nvSpPr>
        <dsp:cNvPr id="0" name=""/>
        <dsp:cNvSpPr/>
      </dsp:nvSpPr>
      <dsp:spPr>
        <a:xfrm>
          <a:off x="3728419" y="1581433"/>
          <a:ext cx="1272685" cy="699970"/>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給付</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3748920" y="1601934"/>
        <a:ext cx="1231683" cy="658968"/>
      </dsp:txXfrm>
    </dsp:sp>
    <dsp:sp modelId="{A6C0C3B8-3221-494E-A5F8-DEE361F98149}">
      <dsp:nvSpPr>
        <dsp:cNvPr id="0" name=""/>
        <dsp:cNvSpPr/>
      </dsp:nvSpPr>
      <dsp:spPr>
        <a:xfrm rot="19789528">
          <a:off x="4946853" y="1715514"/>
          <a:ext cx="800744" cy="29326"/>
        </a:xfrm>
        <a:custGeom>
          <a:avLst/>
          <a:gdLst/>
          <a:ahLst/>
          <a:cxnLst/>
          <a:rect l="0" t="0" r="0" b="0"/>
          <a:pathLst>
            <a:path>
              <a:moveTo>
                <a:pt x="0" y="14663"/>
              </a:moveTo>
              <a:lnTo>
                <a:pt x="800744"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5327207" y="1710158"/>
        <a:ext cx="40037" cy="40037"/>
      </dsp:txXfrm>
    </dsp:sp>
    <dsp:sp modelId="{543D5431-9641-4472-9A2E-16D1C4950388}">
      <dsp:nvSpPr>
        <dsp:cNvPr id="0" name=""/>
        <dsp:cNvSpPr/>
      </dsp:nvSpPr>
      <dsp:spPr>
        <a:xfrm>
          <a:off x="5693347" y="1178951"/>
          <a:ext cx="1051803" cy="699970"/>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smtClean="0">
              <a:solidFill>
                <a:schemeClr val="tx1"/>
              </a:solidFill>
              <a:latin typeface="Times New Roman" panose="02020603050405020304" pitchFamily="18" charset="0"/>
              <a:cs typeface="Times New Roman" panose="02020603050405020304" pitchFamily="18" charset="0"/>
            </a:rPr>
            <a:t>肯定</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5713848" y="1199452"/>
        <a:ext cx="1010801" cy="658968"/>
      </dsp:txXfrm>
    </dsp:sp>
    <dsp:sp modelId="{0687074A-9276-4747-A7A4-E9535BBD7C33}">
      <dsp:nvSpPr>
        <dsp:cNvPr id="0" name=""/>
        <dsp:cNvSpPr/>
      </dsp:nvSpPr>
      <dsp:spPr>
        <a:xfrm>
          <a:off x="6745150" y="1514272"/>
          <a:ext cx="373322" cy="29326"/>
        </a:xfrm>
        <a:custGeom>
          <a:avLst/>
          <a:gdLst/>
          <a:ahLst/>
          <a:cxnLst/>
          <a:rect l="0" t="0" r="0" b="0"/>
          <a:pathLst>
            <a:path>
              <a:moveTo>
                <a:pt x="0" y="14663"/>
              </a:moveTo>
              <a:lnTo>
                <a:pt x="373322"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6922478" y="1519603"/>
        <a:ext cx="18666" cy="18666"/>
      </dsp:txXfrm>
    </dsp:sp>
    <dsp:sp modelId="{2CD31AEE-9F35-470F-8821-51DD1A7A20E1}">
      <dsp:nvSpPr>
        <dsp:cNvPr id="0" name=""/>
        <dsp:cNvSpPr/>
      </dsp:nvSpPr>
      <dsp:spPr>
        <a:xfrm>
          <a:off x="7118472" y="1178951"/>
          <a:ext cx="2480078" cy="699970"/>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703</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704</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121</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条ただし書き</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7138973" y="1199452"/>
        <a:ext cx="2439076" cy="658968"/>
      </dsp:txXfrm>
    </dsp:sp>
    <dsp:sp modelId="{2D29555D-5655-4B03-A3F2-CA3A2DC2957A}">
      <dsp:nvSpPr>
        <dsp:cNvPr id="0" name=""/>
        <dsp:cNvSpPr/>
      </dsp:nvSpPr>
      <dsp:spPr>
        <a:xfrm rot="1810472">
          <a:off x="4946853" y="2117997"/>
          <a:ext cx="800744" cy="29326"/>
        </a:xfrm>
        <a:custGeom>
          <a:avLst/>
          <a:gdLst/>
          <a:ahLst/>
          <a:cxnLst/>
          <a:rect l="0" t="0" r="0" b="0"/>
          <a:pathLst>
            <a:path>
              <a:moveTo>
                <a:pt x="0" y="14663"/>
              </a:moveTo>
              <a:lnTo>
                <a:pt x="800744"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5327207" y="2112641"/>
        <a:ext cx="40037" cy="40037"/>
      </dsp:txXfrm>
    </dsp:sp>
    <dsp:sp modelId="{7A3D4918-CFDE-4B5F-A602-2A7B8059520D}">
      <dsp:nvSpPr>
        <dsp:cNvPr id="0" name=""/>
        <dsp:cNvSpPr/>
      </dsp:nvSpPr>
      <dsp:spPr>
        <a:xfrm>
          <a:off x="5693347" y="1983916"/>
          <a:ext cx="1051803" cy="699970"/>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否定</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5713848" y="2004417"/>
        <a:ext cx="1010801" cy="658968"/>
      </dsp:txXfrm>
    </dsp:sp>
    <dsp:sp modelId="{CCC1810D-3AC0-47C5-9CFA-8964CF87C668}">
      <dsp:nvSpPr>
        <dsp:cNvPr id="0" name=""/>
        <dsp:cNvSpPr/>
      </dsp:nvSpPr>
      <dsp:spPr>
        <a:xfrm>
          <a:off x="6745150" y="2319238"/>
          <a:ext cx="373322" cy="29326"/>
        </a:xfrm>
        <a:custGeom>
          <a:avLst/>
          <a:gdLst/>
          <a:ahLst/>
          <a:cxnLst/>
          <a:rect l="0" t="0" r="0" b="0"/>
          <a:pathLst>
            <a:path>
              <a:moveTo>
                <a:pt x="0" y="14663"/>
              </a:moveTo>
              <a:lnTo>
                <a:pt x="373322"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6922478" y="2324568"/>
        <a:ext cx="18666" cy="18666"/>
      </dsp:txXfrm>
    </dsp:sp>
    <dsp:sp modelId="{3CC36B07-CBF9-4B3A-950D-05884740A694}">
      <dsp:nvSpPr>
        <dsp:cNvPr id="0" name=""/>
        <dsp:cNvSpPr/>
      </dsp:nvSpPr>
      <dsp:spPr>
        <a:xfrm>
          <a:off x="7118472" y="1983916"/>
          <a:ext cx="2480078" cy="699970"/>
        </a:xfrm>
        <a:prstGeom prst="roundRect">
          <a:avLst>
            <a:gd name="adj" fmla="val 10000"/>
          </a:avLst>
        </a:prstGeom>
        <a:solidFill>
          <a:schemeClr val="accent1">
            <a:lumMod val="20000"/>
            <a:lumOff val="80000"/>
          </a:schemeClr>
        </a:solidFill>
        <a:ln>
          <a:solidFill>
            <a:schemeClr val="accent1">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705</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706</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u="sng" kern="1200" dirty="0" smtClean="0">
              <a:solidFill>
                <a:srgbClr val="FF0000"/>
              </a:solidFill>
              <a:latin typeface="Times New Roman" panose="02020603050405020304" pitchFamily="18" charset="0"/>
              <a:cs typeface="Times New Roman" panose="02020603050405020304" pitchFamily="18" charset="0"/>
            </a:rPr>
            <a:t>707</a:t>
          </a:r>
          <a:r>
            <a:rPr kumimoji="1" lang="ja-JP" altLang="en-US" sz="2000" b="1" u="sng" kern="1200" dirty="0" smtClean="0">
              <a:solidFill>
                <a:srgbClr val="FF0000"/>
              </a:solidFill>
              <a:latin typeface="Times New Roman" panose="02020603050405020304" pitchFamily="18" charset="0"/>
              <a:cs typeface="Times New Roman" panose="02020603050405020304" pitchFamily="18" charset="0"/>
            </a:rPr>
            <a:t>条</a:t>
          </a:r>
          <a:r>
            <a:rPr kumimoji="1" lang="en-US" altLang="ja-JP" sz="2000" b="1" u="sng" kern="1200" dirty="0" smtClean="0">
              <a:solidFill>
                <a:srgbClr val="FF0000"/>
              </a:solidFill>
              <a:latin typeface="Times New Roman" panose="02020603050405020304" pitchFamily="18" charset="0"/>
              <a:cs typeface="Times New Roman" panose="02020603050405020304" pitchFamily="18" charset="0"/>
            </a:rPr>
            <a:t>1</a:t>
          </a:r>
          <a:r>
            <a:rPr kumimoji="1" lang="ja-JP" altLang="en-US" sz="2000" b="1" u="sng" kern="1200" dirty="0" smtClean="0">
              <a:solidFill>
                <a:srgbClr val="FF0000"/>
              </a:solidFill>
              <a:latin typeface="Times New Roman" panose="02020603050405020304" pitchFamily="18" charset="0"/>
              <a:cs typeface="Times New Roman" panose="02020603050405020304" pitchFamily="18" charset="0"/>
            </a:rPr>
            <a:t>項</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708</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7138973" y="2004417"/>
        <a:ext cx="2439076" cy="658968"/>
      </dsp:txXfrm>
    </dsp:sp>
    <dsp:sp modelId="{1B88ACD2-D70E-47C4-9CA2-B6228E669925}">
      <dsp:nvSpPr>
        <dsp:cNvPr id="0" name=""/>
        <dsp:cNvSpPr/>
      </dsp:nvSpPr>
      <dsp:spPr>
        <a:xfrm rot="21584594">
          <a:off x="3270776" y="3125229"/>
          <a:ext cx="457645" cy="29326"/>
        </a:xfrm>
        <a:custGeom>
          <a:avLst/>
          <a:gdLst/>
          <a:ahLst/>
          <a:cxnLst/>
          <a:rect l="0" t="0" r="0" b="0"/>
          <a:pathLst>
            <a:path>
              <a:moveTo>
                <a:pt x="0" y="14663"/>
              </a:moveTo>
              <a:lnTo>
                <a:pt x="457645"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3488157" y="3128451"/>
        <a:ext cx="22882" cy="22882"/>
      </dsp:txXfrm>
    </dsp:sp>
    <dsp:sp modelId="{79570D6D-92EE-4A60-BC0D-E17A71E29F4A}">
      <dsp:nvSpPr>
        <dsp:cNvPr id="0" name=""/>
        <dsp:cNvSpPr/>
      </dsp:nvSpPr>
      <dsp:spPr>
        <a:xfrm>
          <a:off x="3728419" y="2788882"/>
          <a:ext cx="1272685" cy="699970"/>
        </a:xfrm>
        <a:prstGeom prst="roundRect">
          <a:avLst>
            <a:gd name="adj" fmla="val 10000"/>
          </a:avLst>
        </a:prstGeom>
        <a:solidFill>
          <a:schemeClr val="accent5">
            <a:lumMod val="20000"/>
            <a:lumOff val="80000"/>
          </a:schemeClr>
        </a:solidFill>
        <a:ln>
          <a:solidFill>
            <a:schemeClr val="accent4">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侵害</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3748920" y="2809383"/>
        <a:ext cx="1231683" cy="658968"/>
      </dsp:txXfrm>
    </dsp:sp>
    <dsp:sp modelId="{8B091835-7555-4015-9272-12B568D3D149}">
      <dsp:nvSpPr>
        <dsp:cNvPr id="0" name=""/>
        <dsp:cNvSpPr/>
      </dsp:nvSpPr>
      <dsp:spPr>
        <a:xfrm>
          <a:off x="5001104" y="3124204"/>
          <a:ext cx="726778" cy="29326"/>
        </a:xfrm>
        <a:custGeom>
          <a:avLst/>
          <a:gdLst/>
          <a:ahLst/>
          <a:cxnLst/>
          <a:rect l="0" t="0" r="0" b="0"/>
          <a:pathLst>
            <a:path>
              <a:moveTo>
                <a:pt x="0" y="14663"/>
              </a:moveTo>
              <a:lnTo>
                <a:pt x="726778"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5346324" y="3120698"/>
        <a:ext cx="36338" cy="36338"/>
      </dsp:txXfrm>
    </dsp:sp>
    <dsp:sp modelId="{AFF16F83-B407-4A13-8EC1-A6F8724B526B}">
      <dsp:nvSpPr>
        <dsp:cNvPr id="0" name=""/>
        <dsp:cNvSpPr/>
      </dsp:nvSpPr>
      <dsp:spPr>
        <a:xfrm>
          <a:off x="5727883" y="2788882"/>
          <a:ext cx="3859257" cy="699970"/>
        </a:xfrm>
        <a:prstGeom prst="roundRect">
          <a:avLst>
            <a:gd name="adj" fmla="val 10000"/>
          </a:avLst>
        </a:prstGeom>
        <a:solidFill>
          <a:schemeClr val="accent5">
            <a:lumMod val="20000"/>
            <a:lumOff val="80000"/>
          </a:schemeClr>
        </a:solidFill>
        <a:ln>
          <a:solidFill>
            <a:schemeClr val="accent4">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189</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191</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248</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5748384" y="2809383"/>
        <a:ext cx="3818255" cy="658968"/>
      </dsp:txXfrm>
    </dsp:sp>
    <dsp:sp modelId="{D7956169-3892-4B93-9046-E4B6A73A2386}">
      <dsp:nvSpPr>
        <dsp:cNvPr id="0" name=""/>
        <dsp:cNvSpPr/>
      </dsp:nvSpPr>
      <dsp:spPr>
        <a:xfrm rot="3619079">
          <a:off x="3037509" y="3527712"/>
          <a:ext cx="924179" cy="29326"/>
        </a:xfrm>
        <a:custGeom>
          <a:avLst/>
          <a:gdLst/>
          <a:ahLst/>
          <a:cxnLst/>
          <a:rect l="0" t="0" r="0" b="0"/>
          <a:pathLst>
            <a:path>
              <a:moveTo>
                <a:pt x="0" y="14663"/>
              </a:moveTo>
              <a:lnTo>
                <a:pt x="924179"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3476494" y="3519271"/>
        <a:ext cx="46208" cy="46208"/>
      </dsp:txXfrm>
    </dsp:sp>
    <dsp:sp modelId="{84BDE385-0331-4E3C-AB51-1AFA4C30F6CC}">
      <dsp:nvSpPr>
        <dsp:cNvPr id="0" name=""/>
        <dsp:cNvSpPr/>
      </dsp:nvSpPr>
      <dsp:spPr>
        <a:xfrm>
          <a:off x="3728419" y="3593848"/>
          <a:ext cx="1272685" cy="699970"/>
        </a:xfrm>
        <a:prstGeom prst="roundRect">
          <a:avLst>
            <a:gd name="adj" fmla="val 10000"/>
          </a:avLst>
        </a:prstGeom>
        <a:solidFill>
          <a:schemeClr val="accent5">
            <a:lumMod val="20000"/>
            <a:lumOff val="80000"/>
          </a:schemeClr>
        </a:solidFill>
        <a:ln>
          <a:solidFill>
            <a:schemeClr val="accent5">
              <a:lumMod val="50000"/>
            </a:schemeClr>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支出</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
          </a:r>
          <a:br>
            <a:rPr kumimoji="1" lang="en-US" altLang="ja-JP" sz="2000" b="1" kern="1200" dirty="0" smtClean="0">
              <a:solidFill>
                <a:schemeClr val="tx1"/>
              </a:solidFill>
              <a:latin typeface="Times New Roman" panose="02020603050405020304" pitchFamily="18" charset="0"/>
              <a:cs typeface="Times New Roman" panose="02020603050405020304" pitchFamily="18" charset="0"/>
            </a:rPr>
          </a:b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不当利得</a:t>
          </a:r>
          <a:endParaRPr kumimoji="1" lang="ja-JP" altLang="en-US" sz="2000" b="1" kern="1200" dirty="0">
            <a:solidFill>
              <a:schemeClr val="tx1"/>
            </a:solidFill>
            <a:latin typeface="Times New Roman" panose="02020603050405020304" pitchFamily="18" charset="0"/>
            <a:cs typeface="Times New Roman" panose="02020603050405020304" pitchFamily="18" charset="0"/>
          </a:endParaRPr>
        </a:p>
      </dsp:txBody>
      <dsp:txXfrm>
        <a:off x="3748920" y="3614349"/>
        <a:ext cx="1231683" cy="658968"/>
      </dsp:txXfrm>
    </dsp:sp>
    <dsp:sp modelId="{047DA5EE-1945-47C0-864B-64F7B07EB718}">
      <dsp:nvSpPr>
        <dsp:cNvPr id="0" name=""/>
        <dsp:cNvSpPr/>
      </dsp:nvSpPr>
      <dsp:spPr>
        <a:xfrm>
          <a:off x="5001104" y="3929169"/>
          <a:ext cx="731524" cy="29326"/>
        </a:xfrm>
        <a:custGeom>
          <a:avLst/>
          <a:gdLst/>
          <a:ahLst/>
          <a:cxnLst/>
          <a:rect l="0" t="0" r="0" b="0"/>
          <a:pathLst>
            <a:path>
              <a:moveTo>
                <a:pt x="0" y="14663"/>
              </a:moveTo>
              <a:lnTo>
                <a:pt x="731524" y="14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solidFill>
              <a:schemeClr val="tx1"/>
            </a:solidFill>
            <a:latin typeface="Times New Roman" panose="02020603050405020304" pitchFamily="18" charset="0"/>
            <a:cs typeface="Times New Roman" panose="02020603050405020304" pitchFamily="18" charset="0"/>
          </a:endParaRPr>
        </a:p>
      </dsp:txBody>
      <dsp:txXfrm>
        <a:off x="5348579" y="3925545"/>
        <a:ext cx="36576" cy="36576"/>
      </dsp:txXfrm>
    </dsp:sp>
    <dsp:sp modelId="{6E2C1123-F8AC-4FFD-B85F-746CB13A0DE9}">
      <dsp:nvSpPr>
        <dsp:cNvPr id="0" name=""/>
        <dsp:cNvSpPr/>
      </dsp:nvSpPr>
      <dsp:spPr>
        <a:xfrm>
          <a:off x="5732629" y="3593848"/>
          <a:ext cx="3880144" cy="699970"/>
        </a:xfrm>
        <a:prstGeom prst="roundRect">
          <a:avLst>
            <a:gd name="adj" fmla="val 10000"/>
          </a:avLst>
        </a:prstGeom>
        <a:solidFill>
          <a:schemeClr val="accent5">
            <a:lumMod val="20000"/>
            <a:lumOff val="80000"/>
          </a:schemeClr>
        </a:solidFill>
        <a:ln>
          <a:solidFill>
            <a:schemeClr val="accent5">
              <a:lumMod val="50000"/>
            </a:schemeClr>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民法</a:t>
          </a:r>
          <a:r>
            <a:rPr kumimoji="1" lang="en-US" altLang="ja-JP" sz="2000" b="1" kern="1200" dirty="0" smtClean="0">
              <a:solidFill>
                <a:schemeClr val="tx1"/>
              </a:solidFill>
              <a:latin typeface="Times New Roman" panose="02020603050405020304" pitchFamily="18" charset="0"/>
              <a:cs typeface="Times New Roman" panose="02020603050405020304" pitchFamily="18" charset="0"/>
            </a:rPr>
            <a:t>196</a:t>
          </a:r>
          <a:r>
            <a:rPr kumimoji="1" lang="ja-JP" altLang="en-US" sz="2000" b="1" kern="1200" dirty="0" smtClean="0">
              <a:solidFill>
                <a:schemeClr val="tx1"/>
              </a:solidFill>
              <a:latin typeface="Times New Roman" panose="02020603050405020304" pitchFamily="18" charset="0"/>
              <a:cs typeface="Times New Roman" panose="02020603050405020304" pitchFamily="18" charset="0"/>
            </a:rPr>
            <a:t>条，</a:t>
          </a:r>
          <a:r>
            <a:rPr kumimoji="1" lang="en-US" altLang="ja-JP" sz="2000" b="1" u="sng" kern="1200" dirty="0" smtClean="0">
              <a:solidFill>
                <a:srgbClr val="FF0000"/>
              </a:solidFill>
              <a:latin typeface="Times New Roman" panose="02020603050405020304" pitchFamily="18" charset="0"/>
              <a:cs typeface="Times New Roman" panose="02020603050405020304" pitchFamily="18" charset="0"/>
            </a:rPr>
            <a:t>707</a:t>
          </a:r>
          <a:r>
            <a:rPr kumimoji="1" lang="ja-JP" altLang="en-US" sz="2000" b="1" u="sng" kern="1200" dirty="0" smtClean="0">
              <a:solidFill>
                <a:srgbClr val="FF0000"/>
              </a:solidFill>
              <a:latin typeface="Times New Roman" panose="02020603050405020304" pitchFamily="18" charset="0"/>
              <a:cs typeface="Times New Roman" panose="02020603050405020304" pitchFamily="18" charset="0"/>
            </a:rPr>
            <a:t>条</a:t>
          </a:r>
          <a:r>
            <a:rPr kumimoji="1" lang="en-US" altLang="ja-JP" sz="2000" b="1" u="sng" kern="1200" dirty="0" smtClean="0">
              <a:solidFill>
                <a:srgbClr val="FF0000"/>
              </a:solidFill>
              <a:latin typeface="Times New Roman" panose="02020603050405020304" pitchFamily="18" charset="0"/>
              <a:cs typeface="Times New Roman" panose="02020603050405020304" pitchFamily="18" charset="0"/>
            </a:rPr>
            <a:t>2</a:t>
          </a:r>
          <a:r>
            <a:rPr kumimoji="1" lang="ja-JP" altLang="en-US" sz="2000" b="1" u="sng" kern="1200" dirty="0" smtClean="0">
              <a:solidFill>
                <a:srgbClr val="FF0000"/>
              </a:solidFill>
              <a:latin typeface="Times New Roman" panose="02020603050405020304" pitchFamily="18" charset="0"/>
              <a:cs typeface="Times New Roman" panose="02020603050405020304" pitchFamily="18" charset="0"/>
            </a:rPr>
            <a:t>項</a:t>
          </a:r>
          <a:endParaRPr kumimoji="1" lang="ja-JP" altLang="en-US" sz="2000" b="1" u="sng" kern="1200" dirty="0">
            <a:solidFill>
              <a:srgbClr val="FF0000"/>
            </a:solidFill>
            <a:latin typeface="Times New Roman" panose="02020603050405020304" pitchFamily="18" charset="0"/>
            <a:cs typeface="Times New Roman" panose="02020603050405020304" pitchFamily="18" charset="0"/>
          </a:endParaRPr>
        </a:p>
      </dsp:txBody>
      <dsp:txXfrm>
        <a:off x="5753130" y="3614349"/>
        <a:ext cx="3839142" cy="6589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843C0-DF0B-4076-ACAD-B68794D0AAB1}">
      <dsp:nvSpPr>
        <dsp:cNvPr id="0" name=""/>
        <dsp:cNvSpPr/>
      </dsp:nvSpPr>
      <dsp:spPr>
        <a:xfrm>
          <a:off x="860819" y="1759672"/>
          <a:ext cx="1436570" cy="1272487"/>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第</a:t>
          </a:r>
          <a:r>
            <a:rPr kumimoji="1" lang="en-US" altLang="ja-JP" sz="2000" b="1" kern="1200" dirty="0" smtClean="0"/>
            <a:t>5</a:t>
          </a:r>
          <a:r>
            <a:rPr kumimoji="1" lang="ja-JP" altLang="en-US" sz="2000" b="1" kern="1200" dirty="0" smtClean="0"/>
            <a:t>章</a:t>
          </a:r>
          <a:r>
            <a:rPr kumimoji="1" lang="en-US" altLang="ja-JP" sz="2000" b="1" kern="1200" dirty="0" smtClean="0"/>
            <a:t/>
          </a:r>
          <a:br>
            <a:rPr kumimoji="1" lang="en-US" altLang="ja-JP" sz="2000" b="1" kern="1200" dirty="0" smtClean="0"/>
          </a:br>
          <a:r>
            <a:rPr kumimoji="1" lang="en-US" altLang="ja-JP" sz="2000" b="1" kern="1200" dirty="0" smtClean="0"/>
            <a:t/>
          </a:r>
          <a:br>
            <a:rPr kumimoji="1" lang="en-US" altLang="ja-JP" sz="2000" b="1" kern="1200" dirty="0" smtClean="0"/>
          </a:br>
          <a:r>
            <a:rPr kumimoji="1" lang="ja-JP" altLang="en-US" sz="2000" b="1" kern="1200" dirty="0" smtClean="0"/>
            <a:t>不法行為</a:t>
          </a:r>
          <a:endParaRPr kumimoji="1" lang="ja-JP" altLang="en-US" sz="2000" b="1" kern="1200" dirty="0"/>
        </a:p>
      </dsp:txBody>
      <dsp:txXfrm>
        <a:off x="898089" y="1796942"/>
        <a:ext cx="1362030" cy="1197947"/>
      </dsp:txXfrm>
    </dsp:sp>
    <dsp:sp modelId="{9C404F4A-3471-4BF2-B20F-8BD1ABA9C178}">
      <dsp:nvSpPr>
        <dsp:cNvPr id="0" name=""/>
        <dsp:cNvSpPr/>
      </dsp:nvSpPr>
      <dsp:spPr>
        <a:xfrm rot="17373245">
          <a:off x="1657424" y="1479546"/>
          <a:ext cx="1923828" cy="19865"/>
        </a:xfrm>
        <a:custGeom>
          <a:avLst/>
          <a:gdLst/>
          <a:ahLst/>
          <a:cxnLst/>
          <a:rect l="0" t="0" r="0" b="0"/>
          <a:pathLst>
            <a:path>
              <a:moveTo>
                <a:pt x="0" y="9932"/>
              </a:moveTo>
              <a:lnTo>
                <a:pt x="1923828" y="9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2571243" y="1441383"/>
        <a:ext cx="96191" cy="96191"/>
      </dsp:txXfrm>
    </dsp:sp>
    <dsp:sp modelId="{1C0AFF65-1985-4467-AB62-FBC96A600849}">
      <dsp:nvSpPr>
        <dsp:cNvPr id="0" name=""/>
        <dsp:cNvSpPr/>
      </dsp:nvSpPr>
      <dsp:spPr>
        <a:xfrm>
          <a:off x="2941288" y="313212"/>
          <a:ext cx="1738250" cy="539658"/>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一般不法行為</a:t>
          </a:r>
          <a:endParaRPr kumimoji="1" lang="ja-JP" altLang="en-US" sz="2000" b="1" kern="1200" dirty="0"/>
        </a:p>
      </dsp:txBody>
      <dsp:txXfrm>
        <a:off x="2957094" y="329018"/>
        <a:ext cx="1706638" cy="508046"/>
      </dsp:txXfrm>
    </dsp:sp>
    <dsp:sp modelId="{FCCBE779-125C-4CCA-81D2-8520F4533AB5}">
      <dsp:nvSpPr>
        <dsp:cNvPr id="0" name=""/>
        <dsp:cNvSpPr/>
      </dsp:nvSpPr>
      <dsp:spPr>
        <a:xfrm rot="20571790">
          <a:off x="4656161" y="417957"/>
          <a:ext cx="1053108" cy="19865"/>
        </a:xfrm>
        <a:custGeom>
          <a:avLst/>
          <a:gdLst/>
          <a:ahLst/>
          <a:cxnLst/>
          <a:rect l="0" t="0" r="0" b="0"/>
          <a:pathLst>
            <a:path>
              <a:moveTo>
                <a:pt x="0" y="9932"/>
              </a:moveTo>
              <a:lnTo>
                <a:pt x="1053108"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56388" y="401562"/>
        <a:ext cx="52655" cy="52655"/>
      </dsp:txXfrm>
    </dsp:sp>
    <dsp:sp modelId="{282BFF50-3098-44FA-A334-F52CEF75BA6D}">
      <dsp:nvSpPr>
        <dsp:cNvPr id="0" name=""/>
        <dsp:cNvSpPr/>
      </dsp:nvSpPr>
      <dsp:spPr>
        <a:xfrm>
          <a:off x="5685893" y="2909"/>
          <a:ext cx="3387348" cy="539658"/>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単独不法行為（</a:t>
          </a:r>
          <a:r>
            <a:rPr kumimoji="1" lang="en-US" altLang="ja-JP" sz="2000" b="1" kern="1200" dirty="0" smtClean="0"/>
            <a:t>709</a:t>
          </a:r>
          <a:r>
            <a:rPr kumimoji="1" lang="ja-JP" altLang="en-US" sz="2000" b="1" kern="1200" dirty="0" smtClean="0"/>
            <a:t>条）</a:t>
          </a:r>
          <a:endParaRPr kumimoji="1" lang="ja-JP" altLang="en-US" sz="2000" b="1" kern="1200" dirty="0"/>
        </a:p>
      </dsp:txBody>
      <dsp:txXfrm>
        <a:off x="5701699" y="18715"/>
        <a:ext cx="3355736" cy="508046"/>
      </dsp:txXfrm>
    </dsp:sp>
    <dsp:sp modelId="{BDD63372-78CC-4B31-81F8-EE38AFF6EBCF}">
      <dsp:nvSpPr>
        <dsp:cNvPr id="0" name=""/>
        <dsp:cNvSpPr/>
      </dsp:nvSpPr>
      <dsp:spPr>
        <a:xfrm rot="1028210">
          <a:off x="4656161" y="728260"/>
          <a:ext cx="1053108" cy="19865"/>
        </a:xfrm>
        <a:custGeom>
          <a:avLst/>
          <a:gdLst/>
          <a:ahLst/>
          <a:cxnLst/>
          <a:rect l="0" t="0" r="0" b="0"/>
          <a:pathLst>
            <a:path>
              <a:moveTo>
                <a:pt x="0" y="9932"/>
              </a:moveTo>
              <a:lnTo>
                <a:pt x="1053108"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56388" y="711866"/>
        <a:ext cx="52655" cy="52655"/>
      </dsp:txXfrm>
    </dsp:sp>
    <dsp:sp modelId="{B25C7C82-CC00-47ED-A282-367E87BCF265}">
      <dsp:nvSpPr>
        <dsp:cNvPr id="0" name=""/>
        <dsp:cNvSpPr/>
      </dsp:nvSpPr>
      <dsp:spPr>
        <a:xfrm>
          <a:off x="5685893" y="623516"/>
          <a:ext cx="3387348" cy="539658"/>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共同不法行為（</a:t>
          </a:r>
          <a:r>
            <a:rPr kumimoji="1" lang="en-US" altLang="ja-JP" sz="2000" b="1" kern="1200" dirty="0" smtClean="0"/>
            <a:t>719</a:t>
          </a:r>
          <a:r>
            <a:rPr kumimoji="1" lang="ja-JP" altLang="en-US" sz="2000" b="1" kern="1200" dirty="0" smtClean="0"/>
            <a:t>条）</a:t>
          </a:r>
          <a:endParaRPr kumimoji="1" lang="ja-JP" altLang="en-US" sz="2000" b="1" kern="1200" dirty="0"/>
        </a:p>
      </dsp:txBody>
      <dsp:txXfrm>
        <a:off x="5701699" y="639322"/>
        <a:ext cx="3355736" cy="508046"/>
      </dsp:txXfrm>
    </dsp:sp>
    <dsp:sp modelId="{7B1F0A38-6244-41FB-9E33-198943C3A415}">
      <dsp:nvSpPr>
        <dsp:cNvPr id="0" name=""/>
        <dsp:cNvSpPr/>
      </dsp:nvSpPr>
      <dsp:spPr>
        <a:xfrm rot="2767140">
          <a:off x="2154875" y="2720760"/>
          <a:ext cx="928928" cy="19865"/>
        </a:xfrm>
        <a:custGeom>
          <a:avLst/>
          <a:gdLst/>
          <a:ahLst/>
          <a:cxnLst/>
          <a:rect l="0" t="0" r="0" b="0"/>
          <a:pathLst>
            <a:path>
              <a:moveTo>
                <a:pt x="0" y="9932"/>
              </a:moveTo>
              <a:lnTo>
                <a:pt x="928928" y="99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2596116" y="2707469"/>
        <a:ext cx="46446" cy="46446"/>
      </dsp:txXfrm>
    </dsp:sp>
    <dsp:sp modelId="{B741E240-2917-48AA-906C-55C9E238ED74}">
      <dsp:nvSpPr>
        <dsp:cNvPr id="0" name=""/>
        <dsp:cNvSpPr/>
      </dsp:nvSpPr>
      <dsp:spPr>
        <a:xfrm>
          <a:off x="2941288" y="2795640"/>
          <a:ext cx="1738250"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特別不法行為</a:t>
          </a:r>
          <a:endParaRPr kumimoji="1" lang="ja-JP" altLang="en-US" sz="2000" b="1" kern="1200" dirty="0"/>
        </a:p>
      </dsp:txBody>
      <dsp:txXfrm>
        <a:off x="2957094" y="2811446"/>
        <a:ext cx="1706638" cy="508046"/>
      </dsp:txXfrm>
    </dsp:sp>
    <dsp:sp modelId="{7D95FDC6-6551-429A-A8B6-E9C25A01DC4B}">
      <dsp:nvSpPr>
        <dsp:cNvPr id="0" name=""/>
        <dsp:cNvSpPr/>
      </dsp:nvSpPr>
      <dsp:spPr>
        <a:xfrm rot="18178110">
          <a:off x="4258059" y="2279778"/>
          <a:ext cx="1849312" cy="19865"/>
        </a:xfrm>
        <a:custGeom>
          <a:avLst/>
          <a:gdLst/>
          <a:ahLst/>
          <a:cxnLst/>
          <a:rect l="0" t="0" r="0" b="0"/>
          <a:pathLst>
            <a:path>
              <a:moveTo>
                <a:pt x="0" y="9932"/>
              </a:moveTo>
              <a:lnTo>
                <a:pt x="1849312"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36483" y="2243478"/>
        <a:ext cx="92465" cy="92465"/>
      </dsp:txXfrm>
    </dsp:sp>
    <dsp:sp modelId="{02557B99-6165-4EDB-8DDA-CECFB6883F7D}">
      <dsp:nvSpPr>
        <dsp:cNvPr id="0" name=""/>
        <dsp:cNvSpPr/>
      </dsp:nvSpPr>
      <dsp:spPr>
        <a:xfrm>
          <a:off x="5685893" y="1244123"/>
          <a:ext cx="3387348"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監督者責任（</a:t>
          </a:r>
          <a:r>
            <a:rPr kumimoji="1" lang="en-US" altLang="ja-JP" sz="2000" b="1" kern="1200" dirty="0" smtClean="0"/>
            <a:t>714</a:t>
          </a:r>
          <a:r>
            <a:rPr kumimoji="1" lang="ja-JP" altLang="en-US" sz="2000" b="1" kern="1200" dirty="0" smtClean="0"/>
            <a:t>条）</a:t>
          </a:r>
          <a:endParaRPr kumimoji="1" lang="ja-JP" altLang="en-US" sz="2000" b="1" kern="1200" dirty="0"/>
        </a:p>
      </dsp:txBody>
      <dsp:txXfrm>
        <a:off x="5701699" y="1259929"/>
        <a:ext cx="3355736" cy="508046"/>
      </dsp:txXfrm>
    </dsp:sp>
    <dsp:sp modelId="{F7ECBFFC-30B0-4DBC-A045-AA33218451DE}">
      <dsp:nvSpPr>
        <dsp:cNvPr id="0" name=""/>
        <dsp:cNvSpPr/>
      </dsp:nvSpPr>
      <dsp:spPr>
        <a:xfrm rot="19033811">
          <a:off x="4497270" y="2590081"/>
          <a:ext cx="1370891" cy="19865"/>
        </a:xfrm>
        <a:custGeom>
          <a:avLst/>
          <a:gdLst/>
          <a:ahLst/>
          <a:cxnLst/>
          <a:rect l="0" t="0" r="0" b="0"/>
          <a:pathLst>
            <a:path>
              <a:moveTo>
                <a:pt x="0" y="9932"/>
              </a:moveTo>
              <a:lnTo>
                <a:pt x="1370891"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48443" y="2565742"/>
        <a:ext cx="68544" cy="68544"/>
      </dsp:txXfrm>
    </dsp:sp>
    <dsp:sp modelId="{03F0C473-24B2-4FB9-87C7-BCD758B66B92}">
      <dsp:nvSpPr>
        <dsp:cNvPr id="0" name=""/>
        <dsp:cNvSpPr/>
      </dsp:nvSpPr>
      <dsp:spPr>
        <a:xfrm>
          <a:off x="5685893" y="1864730"/>
          <a:ext cx="3387348"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使用者責任（</a:t>
          </a:r>
          <a:r>
            <a:rPr kumimoji="1" lang="en-US" altLang="ja-JP" sz="2000" b="1" kern="1200" dirty="0" smtClean="0"/>
            <a:t>715</a:t>
          </a:r>
          <a:r>
            <a:rPr kumimoji="1" lang="ja-JP" altLang="en-US" sz="2000" b="1" kern="1200" dirty="0" smtClean="0"/>
            <a:t>条）</a:t>
          </a:r>
          <a:endParaRPr kumimoji="1" lang="ja-JP" altLang="en-US" sz="2000" b="1" kern="1200" dirty="0"/>
        </a:p>
      </dsp:txBody>
      <dsp:txXfrm>
        <a:off x="5701699" y="1880536"/>
        <a:ext cx="3355736" cy="508046"/>
      </dsp:txXfrm>
    </dsp:sp>
    <dsp:sp modelId="{806BC84B-3440-4FEF-8F0C-01554859E9FD}">
      <dsp:nvSpPr>
        <dsp:cNvPr id="0" name=""/>
        <dsp:cNvSpPr/>
      </dsp:nvSpPr>
      <dsp:spPr>
        <a:xfrm rot="20571790">
          <a:off x="4656161" y="2900385"/>
          <a:ext cx="1053108" cy="19865"/>
        </a:xfrm>
        <a:custGeom>
          <a:avLst/>
          <a:gdLst/>
          <a:ahLst/>
          <a:cxnLst/>
          <a:rect l="0" t="0" r="0" b="0"/>
          <a:pathLst>
            <a:path>
              <a:moveTo>
                <a:pt x="0" y="9932"/>
              </a:moveTo>
              <a:lnTo>
                <a:pt x="1053108"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56388" y="2883990"/>
        <a:ext cx="52655" cy="52655"/>
      </dsp:txXfrm>
    </dsp:sp>
    <dsp:sp modelId="{E4E3029C-EA1E-480A-B236-7DC5EC75A89E}">
      <dsp:nvSpPr>
        <dsp:cNvPr id="0" name=""/>
        <dsp:cNvSpPr/>
      </dsp:nvSpPr>
      <dsp:spPr>
        <a:xfrm>
          <a:off x="5685893" y="2485337"/>
          <a:ext cx="3387348"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注文者責任（</a:t>
          </a:r>
          <a:r>
            <a:rPr kumimoji="1" lang="en-US" altLang="ja-JP" sz="2000" b="1" kern="1200" dirty="0" smtClean="0"/>
            <a:t>716</a:t>
          </a:r>
          <a:r>
            <a:rPr kumimoji="1" lang="ja-JP" altLang="en-US" sz="2000" b="1" kern="1200" dirty="0" smtClean="0"/>
            <a:t>条）</a:t>
          </a:r>
          <a:endParaRPr kumimoji="1" lang="ja-JP" altLang="en-US" sz="2000" b="1" kern="1200" dirty="0"/>
        </a:p>
      </dsp:txBody>
      <dsp:txXfrm>
        <a:off x="5701699" y="2501143"/>
        <a:ext cx="3355736" cy="508046"/>
      </dsp:txXfrm>
    </dsp:sp>
    <dsp:sp modelId="{ECC578BB-236F-4F46-8D53-2B8533684EC6}">
      <dsp:nvSpPr>
        <dsp:cNvPr id="0" name=""/>
        <dsp:cNvSpPr/>
      </dsp:nvSpPr>
      <dsp:spPr>
        <a:xfrm rot="1028210">
          <a:off x="4656161" y="3210688"/>
          <a:ext cx="1053108" cy="19865"/>
        </a:xfrm>
        <a:custGeom>
          <a:avLst/>
          <a:gdLst/>
          <a:ahLst/>
          <a:cxnLst/>
          <a:rect l="0" t="0" r="0" b="0"/>
          <a:pathLst>
            <a:path>
              <a:moveTo>
                <a:pt x="0" y="9932"/>
              </a:moveTo>
              <a:lnTo>
                <a:pt x="1053108"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56388" y="3194294"/>
        <a:ext cx="52655" cy="52655"/>
      </dsp:txXfrm>
    </dsp:sp>
    <dsp:sp modelId="{CC23AEF9-369D-4AB4-8D22-27A00CBFFF4F}">
      <dsp:nvSpPr>
        <dsp:cNvPr id="0" name=""/>
        <dsp:cNvSpPr/>
      </dsp:nvSpPr>
      <dsp:spPr>
        <a:xfrm>
          <a:off x="5685893" y="3105944"/>
          <a:ext cx="3387348"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土地工作物責任（</a:t>
          </a:r>
          <a:r>
            <a:rPr kumimoji="1" lang="en-US" altLang="ja-JP" sz="2000" b="1" kern="1200" dirty="0" smtClean="0"/>
            <a:t>717</a:t>
          </a:r>
          <a:r>
            <a:rPr kumimoji="1" lang="ja-JP" altLang="en-US" sz="2000" b="1" kern="1200" dirty="0" smtClean="0"/>
            <a:t>条）</a:t>
          </a:r>
          <a:endParaRPr kumimoji="1" lang="ja-JP" altLang="en-US" sz="2000" b="1" kern="1200" dirty="0"/>
        </a:p>
      </dsp:txBody>
      <dsp:txXfrm>
        <a:off x="5701699" y="3121750"/>
        <a:ext cx="3355736" cy="508046"/>
      </dsp:txXfrm>
    </dsp:sp>
    <dsp:sp modelId="{C940FACE-CFA5-458C-A7CF-252B15A67D45}">
      <dsp:nvSpPr>
        <dsp:cNvPr id="0" name=""/>
        <dsp:cNvSpPr/>
      </dsp:nvSpPr>
      <dsp:spPr>
        <a:xfrm rot="2566189">
          <a:off x="4497270" y="3520992"/>
          <a:ext cx="1370891" cy="19865"/>
        </a:xfrm>
        <a:custGeom>
          <a:avLst/>
          <a:gdLst/>
          <a:ahLst/>
          <a:cxnLst/>
          <a:rect l="0" t="0" r="0" b="0"/>
          <a:pathLst>
            <a:path>
              <a:moveTo>
                <a:pt x="0" y="9932"/>
              </a:moveTo>
              <a:lnTo>
                <a:pt x="1370891"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b="1" kern="1200"/>
        </a:p>
      </dsp:txBody>
      <dsp:txXfrm>
        <a:off x="5148443" y="3496652"/>
        <a:ext cx="68544" cy="68544"/>
      </dsp:txXfrm>
    </dsp:sp>
    <dsp:sp modelId="{9A2441C8-8974-4AD5-BE35-9DE1D345F5DE}">
      <dsp:nvSpPr>
        <dsp:cNvPr id="0" name=""/>
        <dsp:cNvSpPr/>
      </dsp:nvSpPr>
      <dsp:spPr>
        <a:xfrm>
          <a:off x="5685893" y="3726551"/>
          <a:ext cx="3387348" cy="539658"/>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動物占有者責任（</a:t>
          </a:r>
          <a:r>
            <a:rPr kumimoji="1" lang="en-US" altLang="ja-JP" sz="2000" b="1" kern="1200" dirty="0" smtClean="0"/>
            <a:t>718</a:t>
          </a:r>
          <a:r>
            <a:rPr kumimoji="1" lang="ja-JP" altLang="en-US" sz="2000" b="1" kern="1200" dirty="0" smtClean="0"/>
            <a:t>条）</a:t>
          </a:r>
          <a:endParaRPr kumimoji="1" lang="ja-JP" altLang="en-US" sz="2000" b="1" kern="1200" dirty="0"/>
        </a:p>
      </dsp:txBody>
      <dsp:txXfrm>
        <a:off x="5701699" y="3742357"/>
        <a:ext cx="3355736" cy="508046"/>
      </dsp:txXfrm>
    </dsp:sp>
    <dsp:sp modelId="{7A80F988-07D9-4EFD-A9F6-7BC6DCCC3E7C}">
      <dsp:nvSpPr>
        <dsp:cNvPr id="0" name=""/>
        <dsp:cNvSpPr/>
      </dsp:nvSpPr>
      <dsp:spPr>
        <a:xfrm rot="3421890">
          <a:off x="4258059" y="3831295"/>
          <a:ext cx="1849312" cy="19865"/>
        </a:xfrm>
        <a:custGeom>
          <a:avLst/>
          <a:gdLst/>
          <a:ahLst/>
          <a:cxnLst/>
          <a:rect l="0" t="0" r="0" b="0"/>
          <a:pathLst>
            <a:path>
              <a:moveTo>
                <a:pt x="0" y="9932"/>
              </a:moveTo>
              <a:lnTo>
                <a:pt x="1849312" y="99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36483" y="3794995"/>
        <a:ext cx="92465" cy="92465"/>
      </dsp:txXfrm>
    </dsp:sp>
    <dsp:sp modelId="{5D96D950-B513-4386-9B82-07A4C013E52C}">
      <dsp:nvSpPr>
        <dsp:cNvPr id="0" name=""/>
        <dsp:cNvSpPr/>
      </dsp:nvSpPr>
      <dsp:spPr>
        <a:xfrm>
          <a:off x="5685893" y="4347158"/>
          <a:ext cx="3387348" cy="539658"/>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名誉毀損（</a:t>
          </a:r>
          <a:r>
            <a:rPr kumimoji="1" lang="en-US" altLang="ja-JP" sz="2000" b="1" kern="1200" dirty="0" smtClean="0"/>
            <a:t>723</a:t>
          </a:r>
          <a:r>
            <a:rPr kumimoji="1" lang="ja-JP" altLang="en-US" sz="2000" b="1" kern="1200" dirty="0" smtClean="0"/>
            <a:t>条）</a:t>
          </a:r>
          <a:endParaRPr kumimoji="1" lang="ja-JP" altLang="en-US" sz="2000" b="1" kern="1200" dirty="0"/>
        </a:p>
      </dsp:txBody>
      <dsp:txXfrm>
        <a:off x="5701699" y="4362964"/>
        <a:ext cx="3355736" cy="508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819C9-0E63-4571-B19E-0EDC13A50B9C}">
      <dsp:nvSpPr>
        <dsp:cNvPr id="0" name=""/>
        <dsp:cNvSpPr/>
      </dsp:nvSpPr>
      <dsp:spPr>
        <a:xfrm>
          <a:off x="487629" y="1379596"/>
          <a:ext cx="1154888" cy="1993478"/>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民法</a:t>
          </a:r>
          <a:endParaRPr kumimoji="1" lang="ja-JP" altLang="en-US" sz="3600" kern="1200" dirty="0">
            <a:solidFill>
              <a:schemeClr val="tx1"/>
            </a:solidFill>
          </a:endParaRPr>
        </a:p>
      </dsp:txBody>
      <dsp:txXfrm>
        <a:off x="521455" y="1413422"/>
        <a:ext cx="1087236" cy="1925826"/>
      </dsp:txXfrm>
    </dsp:sp>
    <dsp:sp modelId="{28652399-AF78-4647-AE36-4267E14FEC49}">
      <dsp:nvSpPr>
        <dsp:cNvPr id="0" name=""/>
        <dsp:cNvSpPr/>
      </dsp:nvSpPr>
      <dsp:spPr>
        <a:xfrm>
          <a:off x="1642517" y="2360289"/>
          <a:ext cx="288583" cy="32092"/>
        </a:xfrm>
        <a:custGeom>
          <a:avLst/>
          <a:gdLst/>
          <a:ahLst/>
          <a:cxnLst/>
          <a:rect l="0" t="0" r="0" b="0"/>
          <a:pathLst>
            <a:path>
              <a:moveTo>
                <a:pt x="0" y="16046"/>
              </a:moveTo>
              <a:lnTo>
                <a:pt x="288583" y="16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1779595" y="2369121"/>
        <a:ext cx="14429" cy="14429"/>
      </dsp:txXfrm>
    </dsp:sp>
    <dsp:sp modelId="{E412B238-16AF-42CB-91CA-DFAE7EE17610}">
      <dsp:nvSpPr>
        <dsp:cNvPr id="0" name=""/>
        <dsp:cNvSpPr/>
      </dsp:nvSpPr>
      <dsp:spPr>
        <a:xfrm>
          <a:off x="1931101" y="1813701"/>
          <a:ext cx="1154888" cy="1125267"/>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通則</a:t>
          </a:r>
          <a:endParaRPr kumimoji="1" lang="ja-JP" altLang="en-US" sz="3600" kern="1200" dirty="0">
            <a:solidFill>
              <a:schemeClr val="tx1"/>
            </a:solidFill>
          </a:endParaRPr>
        </a:p>
      </dsp:txBody>
      <dsp:txXfrm>
        <a:off x="1964059" y="1846659"/>
        <a:ext cx="1088972" cy="1059351"/>
      </dsp:txXfrm>
    </dsp:sp>
    <dsp:sp modelId="{88BEED69-4F38-4F83-99EA-33A5D9110B40}">
      <dsp:nvSpPr>
        <dsp:cNvPr id="0" name=""/>
        <dsp:cNvSpPr/>
      </dsp:nvSpPr>
      <dsp:spPr>
        <a:xfrm rot="17536113">
          <a:off x="2715264" y="1807877"/>
          <a:ext cx="1193864" cy="32092"/>
        </a:xfrm>
        <a:custGeom>
          <a:avLst/>
          <a:gdLst/>
          <a:ahLst/>
          <a:cxnLst/>
          <a:rect l="0" t="0" r="0" b="0"/>
          <a:pathLst>
            <a:path>
              <a:moveTo>
                <a:pt x="0" y="16046"/>
              </a:moveTo>
              <a:lnTo>
                <a:pt x="1193864"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282349" y="1794077"/>
        <a:ext cx="59693" cy="59693"/>
      </dsp:txXfrm>
    </dsp:sp>
    <dsp:sp modelId="{FFFBC918-1013-4D64-A016-1A55F4C55EC6}">
      <dsp:nvSpPr>
        <dsp:cNvPr id="0" name=""/>
        <dsp:cNvSpPr/>
      </dsp:nvSpPr>
      <dsp:spPr>
        <a:xfrm>
          <a:off x="3538402" y="806525"/>
          <a:ext cx="1690860" cy="929973"/>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財産法</a:t>
          </a:r>
          <a:endParaRPr kumimoji="1" lang="ja-JP" altLang="en-US" sz="3600" kern="1200" dirty="0">
            <a:solidFill>
              <a:schemeClr val="tx1"/>
            </a:solidFill>
          </a:endParaRPr>
        </a:p>
      </dsp:txBody>
      <dsp:txXfrm>
        <a:off x="3565640" y="833763"/>
        <a:ext cx="1636384" cy="875497"/>
      </dsp:txXfrm>
    </dsp:sp>
    <dsp:sp modelId="{FE9FFCE8-9878-40D4-BA24-29E4F6D58D08}">
      <dsp:nvSpPr>
        <dsp:cNvPr id="0" name=""/>
        <dsp:cNvSpPr/>
      </dsp:nvSpPr>
      <dsp:spPr>
        <a:xfrm rot="18688265">
          <a:off x="5030054" y="813536"/>
          <a:ext cx="1179595" cy="32092"/>
        </a:xfrm>
        <a:custGeom>
          <a:avLst/>
          <a:gdLst/>
          <a:ahLst/>
          <a:cxnLst/>
          <a:rect l="0" t="0" r="0" b="0"/>
          <a:pathLst>
            <a:path>
              <a:moveTo>
                <a:pt x="0" y="16046"/>
              </a:moveTo>
              <a:lnTo>
                <a:pt x="1179595"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5590362" y="800092"/>
        <a:ext cx="58979" cy="58979"/>
      </dsp:txXfrm>
    </dsp:sp>
    <dsp:sp modelId="{3AA5312C-590C-44B9-A5CE-D31173A0B3DF}">
      <dsp:nvSpPr>
        <dsp:cNvPr id="0" name=""/>
        <dsp:cNvSpPr/>
      </dsp:nvSpPr>
      <dsp:spPr>
        <a:xfrm>
          <a:off x="6010441" y="3366"/>
          <a:ext cx="3624513" cy="768573"/>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第</a:t>
          </a:r>
          <a:r>
            <a:rPr kumimoji="1" lang="en-US" altLang="ja-JP" sz="3600" kern="1200" dirty="0" smtClean="0">
              <a:solidFill>
                <a:schemeClr val="tx1"/>
              </a:solidFill>
            </a:rPr>
            <a:t>1</a:t>
          </a:r>
          <a:r>
            <a:rPr kumimoji="1" lang="ja-JP" altLang="en-US" sz="3600" kern="1200" dirty="0" smtClean="0">
              <a:solidFill>
                <a:schemeClr val="tx1"/>
              </a:solidFill>
            </a:rPr>
            <a:t>編　総則</a:t>
          </a:r>
          <a:endParaRPr kumimoji="1" lang="ja-JP" altLang="en-US" sz="3600" kern="1200" dirty="0">
            <a:solidFill>
              <a:schemeClr val="tx1"/>
            </a:solidFill>
          </a:endParaRPr>
        </a:p>
      </dsp:txBody>
      <dsp:txXfrm>
        <a:off x="6032952" y="25877"/>
        <a:ext cx="3579491" cy="723551"/>
      </dsp:txXfrm>
    </dsp:sp>
    <dsp:sp modelId="{FF69561C-F477-448E-A649-41BD9B2A22BA}">
      <dsp:nvSpPr>
        <dsp:cNvPr id="0" name=""/>
        <dsp:cNvSpPr/>
      </dsp:nvSpPr>
      <dsp:spPr>
        <a:xfrm>
          <a:off x="5229263" y="1255465"/>
          <a:ext cx="781177" cy="32092"/>
        </a:xfrm>
        <a:custGeom>
          <a:avLst/>
          <a:gdLst/>
          <a:ahLst/>
          <a:cxnLst/>
          <a:rect l="0" t="0" r="0" b="0"/>
          <a:pathLst>
            <a:path>
              <a:moveTo>
                <a:pt x="0" y="16046"/>
              </a:moveTo>
              <a:lnTo>
                <a:pt x="781177"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5600322" y="1251982"/>
        <a:ext cx="39058" cy="39058"/>
      </dsp:txXfrm>
    </dsp:sp>
    <dsp:sp modelId="{E785BDD1-F14E-44AD-9653-45C2009527CF}">
      <dsp:nvSpPr>
        <dsp:cNvPr id="0" name=""/>
        <dsp:cNvSpPr/>
      </dsp:nvSpPr>
      <dsp:spPr>
        <a:xfrm>
          <a:off x="6010441" y="887225"/>
          <a:ext cx="3624513" cy="768573"/>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第</a:t>
          </a:r>
          <a:r>
            <a:rPr kumimoji="1" lang="en-US" altLang="ja-JP" sz="3600" kern="1200" dirty="0" smtClean="0">
              <a:solidFill>
                <a:schemeClr val="tx1"/>
              </a:solidFill>
            </a:rPr>
            <a:t>2</a:t>
          </a:r>
          <a:r>
            <a:rPr kumimoji="1" lang="ja-JP" altLang="en-US" sz="3600" kern="1200" dirty="0" smtClean="0">
              <a:solidFill>
                <a:schemeClr val="tx1"/>
              </a:solidFill>
            </a:rPr>
            <a:t>編　物権</a:t>
          </a:r>
          <a:endParaRPr kumimoji="1" lang="ja-JP" altLang="en-US" sz="3600" kern="1200" dirty="0">
            <a:solidFill>
              <a:schemeClr val="tx1"/>
            </a:solidFill>
          </a:endParaRPr>
        </a:p>
      </dsp:txBody>
      <dsp:txXfrm>
        <a:off x="6032952" y="909736"/>
        <a:ext cx="3579491" cy="723551"/>
      </dsp:txXfrm>
    </dsp:sp>
    <dsp:sp modelId="{0D8BF32B-FC4A-4C90-BC3A-FB52540D413B}">
      <dsp:nvSpPr>
        <dsp:cNvPr id="0" name=""/>
        <dsp:cNvSpPr/>
      </dsp:nvSpPr>
      <dsp:spPr>
        <a:xfrm rot="2911735">
          <a:off x="5030054" y="1697395"/>
          <a:ext cx="1179595" cy="32092"/>
        </a:xfrm>
        <a:custGeom>
          <a:avLst/>
          <a:gdLst/>
          <a:ahLst/>
          <a:cxnLst/>
          <a:rect l="0" t="0" r="0" b="0"/>
          <a:pathLst>
            <a:path>
              <a:moveTo>
                <a:pt x="0" y="16046"/>
              </a:moveTo>
              <a:lnTo>
                <a:pt x="1179595"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5590362" y="1683951"/>
        <a:ext cx="58979" cy="58979"/>
      </dsp:txXfrm>
    </dsp:sp>
    <dsp:sp modelId="{955FD0E5-34A0-4EED-99CC-E750F65C9DF4}">
      <dsp:nvSpPr>
        <dsp:cNvPr id="0" name=""/>
        <dsp:cNvSpPr/>
      </dsp:nvSpPr>
      <dsp:spPr>
        <a:xfrm>
          <a:off x="6010441" y="1771084"/>
          <a:ext cx="3624513" cy="76857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第</a:t>
          </a:r>
          <a:r>
            <a:rPr kumimoji="1" lang="en-US" altLang="ja-JP" sz="3600" kern="1200" dirty="0" smtClean="0">
              <a:solidFill>
                <a:schemeClr val="tx1"/>
              </a:solidFill>
            </a:rPr>
            <a:t>3</a:t>
          </a:r>
          <a:r>
            <a:rPr kumimoji="1" lang="ja-JP" altLang="en-US" sz="3600" kern="1200" dirty="0" smtClean="0">
              <a:solidFill>
                <a:schemeClr val="tx1"/>
              </a:solidFill>
            </a:rPr>
            <a:t>編　債権</a:t>
          </a:r>
          <a:endParaRPr kumimoji="1" lang="ja-JP" altLang="en-US" sz="3600" kern="1200" dirty="0">
            <a:solidFill>
              <a:schemeClr val="tx1"/>
            </a:solidFill>
          </a:endParaRPr>
        </a:p>
      </dsp:txBody>
      <dsp:txXfrm>
        <a:off x="6032952" y="1793595"/>
        <a:ext cx="3579491" cy="723551"/>
      </dsp:txXfrm>
    </dsp:sp>
    <dsp:sp modelId="{2053A8AA-3DC0-4671-8D7D-69C53C6482D6}">
      <dsp:nvSpPr>
        <dsp:cNvPr id="0" name=""/>
        <dsp:cNvSpPr/>
      </dsp:nvSpPr>
      <dsp:spPr>
        <a:xfrm rot="4063887">
          <a:off x="2715264" y="2912701"/>
          <a:ext cx="1193864" cy="32092"/>
        </a:xfrm>
        <a:custGeom>
          <a:avLst/>
          <a:gdLst/>
          <a:ahLst/>
          <a:cxnLst/>
          <a:rect l="0" t="0" r="0" b="0"/>
          <a:pathLst>
            <a:path>
              <a:moveTo>
                <a:pt x="0" y="16046"/>
              </a:moveTo>
              <a:lnTo>
                <a:pt x="1193864"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282349" y="2898900"/>
        <a:ext cx="59693" cy="59693"/>
      </dsp:txXfrm>
    </dsp:sp>
    <dsp:sp modelId="{105C6366-EC2E-4096-B3CB-4D086411F6AE}">
      <dsp:nvSpPr>
        <dsp:cNvPr id="0" name=""/>
        <dsp:cNvSpPr/>
      </dsp:nvSpPr>
      <dsp:spPr>
        <a:xfrm>
          <a:off x="3538402" y="3016172"/>
          <a:ext cx="1690860" cy="929973"/>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家族法</a:t>
          </a:r>
          <a:endParaRPr kumimoji="1" lang="ja-JP" altLang="en-US" sz="3600" kern="1200" dirty="0">
            <a:solidFill>
              <a:schemeClr val="tx1"/>
            </a:solidFill>
          </a:endParaRPr>
        </a:p>
      </dsp:txBody>
      <dsp:txXfrm>
        <a:off x="3565640" y="3043410"/>
        <a:ext cx="1636384" cy="875497"/>
      </dsp:txXfrm>
    </dsp:sp>
    <dsp:sp modelId="{E204B708-02CC-47B1-8669-C302963ECD79}">
      <dsp:nvSpPr>
        <dsp:cNvPr id="0" name=""/>
        <dsp:cNvSpPr/>
      </dsp:nvSpPr>
      <dsp:spPr>
        <a:xfrm rot="19830132">
          <a:off x="5171092" y="3244148"/>
          <a:ext cx="897518" cy="32092"/>
        </a:xfrm>
        <a:custGeom>
          <a:avLst/>
          <a:gdLst/>
          <a:ahLst/>
          <a:cxnLst/>
          <a:rect l="0" t="0" r="0" b="0"/>
          <a:pathLst>
            <a:path>
              <a:moveTo>
                <a:pt x="0" y="16046"/>
              </a:moveTo>
              <a:lnTo>
                <a:pt x="897518"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5597414" y="3237756"/>
        <a:ext cx="44875" cy="44875"/>
      </dsp:txXfrm>
    </dsp:sp>
    <dsp:sp modelId="{40DCB740-B049-4F56-9563-5A77A9E5A0DE}">
      <dsp:nvSpPr>
        <dsp:cNvPr id="0" name=""/>
        <dsp:cNvSpPr/>
      </dsp:nvSpPr>
      <dsp:spPr>
        <a:xfrm>
          <a:off x="6010441" y="2654943"/>
          <a:ext cx="3624513" cy="768573"/>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第</a:t>
          </a:r>
          <a:r>
            <a:rPr kumimoji="1" lang="en-US" altLang="ja-JP" sz="3600" kern="1200" dirty="0" smtClean="0">
              <a:solidFill>
                <a:schemeClr val="tx1"/>
              </a:solidFill>
            </a:rPr>
            <a:t>4</a:t>
          </a:r>
          <a:r>
            <a:rPr kumimoji="1" lang="ja-JP" altLang="en-US" sz="3600" kern="1200" dirty="0" smtClean="0">
              <a:solidFill>
                <a:schemeClr val="tx1"/>
              </a:solidFill>
            </a:rPr>
            <a:t>編　親族</a:t>
          </a:r>
          <a:endParaRPr kumimoji="1" lang="ja-JP" altLang="en-US" sz="3600" kern="1200" dirty="0">
            <a:solidFill>
              <a:schemeClr val="tx1"/>
            </a:solidFill>
          </a:endParaRPr>
        </a:p>
      </dsp:txBody>
      <dsp:txXfrm>
        <a:off x="6032952" y="2677454"/>
        <a:ext cx="3579491" cy="723551"/>
      </dsp:txXfrm>
    </dsp:sp>
    <dsp:sp modelId="{C15CD8CF-AD88-4DC1-A12D-A8D1BCAE4F91}">
      <dsp:nvSpPr>
        <dsp:cNvPr id="0" name=""/>
        <dsp:cNvSpPr/>
      </dsp:nvSpPr>
      <dsp:spPr>
        <a:xfrm rot="1769868">
          <a:off x="5171092" y="3686077"/>
          <a:ext cx="897518" cy="32092"/>
        </a:xfrm>
        <a:custGeom>
          <a:avLst/>
          <a:gdLst/>
          <a:ahLst/>
          <a:cxnLst/>
          <a:rect l="0" t="0" r="0" b="0"/>
          <a:pathLst>
            <a:path>
              <a:moveTo>
                <a:pt x="0" y="16046"/>
              </a:moveTo>
              <a:lnTo>
                <a:pt x="897518" y="16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5597414" y="3679686"/>
        <a:ext cx="44875" cy="44875"/>
      </dsp:txXfrm>
    </dsp:sp>
    <dsp:sp modelId="{A5E625EB-7CF8-429F-B23C-B159E1DEE30E}">
      <dsp:nvSpPr>
        <dsp:cNvPr id="0" name=""/>
        <dsp:cNvSpPr/>
      </dsp:nvSpPr>
      <dsp:spPr>
        <a:xfrm>
          <a:off x="6010441" y="3538802"/>
          <a:ext cx="3624513" cy="768573"/>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solidFill>
                <a:schemeClr val="tx1"/>
              </a:solidFill>
            </a:rPr>
            <a:t>第</a:t>
          </a:r>
          <a:r>
            <a:rPr kumimoji="1" lang="en-US" altLang="ja-JP" sz="3600" kern="1200" dirty="0" smtClean="0">
              <a:solidFill>
                <a:schemeClr val="tx1"/>
              </a:solidFill>
            </a:rPr>
            <a:t>5</a:t>
          </a:r>
          <a:r>
            <a:rPr kumimoji="1" lang="ja-JP" altLang="en-US" sz="3600" kern="1200" dirty="0" smtClean="0">
              <a:solidFill>
                <a:schemeClr val="tx1"/>
              </a:solidFill>
            </a:rPr>
            <a:t>編　相続</a:t>
          </a:r>
          <a:endParaRPr kumimoji="1" lang="ja-JP" altLang="en-US" sz="3600" kern="1200" dirty="0">
            <a:solidFill>
              <a:schemeClr val="tx1"/>
            </a:solidFill>
          </a:endParaRPr>
        </a:p>
      </dsp:txBody>
      <dsp:txXfrm>
        <a:off x="6032952" y="3561313"/>
        <a:ext cx="3579491" cy="7235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68A39-A57A-49F7-A3F7-692FAF8A9FC5}">
      <dsp:nvSpPr>
        <dsp:cNvPr id="0" name=""/>
        <dsp:cNvSpPr/>
      </dsp:nvSpPr>
      <dsp:spPr>
        <a:xfrm>
          <a:off x="738671" y="1335570"/>
          <a:ext cx="608353" cy="2356514"/>
        </a:xfrm>
        <a:prstGeom prst="roundRect">
          <a:avLst>
            <a:gd name="adj" fmla="val 10000"/>
          </a:avLst>
        </a:prstGeom>
        <a:solidFill>
          <a:schemeClr val="accent2">
            <a:lumMod val="20000"/>
            <a:lumOff val="80000"/>
          </a:schemeClr>
        </a:solidFill>
        <a:ln w="28575">
          <a:solidFill>
            <a:schemeClr val="accent2">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民</a:t>
          </a:r>
          <a:r>
            <a:rPr kumimoji="1" lang="en-US" altLang="ja-JP" sz="2800" kern="1200" dirty="0" smtClean="0"/>
            <a:t/>
          </a:r>
          <a:br>
            <a:rPr kumimoji="1" lang="en-US" altLang="ja-JP" sz="2800" kern="1200" dirty="0" smtClean="0"/>
          </a:br>
          <a:r>
            <a:rPr kumimoji="1" lang="ja-JP" altLang="en-US" sz="2800" kern="1200" dirty="0" smtClean="0"/>
            <a:t>法</a:t>
          </a:r>
          <a:endParaRPr kumimoji="1" lang="ja-JP" altLang="en-US" sz="2800" kern="1200" dirty="0"/>
        </a:p>
      </dsp:txBody>
      <dsp:txXfrm>
        <a:off x="756489" y="1353388"/>
        <a:ext cx="572717" cy="2320878"/>
      </dsp:txXfrm>
    </dsp:sp>
    <dsp:sp modelId="{9243FEE9-68C2-45F9-A777-9635D3437675}">
      <dsp:nvSpPr>
        <dsp:cNvPr id="0" name=""/>
        <dsp:cNvSpPr/>
      </dsp:nvSpPr>
      <dsp:spPr>
        <a:xfrm>
          <a:off x="1347024" y="2499098"/>
          <a:ext cx="385205" cy="29458"/>
        </a:xfrm>
        <a:custGeom>
          <a:avLst/>
          <a:gdLst/>
          <a:ahLst/>
          <a:cxnLst/>
          <a:rect l="0" t="0" r="0" b="0"/>
          <a:pathLst>
            <a:path>
              <a:moveTo>
                <a:pt x="0" y="14729"/>
              </a:moveTo>
              <a:lnTo>
                <a:pt x="385205" y="147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1529997" y="2504197"/>
        <a:ext cx="19260" cy="19260"/>
      </dsp:txXfrm>
    </dsp:sp>
    <dsp:sp modelId="{1E3CEEBE-6AF4-4A30-A1DB-E1B40C13EB14}">
      <dsp:nvSpPr>
        <dsp:cNvPr id="0" name=""/>
        <dsp:cNvSpPr/>
      </dsp:nvSpPr>
      <dsp:spPr>
        <a:xfrm>
          <a:off x="1732230" y="1633764"/>
          <a:ext cx="1121667" cy="1760126"/>
        </a:xfrm>
        <a:prstGeom prst="roundRect">
          <a:avLst>
            <a:gd name="adj" fmla="val 10000"/>
          </a:avLst>
        </a:prstGeom>
        <a:solidFill>
          <a:schemeClr val="accent3">
            <a:lumMod val="20000"/>
            <a:lumOff val="80000"/>
          </a:schemeClr>
        </a:solidFill>
        <a:ln w="28575">
          <a:solidFill>
            <a:schemeClr val="accent3">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第</a:t>
          </a:r>
          <a:r>
            <a:rPr kumimoji="1" lang="en-US" altLang="ja-JP" sz="2800" kern="1200" dirty="0" smtClean="0"/>
            <a:t>1</a:t>
          </a:r>
          <a:r>
            <a:rPr kumimoji="1" lang="ja-JP" altLang="en-US" sz="2800" kern="1200" dirty="0" smtClean="0"/>
            <a:t>編</a:t>
          </a:r>
          <a:r>
            <a:rPr kumimoji="1" lang="en-US" altLang="ja-JP" sz="2800" kern="1200" dirty="0" smtClean="0"/>
            <a:t/>
          </a:r>
          <a:br>
            <a:rPr kumimoji="1" lang="en-US" altLang="ja-JP" sz="2800" kern="1200" dirty="0" smtClean="0"/>
          </a:br>
          <a:r>
            <a:rPr kumimoji="1" lang="ja-JP" altLang="en-US" sz="2800" kern="1200" dirty="0" smtClean="0"/>
            <a:t>第</a:t>
          </a:r>
          <a:r>
            <a:rPr kumimoji="1" lang="en-US" altLang="ja-JP" sz="2800" kern="1200" dirty="0" smtClean="0"/>
            <a:t>1</a:t>
          </a:r>
          <a:r>
            <a:rPr kumimoji="1" lang="ja-JP" altLang="en-US" sz="2800" kern="1200" dirty="0" smtClean="0"/>
            <a:t>章</a:t>
          </a:r>
          <a:r>
            <a:rPr kumimoji="1" lang="en-US" altLang="ja-JP" sz="2800" kern="1200" dirty="0" smtClean="0"/>
            <a:t/>
          </a:r>
          <a:br>
            <a:rPr kumimoji="1" lang="en-US" altLang="ja-JP" sz="2800" kern="1200" dirty="0" smtClean="0"/>
          </a:br>
          <a:r>
            <a:rPr kumimoji="1" lang="ja-JP" altLang="en-US" sz="2800" kern="1200" dirty="0" smtClean="0"/>
            <a:t>通則</a:t>
          </a:r>
          <a:endParaRPr kumimoji="1" lang="ja-JP" altLang="en-US" sz="2800" kern="1200" dirty="0"/>
        </a:p>
      </dsp:txBody>
      <dsp:txXfrm>
        <a:off x="1765083" y="1666617"/>
        <a:ext cx="1055961" cy="1694420"/>
      </dsp:txXfrm>
    </dsp:sp>
    <dsp:sp modelId="{FAB2A63D-B234-437D-B79D-9301B861DE02}">
      <dsp:nvSpPr>
        <dsp:cNvPr id="0" name=""/>
        <dsp:cNvSpPr/>
      </dsp:nvSpPr>
      <dsp:spPr>
        <a:xfrm rot="17525045">
          <a:off x="2461163" y="1915922"/>
          <a:ext cx="1258697" cy="29458"/>
        </a:xfrm>
        <a:custGeom>
          <a:avLst/>
          <a:gdLst/>
          <a:ahLst/>
          <a:cxnLst/>
          <a:rect l="0" t="0" r="0" b="0"/>
          <a:pathLst>
            <a:path>
              <a:moveTo>
                <a:pt x="0" y="14729"/>
              </a:moveTo>
              <a:lnTo>
                <a:pt x="1258697"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3059045" y="1899184"/>
        <a:ext cx="62934" cy="62934"/>
      </dsp:txXfrm>
    </dsp:sp>
    <dsp:sp modelId="{CE88E1C3-C0D7-414B-AE3B-F3456EF75B6C}">
      <dsp:nvSpPr>
        <dsp:cNvPr id="0" name=""/>
        <dsp:cNvSpPr/>
      </dsp:nvSpPr>
      <dsp:spPr>
        <a:xfrm>
          <a:off x="3327127" y="850704"/>
          <a:ext cx="2404392" cy="993544"/>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第</a:t>
          </a:r>
          <a:r>
            <a:rPr kumimoji="1" lang="en-US" altLang="ja-JP" sz="2800" kern="1200" dirty="0" smtClean="0"/>
            <a:t>1</a:t>
          </a:r>
          <a:r>
            <a:rPr kumimoji="1" lang="ja-JP" altLang="en-US" sz="2800" kern="1200" dirty="0" smtClean="0"/>
            <a:t>条</a:t>
          </a:r>
          <a:r>
            <a:rPr kumimoji="1" lang="en-US" altLang="ja-JP" sz="2800" kern="1200" dirty="0" smtClean="0"/>
            <a:t/>
          </a:r>
          <a:br>
            <a:rPr kumimoji="1" lang="en-US" altLang="ja-JP" sz="2800" kern="1200" dirty="0" smtClean="0"/>
          </a:br>
          <a:r>
            <a:rPr kumimoji="1" lang="ja-JP" altLang="en-US" sz="2800" kern="1200" dirty="0" smtClean="0"/>
            <a:t>（私権の制限）</a:t>
          </a:r>
          <a:endParaRPr kumimoji="1" lang="ja-JP" altLang="en-US" sz="2800" kern="1200" dirty="0"/>
        </a:p>
      </dsp:txBody>
      <dsp:txXfrm>
        <a:off x="3356227" y="879804"/>
        <a:ext cx="2346192" cy="935344"/>
      </dsp:txXfrm>
    </dsp:sp>
    <dsp:sp modelId="{38FB67C4-D01C-4E93-B34D-5B0BA6FD2071}">
      <dsp:nvSpPr>
        <dsp:cNvPr id="0" name=""/>
        <dsp:cNvSpPr/>
      </dsp:nvSpPr>
      <dsp:spPr>
        <a:xfrm rot="17983437">
          <a:off x="5460661" y="866206"/>
          <a:ext cx="1074452" cy="29458"/>
        </a:xfrm>
        <a:custGeom>
          <a:avLst/>
          <a:gdLst/>
          <a:ahLst/>
          <a:cxnLst/>
          <a:rect l="0" t="0" r="0" b="0"/>
          <a:pathLst>
            <a:path>
              <a:moveTo>
                <a:pt x="0" y="14729"/>
              </a:moveTo>
              <a:lnTo>
                <a:pt x="1074452"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5971026" y="854074"/>
        <a:ext cx="53722" cy="53722"/>
      </dsp:txXfrm>
    </dsp:sp>
    <dsp:sp modelId="{9C490763-B042-40D2-9DBB-46764C33C32E}">
      <dsp:nvSpPr>
        <dsp:cNvPr id="0" name=""/>
        <dsp:cNvSpPr/>
      </dsp:nvSpPr>
      <dsp:spPr>
        <a:xfrm>
          <a:off x="6264256" y="3840"/>
          <a:ext cx="3200228" cy="821111"/>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私権の</a:t>
          </a:r>
          <a:r>
            <a:rPr kumimoji="1" lang="en-US" altLang="ja-JP" sz="2800" kern="1200" dirty="0" smtClean="0"/>
            <a:t/>
          </a:r>
          <a:br>
            <a:rPr kumimoji="1" lang="en-US" altLang="ja-JP" sz="2800" kern="1200" dirty="0" smtClean="0"/>
          </a:br>
          <a:r>
            <a:rPr kumimoji="1" lang="ja-JP" altLang="en-US" sz="2800" kern="1200" dirty="0" smtClean="0"/>
            <a:t>公共の福祉適合性</a:t>
          </a:r>
          <a:endParaRPr kumimoji="1" lang="ja-JP" altLang="en-US" sz="2800" kern="1200" dirty="0"/>
        </a:p>
      </dsp:txBody>
      <dsp:txXfrm>
        <a:off x="6288306" y="27890"/>
        <a:ext cx="3152128" cy="773011"/>
      </dsp:txXfrm>
    </dsp:sp>
    <dsp:sp modelId="{D56FDFDF-F96F-4E6F-A0A0-B8BC70373E5A}">
      <dsp:nvSpPr>
        <dsp:cNvPr id="0" name=""/>
        <dsp:cNvSpPr/>
      </dsp:nvSpPr>
      <dsp:spPr>
        <a:xfrm>
          <a:off x="5731519" y="1332747"/>
          <a:ext cx="520883" cy="29458"/>
        </a:xfrm>
        <a:custGeom>
          <a:avLst/>
          <a:gdLst/>
          <a:ahLst/>
          <a:cxnLst/>
          <a:rect l="0" t="0" r="0" b="0"/>
          <a:pathLst>
            <a:path>
              <a:moveTo>
                <a:pt x="0" y="14729"/>
              </a:moveTo>
              <a:lnTo>
                <a:pt x="520883"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5978939" y="1334454"/>
        <a:ext cx="26044" cy="26044"/>
      </dsp:txXfrm>
    </dsp:sp>
    <dsp:sp modelId="{F4F130F1-7E55-4937-92A7-0842AC97393E}">
      <dsp:nvSpPr>
        <dsp:cNvPr id="0" name=""/>
        <dsp:cNvSpPr/>
      </dsp:nvSpPr>
      <dsp:spPr>
        <a:xfrm>
          <a:off x="6252402" y="936921"/>
          <a:ext cx="3200228" cy="821111"/>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契約自由の</a:t>
          </a:r>
          <a:r>
            <a:rPr kumimoji="1" lang="en-US" altLang="ja-JP" sz="2800" kern="1200" dirty="0" smtClean="0"/>
            <a:t/>
          </a:r>
          <a:br>
            <a:rPr kumimoji="1" lang="en-US" altLang="ja-JP" sz="2800" kern="1200" dirty="0" smtClean="0"/>
          </a:br>
          <a:r>
            <a:rPr kumimoji="1" lang="ja-JP" altLang="en-US" sz="2800" kern="1200" dirty="0" smtClean="0"/>
            <a:t>信義則による制限</a:t>
          </a:r>
          <a:endParaRPr kumimoji="1" lang="ja-JP" altLang="en-US" sz="2800" kern="1200" dirty="0"/>
        </a:p>
      </dsp:txBody>
      <dsp:txXfrm>
        <a:off x="6276452" y="960971"/>
        <a:ext cx="3152128" cy="773011"/>
      </dsp:txXfrm>
    </dsp:sp>
    <dsp:sp modelId="{D1BB699A-C498-42E5-81D9-ED4855D0696A}">
      <dsp:nvSpPr>
        <dsp:cNvPr id="0" name=""/>
        <dsp:cNvSpPr/>
      </dsp:nvSpPr>
      <dsp:spPr>
        <a:xfrm rot="3649680">
          <a:off x="5457648" y="1799287"/>
          <a:ext cx="1068624" cy="29458"/>
        </a:xfrm>
        <a:custGeom>
          <a:avLst/>
          <a:gdLst/>
          <a:ahLst/>
          <a:cxnLst/>
          <a:rect l="0" t="0" r="0" b="0"/>
          <a:pathLst>
            <a:path>
              <a:moveTo>
                <a:pt x="0" y="14729"/>
              </a:moveTo>
              <a:lnTo>
                <a:pt x="1068624"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5965245" y="1787301"/>
        <a:ext cx="53431" cy="53431"/>
      </dsp:txXfrm>
    </dsp:sp>
    <dsp:sp modelId="{B0C7E76A-9312-456F-91F1-0C0E8E6DDC01}">
      <dsp:nvSpPr>
        <dsp:cNvPr id="0" name=""/>
        <dsp:cNvSpPr/>
      </dsp:nvSpPr>
      <dsp:spPr>
        <a:xfrm>
          <a:off x="6252402" y="1870001"/>
          <a:ext cx="3200228" cy="821111"/>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権利濫用の禁止</a:t>
          </a:r>
          <a:endParaRPr kumimoji="1" lang="ja-JP" altLang="en-US" sz="2800" kern="1200" dirty="0"/>
        </a:p>
      </dsp:txBody>
      <dsp:txXfrm>
        <a:off x="6276452" y="1894051"/>
        <a:ext cx="3152128" cy="773011"/>
      </dsp:txXfrm>
    </dsp:sp>
    <dsp:sp modelId="{A48A7494-556F-4949-8F34-B589580D8F94}">
      <dsp:nvSpPr>
        <dsp:cNvPr id="0" name=""/>
        <dsp:cNvSpPr/>
      </dsp:nvSpPr>
      <dsp:spPr>
        <a:xfrm rot="4074955">
          <a:off x="2461163" y="3082274"/>
          <a:ext cx="1258697" cy="29458"/>
        </a:xfrm>
        <a:custGeom>
          <a:avLst/>
          <a:gdLst/>
          <a:ahLst/>
          <a:cxnLst/>
          <a:rect l="0" t="0" r="0" b="0"/>
          <a:pathLst>
            <a:path>
              <a:moveTo>
                <a:pt x="0" y="14729"/>
              </a:moveTo>
              <a:lnTo>
                <a:pt x="1258697"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3059045" y="3065535"/>
        <a:ext cx="62934" cy="62934"/>
      </dsp:txXfrm>
    </dsp:sp>
    <dsp:sp modelId="{F2BFE279-5338-402A-B563-A80F91BA6C4E}">
      <dsp:nvSpPr>
        <dsp:cNvPr id="0" name=""/>
        <dsp:cNvSpPr/>
      </dsp:nvSpPr>
      <dsp:spPr>
        <a:xfrm>
          <a:off x="3327127" y="3183406"/>
          <a:ext cx="2404392" cy="993544"/>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第</a:t>
          </a:r>
          <a:r>
            <a:rPr kumimoji="1" lang="en-US" altLang="ja-JP" sz="2800" kern="1200" dirty="0" smtClean="0"/>
            <a:t>2</a:t>
          </a:r>
          <a:r>
            <a:rPr kumimoji="1" lang="ja-JP" altLang="en-US" sz="2800" kern="1200" dirty="0" smtClean="0"/>
            <a:t>条</a:t>
          </a:r>
          <a:r>
            <a:rPr kumimoji="1" lang="en-US" altLang="ja-JP" sz="2800" kern="1200" dirty="0" smtClean="0"/>
            <a:t/>
          </a:r>
          <a:br>
            <a:rPr kumimoji="1" lang="en-US" altLang="ja-JP" sz="2800" kern="1200" dirty="0" smtClean="0"/>
          </a:br>
          <a:r>
            <a:rPr kumimoji="1" lang="ja-JP" altLang="en-US" sz="2800" kern="1200" dirty="0" smtClean="0"/>
            <a:t>（私権の目的）</a:t>
          </a:r>
          <a:endParaRPr kumimoji="1" lang="ja-JP" altLang="en-US" sz="2800" kern="1200" dirty="0"/>
        </a:p>
      </dsp:txBody>
      <dsp:txXfrm>
        <a:off x="3356227" y="3212506"/>
        <a:ext cx="2346192" cy="935344"/>
      </dsp:txXfrm>
    </dsp:sp>
    <dsp:sp modelId="{476AB1E0-1E86-4BD5-9B29-8E651F11D9EF}">
      <dsp:nvSpPr>
        <dsp:cNvPr id="0" name=""/>
        <dsp:cNvSpPr/>
      </dsp:nvSpPr>
      <dsp:spPr>
        <a:xfrm rot="19089005">
          <a:off x="5642325" y="3432179"/>
          <a:ext cx="699270" cy="29458"/>
        </a:xfrm>
        <a:custGeom>
          <a:avLst/>
          <a:gdLst/>
          <a:ahLst/>
          <a:cxnLst/>
          <a:rect l="0" t="0" r="0" b="0"/>
          <a:pathLst>
            <a:path>
              <a:moveTo>
                <a:pt x="0" y="14729"/>
              </a:moveTo>
              <a:lnTo>
                <a:pt x="699270"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5974479" y="3429426"/>
        <a:ext cx="34963" cy="34963"/>
      </dsp:txXfrm>
    </dsp:sp>
    <dsp:sp modelId="{75CEC9BE-4E4A-42F4-856D-C254161D16B9}">
      <dsp:nvSpPr>
        <dsp:cNvPr id="0" name=""/>
        <dsp:cNvSpPr/>
      </dsp:nvSpPr>
      <dsp:spPr>
        <a:xfrm>
          <a:off x="6252402" y="2803082"/>
          <a:ext cx="3200228" cy="821111"/>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個人の尊厳</a:t>
          </a:r>
          <a:endParaRPr kumimoji="1" lang="ja-JP" altLang="en-US" sz="2800" kern="1200" dirty="0"/>
        </a:p>
      </dsp:txBody>
      <dsp:txXfrm>
        <a:off x="6276452" y="2827132"/>
        <a:ext cx="3152128" cy="773011"/>
      </dsp:txXfrm>
    </dsp:sp>
    <dsp:sp modelId="{35AD5BF0-918F-415B-A7B7-8BC302CE009D}">
      <dsp:nvSpPr>
        <dsp:cNvPr id="0" name=""/>
        <dsp:cNvSpPr/>
      </dsp:nvSpPr>
      <dsp:spPr>
        <a:xfrm rot="2419130">
          <a:off x="5650976" y="3884839"/>
          <a:ext cx="678132" cy="29458"/>
        </a:xfrm>
        <a:custGeom>
          <a:avLst/>
          <a:gdLst/>
          <a:ahLst/>
          <a:cxnLst/>
          <a:rect l="0" t="0" r="0" b="0"/>
          <a:pathLst>
            <a:path>
              <a:moveTo>
                <a:pt x="0" y="14729"/>
              </a:moveTo>
              <a:lnTo>
                <a:pt x="678132"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5973089" y="3882615"/>
        <a:ext cx="33906" cy="33906"/>
      </dsp:txXfrm>
    </dsp:sp>
    <dsp:sp modelId="{EE698230-9CC2-4CB7-8FFB-D549916421EE}">
      <dsp:nvSpPr>
        <dsp:cNvPr id="0" name=""/>
        <dsp:cNvSpPr/>
      </dsp:nvSpPr>
      <dsp:spPr>
        <a:xfrm>
          <a:off x="6248565" y="3708402"/>
          <a:ext cx="3200228" cy="821111"/>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両性の本質的平等</a:t>
          </a:r>
          <a:endParaRPr kumimoji="1" lang="ja-JP" altLang="en-US" sz="2800" kern="1200" dirty="0"/>
        </a:p>
      </dsp:txBody>
      <dsp:txXfrm>
        <a:off x="6272615" y="3732452"/>
        <a:ext cx="3152128" cy="7730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69B5A-748E-414B-976B-375BFDFF7B85}">
      <dsp:nvSpPr>
        <dsp:cNvPr id="0" name=""/>
        <dsp:cNvSpPr/>
      </dsp:nvSpPr>
      <dsp:spPr>
        <a:xfrm>
          <a:off x="742001" y="1075219"/>
          <a:ext cx="1297255" cy="1529432"/>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800" b="1" kern="1200" dirty="0">
              <a:solidFill>
                <a:schemeClr val="tx1"/>
              </a:solidFill>
            </a:rPr>
            <a:t>第</a:t>
          </a:r>
          <a:r>
            <a:rPr kumimoji="1" lang="en-US" altLang="ja-JP" sz="2800" b="1" kern="1200" dirty="0">
              <a:solidFill>
                <a:schemeClr val="tx1"/>
              </a:solidFill>
            </a:rPr>
            <a:t>1</a:t>
          </a:r>
          <a:r>
            <a:rPr kumimoji="1" lang="ja-JP" altLang="en-US" sz="2800" b="1" kern="1200" dirty="0" smtClean="0">
              <a:solidFill>
                <a:schemeClr val="tx1"/>
              </a:solidFill>
            </a:rPr>
            <a:t>編</a:t>
          </a:r>
          <a:endParaRPr kumimoji="1" lang="en-US" altLang="ja-JP" sz="28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800" b="1" kern="1200" dirty="0" smtClean="0">
              <a:solidFill>
                <a:schemeClr val="tx1"/>
              </a:solidFill>
            </a:rPr>
            <a:t>総則</a:t>
          </a:r>
        </a:p>
      </dsp:txBody>
      <dsp:txXfrm>
        <a:off x="779996" y="1113214"/>
        <a:ext cx="1221265" cy="1453442"/>
      </dsp:txXfrm>
    </dsp:sp>
    <dsp:sp modelId="{CA051721-4BE2-4E80-BA13-A1FAA68892E7}">
      <dsp:nvSpPr>
        <dsp:cNvPr id="0" name=""/>
        <dsp:cNvSpPr/>
      </dsp:nvSpPr>
      <dsp:spPr>
        <a:xfrm rot="17246393">
          <a:off x="1613615" y="1245585"/>
          <a:ext cx="1215605" cy="28975"/>
        </a:xfrm>
        <a:custGeom>
          <a:avLst/>
          <a:gdLst/>
          <a:ahLst/>
          <a:cxnLst/>
          <a:rect l="0" t="0" r="0" b="0"/>
          <a:pathLst>
            <a:path>
              <a:moveTo>
                <a:pt x="0" y="14487"/>
              </a:moveTo>
              <a:lnTo>
                <a:pt x="1215605" y="144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2191028" y="1229682"/>
        <a:ext cx="60780" cy="60780"/>
      </dsp:txXfrm>
    </dsp:sp>
    <dsp:sp modelId="{37A6CE6F-3881-473A-8592-B4203E6693DF}">
      <dsp:nvSpPr>
        <dsp:cNvPr id="0" name=""/>
        <dsp:cNvSpPr/>
      </dsp:nvSpPr>
      <dsp:spPr>
        <a:xfrm>
          <a:off x="2403580" y="248543"/>
          <a:ext cx="2089245" cy="863331"/>
        </a:xfrm>
        <a:prstGeom prst="roundRect">
          <a:avLst>
            <a:gd name="adj" fmla="val 10000"/>
          </a:avLst>
        </a:prstGeom>
        <a:solidFill>
          <a:schemeClr val="lt1"/>
        </a:solidFill>
        <a:ln w="38100" cap="flat" cmpd="sng" algn="ctr">
          <a:solidFill>
            <a:schemeClr val="accent3">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a:t> 権利の主体</a:t>
          </a:r>
        </a:p>
      </dsp:txBody>
      <dsp:txXfrm>
        <a:off x="2428866" y="273829"/>
        <a:ext cx="2038673" cy="812759"/>
      </dsp:txXfrm>
    </dsp:sp>
    <dsp:sp modelId="{B85CD550-0B22-40BC-B671-BDBB2F1251A3}">
      <dsp:nvSpPr>
        <dsp:cNvPr id="0" name=""/>
        <dsp:cNvSpPr/>
      </dsp:nvSpPr>
      <dsp:spPr>
        <a:xfrm rot="19799211">
          <a:off x="4445483" y="489118"/>
          <a:ext cx="706132" cy="28975"/>
        </a:xfrm>
        <a:custGeom>
          <a:avLst/>
          <a:gdLst/>
          <a:ahLst/>
          <a:cxnLst/>
          <a:rect l="0" t="0" r="0" b="0"/>
          <a:pathLst>
            <a:path>
              <a:moveTo>
                <a:pt x="0" y="14487"/>
              </a:moveTo>
              <a:lnTo>
                <a:pt x="706132"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80896" y="485952"/>
        <a:ext cx="35306" cy="35306"/>
      </dsp:txXfrm>
    </dsp:sp>
    <dsp:sp modelId="{9AF88CFD-E36A-4E63-919F-7C031DE62761}">
      <dsp:nvSpPr>
        <dsp:cNvPr id="0" name=""/>
        <dsp:cNvSpPr/>
      </dsp:nvSpPr>
      <dsp:spPr>
        <a:xfrm>
          <a:off x="5104273" y="2685"/>
          <a:ext cx="3364753" cy="648634"/>
        </a:xfrm>
        <a:prstGeom prst="roundRect">
          <a:avLst>
            <a:gd name="adj" fmla="val 10000"/>
          </a:avLst>
        </a:prstGeom>
        <a:solidFill>
          <a:schemeClr val="accent1">
            <a:lumMod val="20000"/>
            <a:lumOff val="80000"/>
          </a:schemeClr>
        </a:solidFill>
        <a:ln w="28575" cap="flat" cmpd="sng" algn="ctr">
          <a:solidFill>
            <a:schemeClr val="accent3">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dirty="0">
              <a:solidFill>
                <a:schemeClr val="tx1"/>
              </a:solidFill>
            </a:rPr>
            <a:t> 第</a:t>
          </a:r>
          <a:r>
            <a:rPr kumimoji="1" lang="en-US" altLang="ja-JP" sz="2800" b="1" kern="1200" dirty="0">
              <a:solidFill>
                <a:schemeClr val="tx1"/>
              </a:solidFill>
            </a:rPr>
            <a:t>2</a:t>
          </a:r>
          <a:r>
            <a:rPr kumimoji="1" lang="ja-JP" altLang="en-US" sz="2800" b="1" kern="1200" dirty="0">
              <a:solidFill>
                <a:schemeClr val="tx1"/>
              </a:solidFill>
            </a:rPr>
            <a:t>章　</a:t>
          </a:r>
          <a:r>
            <a:rPr kumimoji="1" lang="ja-JP" altLang="en-US" sz="2800" b="1" kern="1200" dirty="0" smtClean="0">
              <a:solidFill>
                <a:schemeClr val="tx1"/>
              </a:solidFill>
            </a:rPr>
            <a:t>人（自然人）</a:t>
          </a:r>
          <a:endParaRPr kumimoji="1" lang="ja-JP" altLang="en-US" sz="2800" b="1" kern="1200" dirty="0">
            <a:solidFill>
              <a:schemeClr val="tx1"/>
            </a:solidFill>
          </a:endParaRPr>
        </a:p>
      </dsp:txBody>
      <dsp:txXfrm>
        <a:off x="5123271" y="21683"/>
        <a:ext cx="3326757" cy="610638"/>
      </dsp:txXfrm>
    </dsp:sp>
    <dsp:sp modelId="{79F8CC58-EAA2-443B-86AA-BC916B1B5EDB}">
      <dsp:nvSpPr>
        <dsp:cNvPr id="0" name=""/>
        <dsp:cNvSpPr/>
      </dsp:nvSpPr>
      <dsp:spPr>
        <a:xfrm rot="1952496">
          <a:off x="4434094" y="866947"/>
          <a:ext cx="748174" cy="28975"/>
        </a:xfrm>
        <a:custGeom>
          <a:avLst/>
          <a:gdLst/>
          <a:ahLst/>
          <a:cxnLst/>
          <a:rect l="0" t="0" r="0" b="0"/>
          <a:pathLst>
            <a:path>
              <a:moveTo>
                <a:pt x="0" y="14487"/>
              </a:moveTo>
              <a:lnTo>
                <a:pt x="748174"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89477" y="862731"/>
        <a:ext cx="37408" cy="37408"/>
      </dsp:txXfrm>
    </dsp:sp>
    <dsp:sp modelId="{856057BE-661D-4D5F-BE4B-38B8C9067659}">
      <dsp:nvSpPr>
        <dsp:cNvPr id="0" name=""/>
        <dsp:cNvSpPr/>
      </dsp:nvSpPr>
      <dsp:spPr>
        <a:xfrm>
          <a:off x="5123537" y="758343"/>
          <a:ext cx="3364753" cy="648634"/>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a:solidFill>
                <a:schemeClr val="tx1"/>
              </a:solidFill>
            </a:rPr>
            <a:t> 第</a:t>
          </a:r>
          <a:r>
            <a:rPr kumimoji="1" lang="en-US" altLang="ja-JP" sz="2800" b="1" kern="1200">
              <a:solidFill>
                <a:schemeClr val="tx1"/>
              </a:solidFill>
            </a:rPr>
            <a:t>3</a:t>
          </a:r>
          <a:r>
            <a:rPr kumimoji="1" lang="ja-JP" altLang="en-US" sz="2800" b="1" kern="1200">
              <a:solidFill>
                <a:schemeClr val="tx1"/>
              </a:solidFill>
            </a:rPr>
            <a:t>章　法人</a:t>
          </a:r>
        </a:p>
      </dsp:txBody>
      <dsp:txXfrm>
        <a:off x="5142535" y="777341"/>
        <a:ext cx="3326757" cy="610638"/>
      </dsp:txXfrm>
    </dsp:sp>
    <dsp:sp modelId="{6B2148FD-9B83-4307-A761-2EA193623FAD}">
      <dsp:nvSpPr>
        <dsp:cNvPr id="0" name=""/>
        <dsp:cNvSpPr/>
      </dsp:nvSpPr>
      <dsp:spPr>
        <a:xfrm rot="21574055">
          <a:off x="2039251" y="1824005"/>
          <a:ext cx="382413" cy="28975"/>
        </a:xfrm>
        <a:custGeom>
          <a:avLst/>
          <a:gdLst/>
          <a:ahLst/>
          <a:cxnLst/>
          <a:rect l="0" t="0" r="0" b="0"/>
          <a:pathLst>
            <a:path>
              <a:moveTo>
                <a:pt x="0" y="14487"/>
              </a:moveTo>
              <a:lnTo>
                <a:pt x="382413" y="144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2220898" y="1828932"/>
        <a:ext cx="19120" cy="19120"/>
      </dsp:txXfrm>
    </dsp:sp>
    <dsp:sp modelId="{96DDAAE8-635A-4DA1-8F09-F0321DA0A012}">
      <dsp:nvSpPr>
        <dsp:cNvPr id="0" name=""/>
        <dsp:cNvSpPr/>
      </dsp:nvSpPr>
      <dsp:spPr>
        <a:xfrm>
          <a:off x="2421660" y="1405384"/>
          <a:ext cx="2089245" cy="863331"/>
        </a:xfrm>
        <a:prstGeom prst="roundRect">
          <a:avLst>
            <a:gd name="adj" fmla="val 10000"/>
          </a:avLst>
        </a:prstGeom>
        <a:solidFill>
          <a:schemeClr val="lt1"/>
        </a:solidFill>
        <a:ln w="38100" cap="flat" cmpd="sng" algn="ctr">
          <a:solidFill>
            <a:schemeClr val="accent3">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a:t> 権利の客体</a:t>
          </a:r>
        </a:p>
      </dsp:txBody>
      <dsp:txXfrm>
        <a:off x="2446946" y="1430670"/>
        <a:ext cx="2038673" cy="812759"/>
      </dsp:txXfrm>
    </dsp:sp>
    <dsp:sp modelId="{416C543F-FBB7-4B9A-95E3-37243FE1EC2C}">
      <dsp:nvSpPr>
        <dsp:cNvPr id="0" name=""/>
        <dsp:cNvSpPr/>
      </dsp:nvSpPr>
      <dsp:spPr>
        <a:xfrm rot="7358">
          <a:off x="4510904" y="1823197"/>
          <a:ext cx="593369" cy="28975"/>
        </a:xfrm>
        <a:custGeom>
          <a:avLst/>
          <a:gdLst/>
          <a:ahLst/>
          <a:cxnLst/>
          <a:rect l="0" t="0" r="0" b="0"/>
          <a:pathLst>
            <a:path>
              <a:moveTo>
                <a:pt x="0" y="14487"/>
              </a:moveTo>
              <a:lnTo>
                <a:pt x="593369"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92755" y="1822850"/>
        <a:ext cx="29668" cy="29668"/>
      </dsp:txXfrm>
    </dsp:sp>
    <dsp:sp modelId="{8D94C3DB-A16F-442D-8EAF-CEE546FD901B}">
      <dsp:nvSpPr>
        <dsp:cNvPr id="0" name=""/>
        <dsp:cNvSpPr/>
      </dsp:nvSpPr>
      <dsp:spPr>
        <a:xfrm>
          <a:off x="5104273" y="1514002"/>
          <a:ext cx="3364753" cy="648634"/>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a:solidFill>
                <a:schemeClr val="tx1"/>
              </a:solidFill>
            </a:rPr>
            <a:t> 第</a:t>
          </a:r>
          <a:r>
            <a:rPr kumimoji="1" lang="en-US" altLang="ja-JP" sz="2800" b="1" kern="1200">
              <a:solidFill>
                <a:schemeClr val="tx1"/>
              </a:solidFill>
            </a:rPr>
            <a:t>4</a:t>
          </a:r>
          <a:r>
            <a:rPr kumimoji="1" lang="ja-JP" altLang="en-US" sz="2800" b="1" kern="1200">
              <a:solidFill>
                <a:schemeClr val="tx1"/>
              </a:solidFill>
            </a:rPr>
            <a:t>章　物</a:t>
          </a:r>
        </a:p>
      </dsp:txBody>
      <dsp:txXfrm>
        <a:off x="5123271" y="1533000"/>
        <a:ext cx="3326757" cy="610638"/>
      </dsp:txXfrm>
    </dsp:sp>
    <dsp:sp modelId="{5DB7F1A5-2847-4E7C-8429-F763F79D3665}">
      <dsp:nvSpPr>
        <dsp:cNvPr id="0" name=""/>
        <dsp:cNvSpPr/>
      </dsp:nvSpPr>
      <dsp:spPr>
        <a:xfrm rot="4522787">
          <a:off x="1455672" y="2580794"/>
          <a:ext cx="1561246" cy="28975"/>
        </a:xfrm>
        <a:custGeom>
          <a:avLst/>
          <a:gdLst/>
          <a:ahLst/>
          <a:cxnLst/>
          <a:rect l="0" t="0" r="0" b="0"/>
          <a:pathLst>
            <a:path>
              <a:moveTo>
                <a:pt x="0" y="14487"/>
              </a:moveTo>
              <a:lnTo>
                <a:pt x="1561246" y="144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2197263" y="2556251"/>
        <a:ext cx="78062" cy="78062"/>
      </dsp:txXfrm>
    </dsp:sp>
    <dsp:sp modelId="{8CA8A151-AA49-41DE-80D0-D23B9CB465C9}">
      <dsp:nvSpPr>
        <dsp:cNvPr id="0" name=""/>
        <dsp:cNvSpPr/>
      </dsp:nvSpPr>
      <dsp:spPr>
        <a:xfrm>
          <a:off x="2433332" y="2918963"/>
          <a:ext cx="2089245" cy="863331"/>
        </a:xfrm>
        <a:prstGeom prst="roundRect">
          <a:avLst>
            <a:gd name="adj" fmla="val 10000"/>
          </a:avLst>
        </a:prstGeom>
        <a:solidFill>
          <a:schemeClr val="lt1"/>
        </a:solidFill>
        <a:ln w="38100" cap="flat" cmpd="sng" algn="ctr">
          <a:solidFill>
            <a:schemeClr val="accent3">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a:t> 権利の変動</a:t>
          </a:r>
        </a:p>
      </dsp:txBody>
      <dsp:txXfrm>
        <a:off x="2458618" y="2944249"/>
        <a:ext cx="2038673" cy="812759"/>
      </dsp:txXfrm>
    </dsp:sp>
    <dsp:sp modelId="{EEB8E8FA-0A9C-4555-8573-5214F9DD3C6F}">
      <dsp:nvSpPr>
        <dsp:cNvPr id="0" name=""/>
        <dsp:cNvSpPr/>
      </dsp:nvSpPr>
      <dsp:spPr>
        <a:xfrm rot="18433736">
          <a:off x="4334894" y="2957816"/>
          <a:ext cx="950297" cy="28975"/>
        </a:xfrm>
        <a:custGeom>
          <a:avLst/>
          <a:gdLst/>
          <a:ahLst/>
          <a:cxnLst/>
          <a:rect l="0" t="0" r="0" b="0"/>
          <a:pathLst>
            <a:path>
              <a:moveTo>
                <a:pt x="0" y="14487"/>
              </a:moveTo>
              <a:lnTo>
                <a:pt x="950297"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86286" y="2948546"/>
        <a:ext cx="47514" cy="47514"/>
      </dsp:txXfrm>
    </dsp:sp>
    <dsp:sp modelId="{CA46B44B-77AC-4F85-AEB1-1B34E6C18D86}">
      <dsp:nvSpPr>
        <dsp:cNvPr id="0" name=""/>
        <dsp:cNvSpPr/>
      </dsp:nvSpPr>
      <dsp:spPr>
        <a:xfrm>
          <a:off x="5097509" y="2269661"/>
          <a:ext cx="3364753" cy="648634"/>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dirty="0">
              <a:solidFill>
                <a:schemeClr val="tx1"/>
              </a:solidFill>
            </a:rPr>
            <a:t> 第</a:t>
          </a:r>
          <a:r>
            <a:rPr kumimoji="1" lang="en-US" altLang="ja-JP" sz="2800" b="1" kern="1200" dirty="0">
              <a:solidFill>
                <a:schemeClr val="tx1"/>
              </a:solidFill>
            </a:rPr>
            <a:t>5</a:t>
          </a:r>
          <a:r>
            <a:rPr kumimoji="1" lang="ja-JP" altLang="en-US" sz="2800" b="1" kern="1200" dirty="0">
              <a:solidFill>
                <a:schemeClr val="tx1"/>
              </a:solidFill>
            </a:rPr>
            <a:t>章　法律行為</a:t>
          </a:r>
        </a:p>
      </dsp:txBody>
      <dsp:txXfrm>
        <a:off x="5116507" y="2288659"/>
        <a:ext cx="3326757" cy="610638"/>
      </dsp:txXfrm>
    </dsp:sp>
    <dsp:sp modelId="{DFB39381-11CD-446C-8C58-75DF455A59ED}">
      <dsp:nvSpPr>
        <dsp:cNvPr id="0" name=""/>
        <dsp:cNvSpPr/>
      </dsp:nvSpPr>
      <dsp:spPr>
        <a:xfrm rot="21594014">
          <a:off x="4522577" y="3335645"/>
          <a:ext cx="569523" cy="28975"/>
        </a:xfrm>
        <a:custGeom>
          <a:avLst/>
          <a:gdLst/>
          <a:ahLst/>
          <a:cxnLst/>
          <a:rect l="0" t="0" r="0" b="0"/>
          <a:pathLst>
            <a:path>
              <a:moveTo>
                <a:pt x="0" y="14487"/>
              </a:moveTo>
              <a:lnTo>
                <a:pt x="569523"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93101" y="3335895"/>
        <a:ext cx="28476" cy="28476"/>
      </dsp:txXfrm>
    </dsp:sp>
    <dsp:sp modelId="{24DE1220-AEC8-496C-8123-8754BE257BD8}">
      <dsp:nvSpPr>
        <dsp:cNvPr id="0" name=""/>
        <dsp:cNvSpPr/>
      </dsp:nvSpPr>
      <dsp:spPr>
        <a:xfrm>
          <a:off x="5092101" y="3025320"/>
          <a:ext cx="3364753" cy="648634"/>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dirty="0">
              <a:solidFill>
                <a:schemeClr val="tx1"/>
              </a:solidFill>
            </a:rPr>
            <a:t> 第</a:t>
          </a:r>
          <a:r>
            <a:rPr kumimoji="1" lang="en-US" altLang="ja-JP" sz="2800" b="1" kern="1200" dirty="0">
              <a:solidFill>
                <a:schemeClr val="tx1"/>
              </a:solidFill>
            </a:rPr>
            <a:t>6</a:t>
          </a:r>
          <a:r>
            <a:rPr kumimoji="1" lang="ja-JP" altLang="en-US" sz="2800" b="1" kern="1200" dirty="0">
              <a:solidFill>
                <a:schemeClr val="tx1"/>
              </a:solidFill>
            </a:rPr>
            <a:t>章　期間の計算</a:t>
          </a:r>
        </a:p>
      </dsp:txBody>
      <dsp:txXfrm>
        <a:off x="5111099" y="3044318"/>
        <a:ext cx="3326757" cy="610638"/>
      </dsp:txXfrm>
    </dsp:sp>
    <dsp:sp modelId="{E483BDC1-83A2-406B-B89C-870B647211DB}">
      <dsp:nvSpPr>
        <dsp:cNvPr id="0" name=""/>
        <dsp:cNvSpPr/>
      </dsp:nvSpPr>
      <dsp:spPr>
        <a:xfrm rot="3125686">
          <a:off x="4338153" y="3713474"/>
          <a:ext cx="956451" cy="28975"/>
        </a:xfrm>
        <a:custGeom>
          <a:avLst/>
          <a:gdLst/>
          <a:ahLst/>
          <a:cxnLst/>
          <a:rect l="0" t="0" r="0" b="0"/>
          <a:pathLst>
            <a:path>
              <a:moveTo>
                <a:pt x="0" y="14487"/>
              </a:moveTo>
              <a:lnTo>
                <a:pt x="956451" y="144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kumimoji="1" lang="ja-JP" altLang="en-US" sz="2800" b="1" kern="1200"/>
        </a:p>
      </dsp:txBody>
      <dsp:txXfrm>
        <a:off x="4792468" y="3704051"/>
        <a:ext cx="47822" cy="47822"/>
      </dsp:txXfrm>
    </dsp:sp>
    <dsp:sp modelId="{8F453883-04F3-4C0C-9A64-6DEFD75CF7FE}">
      <dsp:nvSpPr>
        <dsp:cNvPr id="0" name=""/>
        <dsp:cNvSpPr/>
      </dsp:nvSpPr>
      <dsp:spPr>
        <a:xfrm>
          <a:off x="5110181" y="3780978"/>
          <a:ext cx="3364753" cy="648634"/>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l" defTabSz="1244600">
            <a:lnSpc>
              <a:spcPct val="90000"/>
            </a:lnSpc>
            <a:spcBef>
              <a:spcPct val="0"/>
            </a:spcBef>
            <a:spcAft>
              <a:spcPct val="35000"/>
            </a:spcAft>
          </a:pPr>
          <a:r>
            <a:rPr kumimoji="1" lang="ja-JP" altLang="en-US" sz="2800" b="1" kern="1200">
              <a:solidFill>
                <a:schemeClr val="tx1"/>
              </a:solidFill>
            </a:rPr>
            <a:t> 第</a:t>
          </a:r>
          <a:r>
            <a:rPr kumimoji="1" lang="en-US" altLang="ja-JP" sz="2800" b="1" kern="1200">
              <a:solidFill>
                <a:schemeClr val="tx1"/>
              </a:solidFill>
            </a:rPr>
            <a:t>7</a:t>
          </a:r>
          <a:r>
            <a:rPr kumimoji="1" lang="ja-JP" altLang="en-US" sz="2800" b="1" kern="1200">
              <a:solidFill>
                <a:schemeClr val="tx1"/>
              </a:solidFill>
            </a:rPr>
            <a:t>章　時効</a:t>
          </a:r>
        </a:p>
      </dsp:txBody>
      <dsp:txXfrm>
        <a:off x="5129179" y="3799976"/>
        <a:ext cx="3326757" cy="6106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BEFAB-C9AF-4905-BE8F-702DB4DDC55F}">
      <dsp:nvSpPr>
        <dsp:cNvPr id="0" name=""/>
        <dsp:cNvSpPr/>
      </dsp:nvSpPr>
      <dsp:spPr>
        <a:xfrm>
          <a:off x="938395" y="2055885"/>
          <a:ext cx="762510" cy="1223868"/>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5</a:t>
          </a:r>
          <a:r>
            <a:rPr kumimoji="1" lang="ja-JP" altLang="en-US" sz="1800" b="1" kern="1200" dirty="0" smtClean="0">
              <a:solidFill>
                <a:schemeClr val="tx1"/>
              </a:solidFill>
            </a:rPr>
            <a:t>章</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法律</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行為</a:t>
          </a:r>
          <a:endParaRPr kumimoji="1" lang="ja-JP" altLang="en-US" sz="1800" kern="1200" dirty="0"/>
        </a:p>
      </dsp:txBody>
      <dsp:txXfrm>
        <a:off x="960728" y="2078218"/>
        <a:ext cx="717844" cy="1179202"/>
      </dsp:txXfrm>
    </dsp:sp>
    <dsp:sp modelId="{B399702B-1D17-4022-B3EC-CE35332F43E3}">
      <dsp:nvSpPr>
        <dsp:cNvPr id="0" name=""/>
        <dsp:cNvSpPr/>
      </dsp:nvSpPr>
      <dsp:spPr>
        <a:xfrm rot="16854317">
          <a:off x="1065960" y="1891390"/>
          <a:ext cx="1566192" cy="14948"/>
        </a:xfrm>
        <a:custGeom>
          <a:avLst/>
          <a:gdLst/>
          <a:ahLst/>
          <a:cxnLst/>
          <a:rect l="0" t="0" r="0" b="0"/>
          <a:pathLst>
            <a:path>
              <a:moveTo>
                <a:pt x="0" y="7474"/>
              </a:moveTo>
              <a:lnTo>
                <a:pt x="1566192" y="7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09902" y="1859710"/>
        <a:ext cx="78309" cy="78309"/>
      </dsp:txXfrm>
    </dsp:sp>
    <dsp:sp modelId="{D9F72355-D51A-4232-8BFD-8F18909986F8}">
      <dsp:nvSpPr>
        <dsp:cNvPr id="0" name=""/>
        <dsp:cNvSpPr/>
      </dsp:nvSpPr>
      <dsp:spPr>
        <a:xfrm>
          <a:off x="1997207" y="844435"/>
          <a:ext cx="1671842" cy="570948"/>
        </a:xfrm>
        <a:prstGeom prst="roundRect">
          <a:avLst>
            <a:gd name="adj" fmla="val 10000"/>
          </a:avLst>
        </a:prstGeom>
        <a:solidFill>
          <a:schemeClr val="accent3">
            <a:lumMod val="20000"/>
            <a:lumOff val="80000"/>
          </a:schemeClr>
        </a:solidFill>
        <a:ln w="28575" cap="flat" cmpd="sng" algn="ctr">
          <a:solidFill>
            <a:schemeClr val="accent6">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1</a:t>
          </a:r>
          <a:r>
            <a:rPr kumimoji="1" lang="ja-JP" altLang="en-US" sz="1800" b="1" kern="1200" dirty="0" smtClean="0">
              <a:solidFill>
                <a:schemeClr val="tx1"/>
              </a:solidFill>
            </a:rPr>
            <a:t>節 総則</a:t>
          </a:r>
          <a:endParaRPr kumimoji="1" lang="ja-JP" altLang="en-US" sz="1800" b="1" kern="1200" dirty="0">
            <a:solidFill>
              <a:schemeClr val="tx1"/>
            </a:solidFill>
          </a:endParaRPr>
        </a:p>
      </dsp:txBody>
      <dsp:txXfrm>
        <a:off x="2013929" y="861157"/>
        <a:ext cx="1638398" cy="537504"/>
      </dsp:txXfrm>
    </dsp:sp>
    <dsp:sp modelId="{CCCBB6D2-BCB9-431C-9A9C-EAE3F426F671}">
      <dsp:nvSpPr>
        <dsp:cNvPr id="0" name=""/>
        <dsp:cNvSpPr/>
      </dsp:nvSpPr>
      <dsp:spPr>
        <a:xfrm rot="17678223">
          <a:off x="1493666" y="2337307"/>
          <a:ext cx="710779" cy="14948"/>
        </a:xfrm>
        <a:custGeom>
          <a:avLst/>
          <a:gdLst/>
          <a:ahLst/>
          <a:cxnLst/>
          <a:rect l="0" t="0" r="0" b="0"/>
          <a:pathLst>
            <a:path>
              <a:moveTo>
                <a:pt x="0" y="7474"/>
              </a:moveTo>
              <a:lnTo>
                <a:pt x="710779" y="7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31287" y="2327012"/>
        <a:ext cx="35538" cy="35538"/>
      </dsp:txXfrm>
    </dsp:sp>
    <dsp:sp modelId="{B4F8B8C3-6AB5-4D85-8CBA-AE0EE8BC458F}">
      <dsp:nvSpPr>
        <dsp:cNvPr id="0" name=""/>
        <dsp:cNvSpPr/>
      </dsp:nvSpPr>
      <dsp:spPr>
        <a:xfrm>
          <a:off x="1997207" y="1736269"/>
          <a:ext cx="1671842" cy="570948"/>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2</a:t>
          </a:r>
          <a:r>
            <a:rPr kumimoji="1" lang="ja-JP" altLang="en-US" sz="1800" b="1" kern="1200" dirty="0" smtClean="0">
              <a:solidFill>
                <a:schemeClr val="tx1"/>
              </a:solidFill>
            </a:rPr>
            <a:t>節 意思表示</a:t>
          </a:r>
          <a:endParaRPr kumimoji="1" lang="ja-JP" altLang="en-US" sz="1800" b="1" kern="1200" dirty="0"/>
        </a:p>
      </dsp:txBody>
      <dsp:txXfrm>
        <a:off x="2013929" y="1752991"/>
        <a:ext cx="1638398" cy="537504"/>
      </dsp:txXfrm>
    </dsp:sp>
    <dsp:sp modelId="{DF1B92AB-202D-4D01-B5E5-895A8F7C8CDD}">
      <dsp:nvSpPr>
        <dsp:cNvPr id="0" name=""/>
        <dsp:cNvSpPr/>
      </dsp:nvSpPr>
      <dsp:spPr>
        <a:xfrm rot="17293084">
          <a:off x="3307723" y="1514951"/>
          <a:ext cx="1051337" cy="14948"/>
        </a:xfrm>
        <a:custGeom>
          <a:avLst/>
          <a:gdLst/>
          <a:ahLst/>
          <a:cxnLst/>
          <a:rect l="0" t="0" r="0" b="0"/>
          <a:pathLst>
            <a:path>
              <a:moveTo>
                <a:pt x="0" y="7474"/>
              </a:moveTo>
              <a:lnTo>
                <a:pt x="1051337"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3807108" y="1496141"/>
        <a:ext cx="52566" cy="52566"/>
      </dsp:txXfrm>
    </dsp:sp>
    <dsp:sp modelId="{6DC9DD68-644A-4AF0-9B07-243E126C8CD5}">
      <dsp:nvSpPr>
        <dsp:cNvPr id="0" name=""/>
        <dsp:cNvSpPr/>
      </dsp:nvSpPr>
      <dsp:spPr>
        <a:xfrm>
          <a:off x="3997734" y="677685"/>
          <a:ext cx="1381686" cy="690843"/>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意思の</a:t>
          </a:r>
          <a:r>
            <a:rPr kumimoji="1" lang="en-US" altLang="ja-JP" sz="1800" b="1" kern="1200" dirty="0" smtClean="0"/>
            <a:t/>
          </a:r>
          <a:br>
            <a:rPr kumimoji="1" lang="en-US" altLang="ja-JP" sz="1800" b="1" kern="1200" dirty="0" smtClean="0"/>
          </a:br>
          <a:r>
            <a:rPr kumimoji="1" lang="ja-JP" altLang="en-US" sz="1800" b="1" kern="1200" dirty="0" smtClean="0"/>
            <a:t>不存在</a:t>
          </a:r>
          <a:endParaRPr kumimoji="1" lang="ja-JP" altLang="en-US" sz="1800" b="1" kern="1200" dirty="0"/>
        </a:p>
      </dsp:txBody>
      <dsp:txXfrm>
        <a:off x="4017968" y="697919"/>
        <a:ext cx="1341218" cy="650375"/>
      </dsp:txXfrm>
    </dsp:sp>
    <dsp:sp modelId="{4939979B-7274-423D-8962-D020DC1BC58E}">
      <dsp:nvSpPr>
        <dsp:cNvPr id="0" name=""/>
        <dsp:cNvSpPr/>
      </dsp:nvSpPr>
      <dsp:spPr>
        <a:xfrm rot="18529802">
          <a:off x="5276428" y="800525"/>
          <a:ext cx="552256" cy="14948"/>
        </a:xfrm>
        <a:custGeom>
          <a:avLst/>
          <a:gdLst/>
          <a:ahLst/>
          <a:cxnLst/>
          <a:rect l="0" t="0" r="0" b="0"/>
          <a:pathLst>
            <a:path>
              <a:moveTo>
                <a:pt x="0" y="7474"/>
              </a:moveTo>
              <a:lnTo>
                <a:pt x="552256"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38750" y="794193"/>
        <a:ext cx="27612" cy="27612"/>
      </dsp:txXfrm>
    </dsp:sp>
    <dsp:sp modelId="{3445B66D-AF3A-4289-B9F8-70C0DCEA06DA}">
      <dsp:nvSpPr>
        <dsp:cNvPr id="0" name=""/>
        <dsp:cNvSpPr/>
      </dsp:nvSpPr>
      <dsp:spPr>
        <a:xfrm>
          <a:off x="5725692" y="307420"/>
          <a:ext cx="1381686" cy="570945"/>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表意者悪意</a:t>
          </a:r>
          <a:endParaRPr kumimoji="1" lang="ja-JP" altLang="en-US" sz="1800" b="1" kern="1200" dirty="0"/>
        </a:p>
      </dsp:txBody>
      <dsp:txXfrm>
        <a:off x="5742414" y="324142"/>
        <a:ext cx="1348242" cy="537501"/>
      </dsp:txXfrm>
    </dsp:sp>
    <dsp:sp modelId="{62820B3A-13F0-4923-9BDE-3E1212B02B67}">
      <dsp:nvSpPr>
        <dsp:cNvPr id="0" name=""/>
        <dsp:cNvSpPr/>
      </dsp:nvSpPr>
      <dsp:spPr>
        <a:xfrm rot="19087909">
          <a:off x="7051412" y="439120"/>
          <a:ext cx="438400" cy="14948"/>
        </a:xfrm>
        <a:custGeom>
          <a:avLst/>
          <a:gdLst/>
          <a:ahLst/>
          <a:cxnLst/>
          <a:rect l="0" t="0" r="0" b="0"/>
          <a:pathLst>
            <a:path>
              <a:moveTo>
                <a:pt x="0" y="7474"/>
              </a:moveTo>
              <a:lnTo>
                <a:pt x="438400"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7259653" y="435634"/>
        <a:ext cx="21920" cy="21920"/>
      </dsp:txXfrm>
    </dsp:sp>
    <dsp:sp modelId="{C34F48E6-5B67-4A5F-97F8-D64056FF1689}">
      <dsp:nvSpPr>
        <dsp:cNvPr id="0" name=""/>
        <dsp:cNvSpPr/>
      </dsp:nvSpPr>
      <dsp:spPr>
        <a:xfrm>
          <a:off x="7433847" y="14823"/>
          <a:ext cx="1839027"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心裡留保</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93</a:t>
          </a:r>
          <a:r>
            <a:rPr kumimoji="1" lang="ja-JP" altLang="en-US" sz="1800" b="1" kern="1200" dirty="0" smtClean="0"/>
            <a:t>条）</a:t>
          </a:r>
          <a:endParaRPr kumimoji="1" lang="ja-JP" altLang="en-US" sz="1800" b="1" kern="1200" dirty="0"/>
        </a:p>
      </dsp:txBody>
      <dsp:txXfrm>
        <a:off x="7450569" y="31545"/>
        <a:ext cx="1805583" cy="537501"/>
      </dsp:txXfrm>
    </dsp:sp>
    <dsp:sp modelId="{0FEFB09B-2E6C-4763-ABB2-DE809CE154B8}">
      <dsp:nvSpPr>
        <dsp:cNvPr id="0" name=""/>
        <dsp:cNvSpPr/>
      </dsp:nvSpPr>
      <dsp:spPr>
        <a:xfrm rot="2771295">
          <a:off x="7038046" y="748012"/>
          <a:ext cx="450634" cy="14948"/>
        </a:xfrm>
        <a:custGeom>
          <a:avLst/>
          <a:gdLst/>
          <a:ahLst/>
          <a:cxnLst/>
          <a:rect l="0" t="0" r="0" b="0"/>
          <a:pathLst>
            <a:path>
              <a:moveTo>
                <a:pt x="0" y="7474"/>
              </a:moveTo>
              <a:lnTo>
                <a:pt x="450634"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7252097" y="744220"/>
        <a:ext cx="22531" cy="22531"/>
      </dsp:txXfrm>
    </dsp:sp>
    <dsp:sp modelId="{B2AD0DCE-C77D-4301-9434-9F1084F2C1AF}">
      <dsp:nvSpPr>
        <dsp:cNvPr id="0" name=""/>
        <dsp:cNvSpPr/>
      </dsp:nvSpPr>
      <dsp:spPr>
        <a:xfrm>
          <a:off x="7419349" y="632607"/>
          <a:ext cx="1839027"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通謀虚偽表示</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94</a:t>
          </a:r>
          <a:r>
            <a:rPr kumimoji="1" lang="ja-JP" altLang="en-US" sz="1800" b="1" kern="1200" dirty="0" smtClean="0"/>
            <a:t>条）</a:t>
          </a:r>
          <a:endParaRPr kumimoji="1" lang="ja-JP" altLang="en-US" sz="1800" b="1" kern="1200" dirty="0"/>
        </a:p>
      </dsp:txBody>
      <dsp:txXfrm>
        <a:off x="7436071" y="649329"/>
        <a:ext cx="1805583" cy="537501"/>
      </dsp:txXfrm>
    </dsp:sp>
    <dsp:sp modelId="{1D102008-4D9D-4AFB-A1A4-71FC9A69C9B8}">
      <dsp:nvSpPr>
        <dsp:cNvPr id="0" name=""/>
        <dsp:cNvSpPr/>
      </dsp:nvSpPr>
      <dsp:spPr>
        <a:xfrm rot="3396050">
          <a:off x="5238031" y="1278214"/>
          <a:ext cx="629049" cy="14948"/>
        </a:xfrm>
        <a:custGeom>
          <a:avLst/>
          <a:gdLst/>
          <a:ahLst/>
          <a:cxnLst/>
          <a:rect l="0" t="0" r="0" b="0"/>
          <a:pathLst>
            <a:path>
              <a:moveTo>
                <a:pt x="0" y="7474"/>
              </a:moveTo>
              <a:lnTo>
                <a:pt x="629049"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36830" y="1269963"/>
        <a:ext cx="31452" cy="31452"/>
      </dsp:txXfrm>
    </dsp:sp>
    <dsp:sp modelId="{32D4B5E4-90D7-47ED-8E54-2FAEF6CF15BE}">
      <dsp:nvSpPr>
        <dsp:cNvPr id="0" name=""/>
        <dsp:cNvSpPr/>
      </dsp:nvSpPr>
      <dsp:spPr>
        <a:xfrm>
          <a:off x="5725692" y="1262799"/>
          <a:ext cx="1381686" cy="570945"/>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表意者善意</a:t>
          </a:r>
          <a:endParaRPr kumimoji="1" lang="ja-JP" altLang="en-US" sz="1800" b="1" kern="1200" dirty="0"/>
        </a:p>
      </dsp:txBody>
      <dsp:txXfrm>
        <a:off x="5742414" y="1279521"/>
        <a:ext cx="1348242" cy="537501"/>
      </dsp:txXfrm>
    </dsp:sp>
    <dsp:sp modelId="{D5DDE175-F81E-4257-9628-D6C816F0E576}">
      <dsp:nvSpPr>
        <dsp:cNvPr id="0" name=""/>
        <dsp:cNvSpPr/>
      </dsp:nvSpPr>
      <dsp:spPr>
        <a:xfrm rot="21591706">
          <a:off x="7107378" y="1540421"/>
          <a:ext cx="311971" cy="14948"/>
        </a:xfrm>
        <a:custGeom>
          <a:avLst/>
          <a:gdLst/>
          <a:ahLst/>
          <a:cxnLst/>
          <a:rect l="0" t="0" r="0" b="0"/>
          <a:pathLst>
            <a:path>
              <a:moveTo>
                <a:pt x="0" y="7474"/>
              </a:moveTo>
              <a:lnTo>
                <a:pt x="311971"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7255564" y="1540096"/>
        <a:ext cx="15598" cy="15598"/>
      </dsp:txXfrm>
    </dsp:sp>
    <dsp:sp modelId="{F5B7ABC9-0206-4FC6-BF18-46AF083A8CB4}">
      <dsp:nvSpPr>
        <dsp:cNvPr id="0" name=""/>
        <dsp:cNvSpPr/>
      </dsp:nvSpPr>
      <dsp:spPr>
        <a:xfrm>
          <a:off x="7419349" y="1262046"/>
          <a:ext cx="1839027"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錯誤</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95</a:t>
          </a:r>
          <a:r>
            <a:rPr kumimoji="1" lang="ja-JP" altLang="en-US" sz="1800" b="1" kern="1200" dirty="0" smtClean="0"/>
            <a:t>条）</a:t>
          </a:r>
          <a:endParaRPr kumimoji="1" lang="ja-JP" altLang="en-US" sz="1800" b="1" kern="1200" dirty="0"/>
        </a:p>
      </dsp:txBody>
      <dsp:txXfrm>
        <a:off x="7436071" y="1278768"/>
        <a:ext cx="1805583" cy="537501"/>
      </dsp:txXfrm>
    </dsp:sp>
    <dsp:sp modelId="{83C56F52-C23F-42EF-BA24-7CB43B1A516C}">
      <dsp:nvSpPr>
        <dsp:cNvPr id="0" name=""/>
        <dsp:cNvSpPr/>
      </dsp:nvSpPr>
      <dsp:spPr>
        <a:xfrm rot="3301803">
          <a:off x="3546655" y="2249236"/>
          <a:ext cx="573473" cy="14948"/>
        </a:xfrm>
        <a:custGeom>
          <a:avLst/>
          <a:gdLst/>
          <a:ahLst/>
          <a:cxnLst/>
          <a:rect l="0" t="0" r="0" b="0"/>
          <a:pathLst>
            <a:path>
              <a:moveTo>
                <a:pt x="0" y="7474"/>
              </a:moveTo>
              <a:lnTo>
                <a:pt x="573473"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3819055" y="2242374"/>
        <a:ext cx="28673" cy="28673"/>
      </dsp:txXfrm>
    </dsp:sp>
    <dsp:sp modelId="{BF5FA81E-A3A3-471E-924A-609A26A5CE3E}">
      <dsp:nvSpPr>
        <dsp:cNvPr id="0" name=""/>
        <dsp:cNvSpPr/>
      </dsp:nvSpPr>
      <dsp:spPr>
        <a:xfrm>
          <a:off x="3997734" y="2146257"/>
          <a:ext cx="1381686" cy="690843"/>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瑕疵ある</a:t>
          </a:r>
          <a:r>
            <a:rPr kumimoji="1" lang="en-US" altLang="ja-JP" sz="1800" b="1" kern="1200" dirty="0" smtClean="0"/>
            <a:t/>
          </a:r>
          <a:br>
            <a:rPr kumimoji="1" lang="en-US" altLang="ja-JP" sz="1800" b="1" kern="1200" dirty="0" smtClean="0"/>
          </a:br>
          <a:r>
            <a:rPr kumimoji="1" lang="ja-JP" altLang="en-US" sz="1800" b="1" kern="1200" dirty="0" smtClean="0"/>
            <a:t>意思表示</a:t>
          </a:r>
          <a:endParaRPr kumimoji="1" lang="ja-JP" altLang="en-US" sz="1800" b="1" kern="1200" dirty="0"/>
        </a:p>
      </dsp:txBody>
      <dsp:txXfrm>
        <a:off x="4017968" y="2166491"/>
        <a:ext cx="1341218" cy="650375"/>
      </dsp:txXfrm>
    </dsp:sp>
    <dsp:sp modelId="{9E2E8E9A-B90E-4FA2-885E-47FFFC0B4290}">
      <dsp:nvSpPr>
        <dsp:cNvPr id="0" name=""/>
        <dsp:cNvSpPr/>
      </dsp:nvSpPr>
      <dsp:spPr>
        <a:xfrm rot="19063974">
          <a:off x="5318594" y="2326844"/>
          <a:ext cx="467923" cy="14948"/>
        </a:xfrm>
        <a:custGeom>
          <a:avLst/>
          <a:gdLst/>
          <a:ahLst/>
          <a:cxnLst/>
          <a:rect l="0" t="0" r="0" b="0"/>
          <a:pathLst>
            <a:path>
              <a:moveTo>
                <a:pt x="0" y="7474"/>
              </a:moveTo>
              <a:lnTo>
                <a:pt x="467923"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40858" y="2322620"/>
        <a:ext cx="23396" cy="23396"/>
      </dsp:txXfrm>
    </dsp:sp>
    <dsp:sp modelId="{01DD7A03-ADA2-40AB-9EE9-CBF968A6CAAE}">
      <dsp:nvSpPr>
        <dsp:cNvPr id="0" name=""/>
        <dsp:cNvSpPr/>
      </dsp:nvSpPr>
      <dsp:spPr>
        <a:xfrm>
          <a:off x="5725692" y="1891486"/>
          <a:ext cx="1381686"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詐欺</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96</a:t>
          </a:r>
          <a:r>
            <a:rPr kumimoji="1" lang="ja-JP" altLang="en-US" sz="1800" b="1" kern="1200" dirty="0" smtClean="0"/>
            <a:t>条）</a:t>
          </a:r>
          <a:endParaRPr kumimoji="1" lang="ja-JP" altLang="en-US" sz="1800" b="1" kern="1200" dirty="0"/>
        </a:p>
      </dsp:txBody>
      <dsp:txXfrm>
        <a:off x="5742414" y="1908208"/>
        <a:ext cx="1348242" cy="537501"/>
      </dsp:txXfrm>
    </dsp:sp>
    <dsp:sp modelId="{1150E1EC-82F6-43DE-A524-D8A67E15616C}">
      <dsp:nvSpPr>
        <dsp:cNvPr id="0" name=""/>
        <dsp:cNvSpPr/>
      </dsp:nvSpPr>
      <dsp:spPr>
        <a:xfrm rot="2536026">
          <a:off x="5318594" y="2641564"/>
          <a:ext cx="467923" cy="14948"/>
        </a:xfrm>
        <a:custGeom>
          <a:avLst/>
          <a:gdLst/>
          <a:ahLst/>
          <a:cxnLst/>
          <a:rect l="0" t="0" r="0" b="0"/>
          <a:pathLst>
            <a:path>
              <a:moveTo>
                <a:pt x="0" y="7474"/>
              </a:moveTo>
              <a:lnTo>
                <a:pt x="467923"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40858" y="2637340"/>
        <a:ext cx="23396" cy="23396"/>
      </dsp:txXfrm>
    </dsp:sp>
    <dsp:sp modelId="{AAA87671-3CA6-48D2-976F-E5CB5310E4CC}">
      <dsp:nvSpPr>
        <dsp:cNvPr id="0" name=""/>
        <dsp:cNvSpPr/>
      </dsp:nvSpPr>
      <dsp:spPr>
        <a:xfrm>
          <a:off x="5725692" y="2520925"/>
          <a:ext cx="1381686"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強迫</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96</a:t>
          </a:r>
          <a:r>
            <a:rPr kumimoji="1" lang="ja-JP" altLang="en-US" sz="1800" b="1" kern="1200" dirty="0" smtClean="0"/>
            <a:t>条）</a:t>
          </a:r>
          <a:endParaRPr kumimoji="1" lang="en-US" altLang="ja-JP" sz="1800" b="1" kern="1200" dirty="0" smtClean="0"/>
        </a:p>
      </dsp:txBody>
      <dsp:txXfrm>
        <a:off x="5742414" y="2537647"/>
        <a:ext cx="1348242" cy="537501"/>
      </dsp:txXfrm>
    </dsp:sp>
    <dsp:sp modelId="{24687C23-6B07-46A4-9846-3DB0D2E292E9}">
      <dsp:nvSpPr>
        <dsp:cNvPr id="0" name=""/>
        <dsp:cNvSpPr/>
      </dsp:nvSpPr>
      <dsp:spPr>
        <a:xfrm rot="4759286">
          <a:off x="2946489" y="2885813"/>
          <a:ext cx="1773805" cy="14948"/>
        </a:xfrm>
        <a:custGeom>
          <a:avLst/>
          <a:gdLst/>
          <a:ahLst/>
          <a:cxnLst/>
          <a:rect l="0" t="0" r="0" b="0"/>
          <a:pathLst>
            <a:path>
              <a:moveTo>
                <a:pt x="0" y="7474"/>
              </a:moveTo>
              <a:lnTo>
                <a:pt x="1773805"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3789047" y="2848942"/>
        <a:ext cx="88690" cy="88690"/>
      </dsp:txXfrm>
    </dsp:sp>
    <dsp:sp modelId="{7ABDBBBE-23B7-4CDC-B291-8E100790FCAF}">
      <dsp:nvSpPr>
        <dsp:cNvPr id="0" name=""/>
        <dsp:cNvSpPr/>
      </dsp:nvSpPr>
      <dsp:spPr>
        <a:xfrm>
          <a:off x="3997734" y="3450811"/>
          <a:ext cx="1381686" cy="628039"/>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意思表示</a:t>
          </a:r>
          <a:r>
            <a:rPr kumimoji="1" lang="en-US" altLang="ja-JP" sz="1800" b="1" kern="1200" dirty="0" smtClean="0"/>
            <a:t/>
          </a:r>
          <a:br>
            <a:rPr kumimoji="1" lang="en-US" altLang="ja-JP" sz="1800" b="1" kern="1200" dirty="0" smtClean="0"/>
          </a:br>
          <a:r>
            <a:rPr kumimoji="1" lang="ja-JP" altLang="en-US" sz="1800" b="1" kern="1200" dirty="0" smtClean="0"/>
            <a:t>の効力発生</a:t>
          </a:r>
          <a:endParaRPr kumimoji="1" lang="ja-JP" altLang="en-US" sz="1800" b="1" kern="1200" dirty="0"/>
        </a:p>
      </dsp:txBody>
      <dsp:txXfrm>
        <a:off x="4016129" y="3469206"/>
        <a:ext cx="1344896" cy="591249"/>
      </dsp:txXfrm>
    </dsp:sp>
    <dsp:sp modelId="{DE50D9CE-C122-4108-8DEA-565779ADFB22}">
      <dsp:nvSpPr>
        <dsp:cNvPr id="0" name=""/>
        <dsp:cNvSpPr/>
      </dsp:nvSpPr>
      <dsp:spPr>
        <a:xfrm rot="18987944">
          <a:off x="5313736" y="3592860"/>
          <a:ext cx="477640" cy="14948"/>
        </a:xfrm>
        <a:custGeom>
          <a:avLst/>
          <a:gdLst/>
          <a:ahLst/>
          <a:cxnLst/>
          <a:rect l="0" t="0" r="0" b="0"/>
          <a:pathLst>
            <a:path>
              <a:moveTo>
                <a:pt x="0" y="7474"/>
              </a:moveTo>
              <a:lnTo>
                <a:pt x="477640"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40615" y="3588393"/>
        <a:ext cx="23882" cy="23882"/>
      </dsp:txXfrm>
    </dsp:sp>
    <dsp:sp modelId="{0E7C0558-5CD7-402E-8DDA-B93E7226A107}">
      <dsp:nvSpPr>
        <dsp:cNvPr id="0" name=""/>
        <dsp:cNvSpPr/>
      </dsp:nvSpPr>
      <dsp:spPr>
        <a:xfrm>
          <a:off x="5725692" y="3150365"/>
          <a:ext cx="1381686" cy="570945"/>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所在あり</a:t>
          </a:r>
          <a:endParaRPr kumimoji="1" lang="ja-JP" altLang="en-US" sz="1800" b="1" kern="1200" dirty="0"/>
        </a:p>
      </dsp:txBody>
      <dsp:txXfrm>
        <a:off x="5742414" y="3167087"/>
        <a:ext cx="1348242" cy="537501"/>
      </dsp:txXfrm>
    </dsp:sp>
    <dsp:sp modelId="{A9CD4891-4CD7-41F7-9502-922B932215A2}">
      <dsp:nvSpPr>
        <dsp:cNvPr id="0" name=""/>
        <dsp:cNvSpPr/>
      </dsp:nvSpPr>
      <dsp:spPr>
        <a:xfrm>
          <a:off x="7107378" y="3428363"/>
          <a:ext cx="311970" cy="14948"/>
        </a:xfrm>
        <a:custGeom>
          <a:avLst/>
          <a:gdLst/>
          <a:ahLst/>
          <a:cxnLst/>
          <a:rect l="0" t="0" r="0" b="0"/>
          <a:pathLst>
            <a:path>
              <a:moveTo>
                <a:pt x="0" y="7474"/>
              </a:moveTo>
              <a:lnTo>
                <a:pt x="311970"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7255564" y="3428038"/>
        <a:ext cx="15598" cy="15598"/>
      </dsp:txXfrm>
    </dsp:sp>
    <dsp:sp modelId="{E4A0A6B5-74A0-43FF-90A4-D8B54BCA5C2A}">
      <dsp:nvSpPr>
        <dsp:cNvPr id="0" name=""/>
        <dsp:cNvSpPr/>
      </dsp:nvSpPr>
      <dsp:spPr>
        <a:xfrm>
          <a:off x="7419349" y="3150365"/>
          <a:ext cx="1839027" cy="57094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意思表示の到達</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97</a:t>
          </a:r>
          <a:r>
            <a:rPr kumimoji="1" lang="ja-JP" altLang="en-US" sz="1800" b="1" kern="1200" dirty="0" smtClean="0"/>
            <a:t>条）</a:t>
          </a:r>
          <a:endParaRPr kumimoji="1" lang="ja-JP" altLang="en-US" sz="1800" b="1" kern="1200" dirty="0"/>
        </a:p>
      </dsp:txBody>
      <dsp:txXfrm>
        <a:off x="7436071" y="3167087"/>
        <a:ext cx="1805583" cy="537501"/>
      </dsp:txXfrm>
    </dsp:sp>
    <dsp:sp modelId="{8B6478BF-5FE4-4BC3-A990-D03ED611A2E2}">
      <dsp:nvSpPr>
        <dsp:cNvPr id="0" name=""/>
        <dsp:cNvSpPr/>
      </dsp:nvSpPr>
      <dsp:spPr>
        <a:xfrm rot="2612056">
          <a:off x="5313736" y="3921853"/>
          <a:ext cx="477640" cy="14948"/>
        </a:xfrm>
        <a:custGeom>
          <a:avLst/>
          <a:gdLst/>
          <a:ahLst/>
          <a:cxnLst/>
          <a:rect l="0" t="0" r="0" b="0"/>
          <a:pathLst>
            <a:path>
              <a:moveTo>
                <a:pt x="0" y="7474"/>
              </a:moveTo>
              <a:lnTo>
                <a:pt x="477640"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5540615" y="3917386"/>
        <a:ext cx="23882" cy="23882"/>
      </dsp:txXfrm>
    </dsp:sp>
    <dsp:sp modelId="{E6F84F46-30D1-46FC-A564-39A37A2CF707}">
      <dsp:nvSpPr>
        <dsp:cNvPr id="0" name=""/>
        <dsp:cNvSpPr/>
      </dsp:nvSpPr>
      <dsp:spPr>
        <a:xfrm>
          <a:off x="5725692" y="3808352"/>
          <a:ext cx="1381686" cy="570945"/>
        </a:xfrm>
        <a:prstGeom prst="roundRect">
          <a:avLst>
            <a:gd name="adj" fmla="val 10000"/>
          </a:avLst>
        </a:prstGeom>
        <a:no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所在不明</a:t>
          </a:r>
          <a:endParaRPr kumimoji="1" lang="ja-JP" altLang="en-US" sz="1800" b="1" kern="1200" dirty="0"/>
        </a:p>
      </dsp:txBody>
      <dsp:txXfrm>
        <a:off x="5742414" y="3825074"/>
        <a:ext cx="1348242" cy="537501"/>
      </dsp:txXfrm>
    </dsp:sp>
    <dsp:sp modelId="{16D5902B-CC7A-4520-B9D4-AF3E3710BF01}">
      <dsp:nvSpPr>
        <dsp:cNvPr id="0" name=""/>
        <dsp:cNvSpPr/>
      </dsp:nvSpPr>
      <dsp:spPr>
        <a:xfrm>
          <a:off x="7107378" y="4086350"/>
          <a:ext cx="311970" cy="14948"/>
        </a:xfrm>
        <a:custGeom>
          <a:avLst/>
          <a:gdLst/>
          <a:ahLst/>
          <a:cxnLst/>
          <a:rect l="0" t="0" r="0" b="0"/>
          <a:pathLst>
            <a:path>
              <a:moveTo>
                <a:pt x="0" y="7474"/>
              </a:moveTo>
              <a:lnTo>
                <a:pt x="311970" y="74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7255564" y="4086025"/>
        <a:ext cx="15598" cy="15598"/>
      </dsp:txXfrm>
    </dsp:sp>
    <dsp:sp modelId="{DA140726-227F-49B7-9048-0C40C9CC2527}">
      <dsp:nvSpPr>
        <dsp:cNvPr id="0" name=""/>
        <dsp:cNvSpPr/>
      </dsp:nvSpPr>
      <dsp:spPr>
        <a:xfrm>
          <a:off x="7419349" y="3779804"/>
          <a:ext cx="1839027" cy="628039"/>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公示送達</a:t>
          </a:r>
          <a:r>
            <a:rPr kumimoji="1" lang="en-US" altLang="ja-JP" sz="1800" b="1" kern="1200" dirty="0" smtClean="0"/>
            <a:t/>
          </a:r>
          <a:br>
            <a:rPr kumimoji="1" lang="en-US" altLang="ja-JP" sz="1800" b="1" kern="1200" dirty="0" smtClean="0"/>
          </a:br>
          <a:r>
            <a:rPr kumimoji="1" lang="ja-JP" altLang="en-US" sz="1800" b="1" kern="1200" dirty="0" smtClean="0"/>
            <a:t>（民法</a:t>
          </a:r>
          <a:r>
            <a:rPr kumimoji="1" lang="en-US" altLang="ja-JP" sz="1800" b="1" kern="1200" dirty="0" smtClean="0"/>
            <a:t>98</a:t>
          </a:r>
          <a:r>
            <a:rPr kumimoji="1" lang="ja-JP" altLang="en-US" sz="1800" b="1" kern="1200" dirty="0" smtClean="0"/>
            <a:t>条）</a:t>
          </a:r>
          <a:endParaRPr kumimoji="1" lang="en-US" altLang="ja-JP" sz="1800" b="1" kern="1200" dirty="0" smtClean="0"/>
        </a:p>
      </dsp:txBody>
      <dsp:txXfrm>
        <a:off x="7437744" y="3798199"/>
        <a:ext cx="1802237" cy="591249"/>
      </dsp:txXfrm>
    </dsp:sp>
    <dsp:sp modelId="{7537D808-9550-4D79-95CC-27732334D95A}">
      <dsp:nvSpPr>
        <dsp:cNvPr id="0" name=""/>
        <dsp:cNvSpPr/>
      </dsp:nvSpPr>
      <dsp:spPr>
        <a:xfrm rot="1022109">
          <a:off x="1694107" y="2705738"/>
          <a:ext cx="309898" cy="14948"/>
        </a:xfrm>
        <a:custGeom>
          <a:avLst/>
          <a:gdLst/>
          <a:ahLst/>
          <a:cxnLst/>
          <a:rect l="0" t="0" r="0" b="0"/>
          <a:pathLst>
            <a:path>
              <a:moveTo>
                <a:pt x="0" y="7474"/>
              </a:moveTo>
              <a:lnTo>
                <a:pt x="309898" y="7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41309" y="2705465"/>
        <a:ext cx="15494" cy="15494"/>
      </dsp:txXfrm>
    </dsp:sp>
    <dsp:sp modelId="{786A517E-07BB-4412-80DB-5B6F56658761}">
      <dsp:nvSpPr>
        <dsp:cNvPr id="0" name=""/>
        <dsp:cNvSpPr/>
      </dsp:nvSpPr>
      <dsp:spPr>
        <a:xfrm>
          <a:off x="1997207" y="2473132"/>
          <a:ext cx="1671842" cy="570948"/>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3</a:t>
          </a:r>
          <a:r>
            <a:rPr kumimoji="1" lang="ja-JP" altLang="en-US" sz="1800" b="1" kern="1200" dirty="0" smtClean="0">
              <a:solidFill>
                <a:schemeClr val="tx1"/>
              </a:solidFill>
            </a:rPr>
            <a:t>節 代理</a:t>
          </a:r>
          <a:endParaRPr kumimoji="1" lang="ja-JP" altLang="en-US" sz="1800" b="1" kern="1200" dirty="0">
            <a:solidFill>
              <a:schemeClr val="tx1"/>
            </a:solidFill>
          </a:endParaRPr>
        </a:p>
      </dsp:txBody>
      <dsp:txXfrm>
        <a:off x="2013929" y="2489854"/>
        <a:ext cx="1638398" cy="537504"/>
      </dsp:txXfrm>
    </dsp:sp>
    <dsp:sp modelId="{D106512B-516F-4490-83CF-A7D9A73B9C32}">
      <dsp:nvSpPr>
        <dsp:cNvPr id="0" name=""/>
        <dsp:cNvSpPr/>
      </dsp:nvSpPr>
      <dsp:spPr>
        <a:xfrm rot="4269890">
          <a:off x="1390167" y="3094661"/>
          <a:ext cx="917779" cy="14948"/>
        </a:xfrm>
        <a:custGeom>
          <a:avLst/>
          <a:gdLst/>
          <a:ahLst/>
          <a:cxnLst/>
          <a:rect l="0" t="0" r="0" b="0"/>
          <a:pathLst>
            <a:path>
              <a:moveTo>
                <a:pt x="0" y="7474"/>
              </a:moveTo>
              <a:lnTo>
                <a:pt x="917779" y="7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26112" y="3079191"/>
        <a:ext cx="45888" cy="45888"/>
      </dsp:txXfrm>
    </dsp:sp>
    <dsp:sp modelId="{C9F2D924-1851-46E6-B4AF-14300E9899ED}">
      <dsp:nvSpPr>
        <dsp:cNvPr id="0" name=""/>
        <dsp:cNvSpPr/>
      </dsp:nvSpPr>
      <dsp:spPr>
        <a:xfrm>
          <a:off x="1997207" y="3222430"/>
          <a:ext cx="1671842" cy="62804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4</a:t>
          </a:r>
          <a:r>
            <a:rPr kumimoji="1" lang="ja-JP" altLang="en-US" sz="1800" b="1" kern="1200" dirty="0" smtClean="0">
              <a:solidFill>
                <a:schemeClr val="tx1"/>
              </a:solidFill>
            </a:rPr>
            <a:t>節 無効及び</a:t>
          </a:r>
          <a:r>
            <a:rPr kumimoji="1" lang="ja-JP" altLang="en-US" sz="1800" b="1" kern="1200" dirty="0">
              <a:solidFill>
                <a:schemeClr val="tx1"/>
              </a:solidFill>
            </a:rPr>
            <a:t>取消し</a:t>
          </a:r>
        </a:p>
      </dsp:txBody>
      <dsp:txXfrm>
        <a:off x="2015602" y="3240825"/>
        <a:ext cx="1635052" cy="591253"/>
      </dsp:txXfrm>
    </dsp:sp>
    <dsp:sp modelId="{708ABF55-F615-42E8-BCC9-E3FDB9053DFC}">
      <dsp:nvSpPr>
        <dsp:cNvPr id="0" name=""/>
        <dsp:cNvSpPr/>
      </dsp:nvSpPr>
      <dsp:spPr>
        <a:xfrm rot="4787394">
          <a:off x="1013265" y="3482901"/>
          <a:ext cx="1671582" cy="14948"/>
        </a:xfrm>
        <a:custGeom>
          <a:avLst/>
          <a:gdLst/>
          <a:ahLst/>
          <a:cxnLst/>
          <a:rect l="0" t="0" r="0" b="0"/>
          <a:pathLst>
            <a:path>
              <a:moveTo>
                <a:pt x="0" y="7474"/>
              </a:moveTo>
              <a:lnTo>
                <a:pt x="1671582" y="74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1807267" y="3448586"/>
        <a:ext cx="83579" cy="83579"/>
      </dsp:txXfrm>
    </dsp:sp>
    <dsp:sp modelId="{4C577EEA-5AF8-452C-9A17-5426D76D5C2B}">
      <dsp:nvSpPr>
        <dsp:cNvPr id="0" name=""/>
        <dsp:cNvSpPr/>
      </dsp:nvSpPr>
      <dsp:spPr>
        <a:xfrm>
          <a:off x="1997207" y="3998910"/>
          <a:ext cx="1671842" cy="62804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第</a:t>
          </a:r>
          <a:r>
            <a:rPr kumimoji="1" lang="en-US" altLang="ja-JP" sz="1800" b="1" kern="1200" dirty="0" smtClean="0">
              <a:solidFill>
                <a:schemeClr val="tx1"/>
              </a:solidFill>
            </a:rPr>
            <a:t>5</a:t>
          </a:r>
          <a:r>
            <a:rPr kumimoji="1" lang="ja-JP" altLang="en-US" sz="1800" b="1" kern="1200" dirty="0" smtClean="0">
              <a:solidFill>
                <a:schemeClr val="tx1"/>
              </a:solidFill>
            </a:rPr>
            <a:t>節 条件及び</a:t>
          </a:r>
          <a:r>
            <a:rPr kumimoji="1" lang="ja-JP" altLang="en-US" sz="1800" b="1" kern="1200" dirty="0">
              <a:solidFill>
                <a:schemeClr val="tx1"/>
              </a:solidFill>
            </a:rPr>
            <a:t>期限</a:t>
          </a:r>
        </a:p>
      </dsp:txBody>
      <dsp:txXfrm>
        <a:off x="2015602" y="4017305"/>
        <a:ext cx="1635052" cy="5912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98D2C-640C-4597-96B8-9F657FF4B6F9}">
      <dsp:nvSpPr>
        <dsp:cNvPr id="0" name=""/>
        <dsp:cNvSpPr/>
      </dsp:nvSpPr>
      <dsp:spPr>
        <a:xfrm>
          <a:off x="974464" y="162489"/>
          <a:ext cx="811695" cy="2051343"/>
        </a:xfrm>
        <a:prstGeom prst="roundRect">
          <a:avLst>
            <a:gd name="adj" fmla="val 10000"/>
          </a:avLst>
        </a:prstGeom>
        <a:solidFill>
          <a:schemeClr val="accent4">
            <a:lumMod val="40000"/>
            <a:lumOff val="60000"/>
          </a:schemeClr>
        </a:solidFill>
        <a:ln w="28575" cap="flat" cmpd="sng" algn="ctr">
          <a:solidFill>
            <a:schemeClr val="accent4">
              <a:lumMod val="50000"/>
            </a:schemeClr>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solidFill>
                <a:schemeClr val="tx1"/>
              </a:solidFill>
            </a:rPr>
            <a:t>第</a:t>
          </a:r>
          <a:r>
            <a:rPr kumimoji="1" lang="en-US" altLang="ja-JP" sz="2000" b="1" kern="1200" dirty="0">
              <a:solidFill>
                <a:schemeClr val="tx1"/>
              </a:solidFill>
            </a:rPr>
            <a:t>2</a:t>
          </a:r>
          <a:r>
            <a:rPr kumimoji="1" lang="ja-JP" altLang="en-US" sz="2000" b="1" kern="1200" dirty="0" smtClean="0">
              <a:solidFill>
                <a:schemeClr val="tx1"/>
              </a:solidFill>
            </a:rPr>
            <a:t>編</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 </a:t>
          </a:r>
          <a:r>
            <a:rPr kumimoji="1" lang="ja-JP" altLang="en-US" sz="2000" b="1" kern="1200" dirty="0">
              <a:solidFill>
                <a:schemeClr val="tx1"/>
              </a:solidFill>
            </a:rPr>
            <a:t>物権</a:t>
          </a:r>
          <a:r>
            <a:rPr kumimoji="1" lang="en-US" altLang="ja-JP" sz="2000" b="1" kern="1200" dirty="0">
              <a:solidFill>
                <a:schemeClr val="tx1"/>
              </a:solidFill>
            </a:rPr>
            <a:t/>
          </a:r>
          <a:br>
            <a:rPr kumimoji="1" lang="en-US" altLang="ja-JP" sz="2000" b="1" kern="1200" dirty="0">
              <a:solidFill>
                <a:schemeClr val="tx1"/>
              </a:solidFill>
            </a:rPr>
          </a:br>
          <a:r>
            <a:rPr kumimoji="1" lang="en-US" altLang="ja-JP" sz="2000" b="1" kern="1200" dirty="0">
              <a:solidFill>
                <a:schemeClr val="tx1"/>
              </a:solidFill>
            </a:rPr>
            <a:t/>
          </a:r>
          <a:br>
            <a:rPr kumimoji="1" lang="en-US" altLang="ja-JP" sz="2000" b="1" kern="1200" dirty="0">
              <a:solidFill>
                <a:schemeClr val="tx1"/>
              </a:solidFill>
            </a:rPr>
          </a:br>
          <a:r>
            <a:rPr kumimoji="1" lang="ja-JP" altLang="en-US" sz="2000" b="1" kern="1200" dirty="0">
              <a:solidFill>
                <a:schemeClr val="tx1"/>
              </a:solidFill>
            </a:rPr>
            <a:t>第</a:t>
          </a:r>
          <a:r>
            <a:rPr kumimoji="1" lang="en-US" altLang="ja-JP" sz="2000" b="1" kern="1200" dirty="0">
              <a:solidFill>
                <a:schemeClr val="tx1"/>
              </a:solidFill>
            </a:rPr>
            <a:t>1</a:t>
          </a:r>
          <a:r>
            <a:rPr kumimoji="1" lang="ja-JP" altLang="en-US" sz="2000" b="1" kern="1200" dirty="0" smtClean="0">
              <a:solidFill>
                <a:schemeClr val="tx1"/>
              </a:solidFill>
            </a:rPr>
            <a:t>章</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総則</a:t>
          </a:r>
          <a:endParaRPr kumimoji="1" lang="ja-JP" altLang="en-US" sz="2000" b="1" kern="1200" dirty="0">
            <a:solidFill>
              <a:schemeClr val="tx1"/>
            </a:solidFill>
          </a:endParaRPr>
        </a:p>
      </dsp:txBody>
      <dsp:txXfrm>
        <a:off x="998238" y="186263"/>
        <a:ext cx="764147" cy="2003795"/>
      </dsp:txXfrm>
    </dsp:sp>
    <dsp:sp modelId="{75480900-23A7-4A87-8C96-F505C8B12353}">
      <dsp:nvSpPr>
        <dsp:cNvPr id="0" name=""/>
        <dsp:cNvSpPr/>
      </dsp:nvSpPr>
      <dsp:spPr>
        <a:xfrm rot="17967868">
          <a:off x="1602352" y="865928"/>
          <a:ext cx="723487" cy="14553"/>
        </a:xfrm>
        <a:custGeom>
          <a:avLst/>
          <a:gdLst/>
          <a:ahLst/>
          <a:cxnLst/>
          <a:rect l="0" t="0" r="0" b="0"/>
          <a:pathLst>
            <a:path>
              <a:moveTo>
                <a:pt x="0" y="7276"/>
              </a:moveTo>
              <a:lnTo>
                <a:pt x="723487" y="72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1946008" y="855117"/>
        <a:ext cx="36174" cy="36174"/>
      </dsp:txXfrm>
    </dsp:sp>
    <dsp:sp modelId="{EA077487-9B9C-4BDE-B4D1-1385B60FFA29}">
      <dsp:nvSpPr>
        <dsp:cNvPr id="0" name=""/>
        <dsp:cNvSpPr/>
      </dsp:nvSpPr>
      <dsp:spPr>
        <a:xfrm>
          <a:off x="2142031" y="198756"/>
          <a:ext cx="1437969" cy="718984"/>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solidFill>
                <a:schemeClr val="tx1"/>
              </a:solidFill>
            </a:rPr>
            <a:t>第</a:t>
          </a:r>
          <a:r>
            <a:rPr kumimoji="1" lang="en-US" altLang="ja-JP" sz="2000" b="1" kern="1200" dirty="0">
              <a:solidFill>
                <a:schemeClr val="tx1"/>
              </a:solidFill>
            </a:rPr>
            <a:t>2</a:t>
          </a:r>
          <a:r>
            <a:rPr kumimoji="1" lang="ja-JP" altLang="en-US" sz="2000" b="1" kern="1200" dirty="0" smtClean="0">
              <a:solidFill>
                <a:schemeClr val="tx1"/>
              </a:solidFill>
            </a:rPr>
            <a:t>章</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占</a:t>
          </a:r>
          <a:r>
            <a:rPr kumimoji="1" lang="ja-JP" altLang="en-US" sz="2000" b="1" kern="1200" dirty="0">
              <a:solidFill>
                <a:schemeClr val="tx1"/>
              </a:solidFill>
            </a:rPr>
            <a:t>有権</a:t>
          </a:r>
        </a:p>
      </dsp:txBody>
      <dsp:txXfrm>
        <a:off x="2163089" y="219814"/>
        <a:ext cx="1395853" cy="676868"/>
      </dsp:txXfrm>
    </dsp:sp>
    <dsp:sp modelId="{A566C208-D4DA-4C69-9B21-B8193D15E7F9}">
      <dsp:nvSpPr>
        <dsp:cNvPr id="0" name=""/>
        <dsp:cNvSpPr/>
      </dsp:nvSpPr>
      <dsp:spPr>
        <a:xfrm rot="2964600">
          <a:off x="1690618" y="1388559"/>
          <a:ext cx="546954" cy="14553"/>
        </a:xfrm>
        <a:custGeom>
          <a:avLst/>
          <a:gdLst/>
          <a:ahLst/>
          <a:cxnLst/>
          <a:rect l="0" t="0" r="0" b="0"/>
          <a:pathLst>
            <a:path>
              <a:moveTo>
                <a:pt x="0" y="7276"/>
              </a:moveTo>
              <a:lnTo>
                <a:pt x="546954" y="72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1950422" y="1382161"/>
        <a:ext cx="27347" cy="27347"/>
      </dsp:txXfrm>
    </dsp:sp>
    <dsp:sp modelId="{6F6F4FB4-CA17-4939-9E60-2BD86650D602}">
      <dsp:nvSpPr>
        <dsp:cNvPr id="0" name=""/>
        <dsp:cNvSpPr/>
      </dsp:nvSpPr>
      <dsp:spPr>
        <a:xfrm>
          <a:off x="2142031" y="1333418"/>
          <a:ext cx="982152" cy="540183"/>
        </a:xfrm>
        <a:prstGeom prst="roundRect">
          <a:avLst>
            <a:gd name="adj" fmla="val 10000"/>
          </a:avLst>
        </a:prstGeom>
        <a:solidFill>
          <a:schemeClr val="lt1"/>
        </a:solidFill>
        <a:ln w="28575" cap="flat" cmpd="sng" algn="ctr">
          <a:solidFill>
            <a:schemeClr val="accent4">
              <a:lumMod val="50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本権</a:t>
          </a:r>
        </a:p>
      </dsp:txBody>
      <dsp:txXfrm>
        <a:off x="2157852" y="1349239"/>
        <a:ext cx="950510" cy="508541"/>
      </dsp:txXfrm>
    </dsp:sp>
    <dsp:sp modelId="{03A915D4-2E3B-4564-85B2-5E83514913DC}">
      <dsp:nvSpPr>
        <dsp:cNvPr id="0" name=""/>
        <dsp:cNvSpPr/>
      </dsp:nvSpPr>
      <dsp:spPr>
        <a:xfrm rot="19798280">
          <a:off x="3076844" y="1419736"/>
          <a:ext cx="705376" cy="14553"/>
        </a:xfrm>
        <a:custGeom>
          <a:avLst/>
          <a:gdLst/>
          <a:ahLst/>
          <a:cxnLst/>
          <a:rect l="0" t="0" r="0" b="0"/>
          <a:pathLst>
            <a:path>
              <a:moveTo>
                <a:pt x="0" y="7276"/>
              </a:moveTo>
              <a:lnTo>
                <a:pt x="705376"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3411898" y="1409379"/>
        <a:ext cx="35268" cy="35268"/>
      </dsp:txXfrm>
    </dsp:sp>
    <dsp:sp modelId="{9A8BB681-A523-45FA-9CA8-0AF5713170FC}">
      <dsp:nvSpPr>
        <dsp:cNvPr id="0" name=""/>
        <dsp:cNvSpPr/>
      </dsp:nvSpPr>
      <dsp:spPr>
        <a:xfrm>
          <a:off x="3734881" y="923705"/>
          <a:ext cx="1437969" cy="653623"/>
        </a:xfrm>
        <a:prstGeom prst="roundRect">
          <a:avLst>
            <a:gd name="adj" fmla="val 10000"/>
          </a:avLst>
        </a:prstGeom>
        <a:solidFill>
          <a:schemeClr val="accent2">
            <a:lumMod val="20000"/>
            <a:lumOff val="80000"/>
          </a:schemeClr>
        </a:solidFill>
        <a:ln w="28575" cap="flat" cmpd="sng" algn="ctr">
          <a:solidFill>
            <a:schemeClr val="accent4">
              <a:lumMod val="50000"/>
            </a:schemeClr>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solidFill>
                <a:schemeClr val="tx1"/>
              </a:solidFill>
            </a:rPr>
            <a:t>第</a:t>
          </a:r>
          <a:r>
            <a:rPr kumimoji="1" lang="en-US" altLang="ja-JP" sz="2000" b="1" kern="1200" dirty="0">
              <a:solidFill>
                <a:schemeClr val="tx1"/>
              </a:solidFill>
            </a:rPr>
            <a:t>3</a:t>
          </a:r>
          <a:r>
            <a:rPr kumimoji="1" lang="ja-JP" altLang="en-US" sz="2000" b="1" kern="1200" dirty="0" smtClean="0">
              <a:solidFill>
                <a:schemeClr val="tx1"/>
              </a:solidFill>
            </a:rPr>
            <a:t>章</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所有権</a:t>
          </a:r>
          <a:endParaRPr kumimoji="1" lang="ja-JP" altLang="en-US" sz="2000" b="1" kern="1200" dirty="0">
            <a:solidFill>
              <a:schemeClr val="tx1"/>
            </a:solidFill>
          </a:endParaRPr>
        </a:p>
      </dsp:txBody>
      <dsp:txXfrm>
        <a:off x="3754025" y="942849"/>
        <a:ext cx="1399681" cy="615335"/>
      </dsp:txXfrm>
    </dsp:sp>
    <dsp:sp modelId="{01255D05-BF95-4C8C-B8A2-175D53F86885}">
      <dsp:nvSpPr>
        <dsp:cNvPr id="0" name=""/>
        <dsp:cNvSpPr/>
      </dsp:nvSpPr>
      <dsp:spPr>
        <a:xfrm rot="2401371">
          <a:off x="3030794" y="1852659"/>
          <a:ext cx="797475" cy="14553"/>
        </a:xfrm>
        <a:custGeom>
          <a:avLst/>
          <a:gdLst/>
          <a:ahLst/>
          <a:cxnLst/>
          <a:rect l="0" t="0" r="0" b="0"/>
          <a:pathLst>
            <a:path>
              <a:moveTo>
                <a:pt x="0" y="7276"/>
              </a:moveTo>
              <a:lnTo>
                <a:pt x="797475"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3409595" y="1839999"/>
        <a:ext cx="39873" cy="39873"/>
      </dsp:txXfrm>
    </dsp:sp>
    <dsp:sp modelId="{80999BAD-CEFA-490B-981E-0B396B519E11}">
      <dsp:nvSpPr>
        <dsp:cNvPr id="0" name=""/>
        <dsp:cNvSpPr/>
      </dsp:nvSpPr>
      <dsp:spPr>
        <a:xfrm>
          <a:off x="3734881" y="1819260"/>
          <a:ext cx="1437969" cy="594201"/>
        </a:xfrm>
        <a:prstGeom prst="roundRect">
          <a:avLst>
            <a:gd name="adj" fmla="val 10000"/>
          </a:avLst>
        </a:prstGeom>
        <a:solidFill>
          <a:schemeClr val="lt1"/>
        </a:solidFill>
        <a:ln w="28575" cap="flat" cmpd="sng" algn="ctr">
          <a:solidFill>
            <a:schemeClr val="accent4">
              <a:lumMod val="50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a:t>制限物権</a:t>
          </a:r>
        </a:p>
      </dsp:txBody>
      <dsp:txXfrm>
        <a:off x="3752285" y="1836664"/>
        <a:ext cx="1403161" cy="559393"/>
      </dsp:txXfrm>
    </dsp:sp>
    <dsp:sp modelId="{315BBD4F-6711-4CF5-A31A-5A807436F880}">
      <dsp:nvSpPr>
        <dsp:cNvPr id="0" name=""/>
        <dsp:cNvSpPr/>
      </dsp:nvSpPr>
      <dsp:spPr>
        <a:xfrm rot="17476155">
          <a:off x="4764520" y="1511959"/>
          <a:ext cx="1281541" cy="14553"/>
        </a:xfrm>
        <a:custGeom>
          <a:avLst/>
          <a:gdLst/>
          <a:ahLst/>
          <a:cxnLst/>
          <a:rect l="0" t="0" r="0" b="0"/>
          <a:pathLst>
            <a:path>
              <a:moveTo>
                <a:pt x="0" y="7276"/>
              </a:moveTo>
              <a:lnTo>
                <a:pt x="1281541"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5373252" y="1487197"/>
        <a:ext cx="64077" cy="64077"/>
      </dsp:txXfrm>
    </dsp:sp>
    <dsp:sp modelId="{39835A49-1DFD-4957-8BC9-B7A91D2215F1}">
      <dsp:nvSpPr>
        <dsp:cNvPr id="0" name=""/>
        <dsp:cNvSpPr/>
      </dsp:nvSpPr>
      <dsp:spPr>
        <a:xfrm>
          <a:off x="5637731" y="285250"/>
          <a:ext cx="737912" cy="1273721"/>
        </a:xfrm>
        <a:prstGeom prst="roundRect">
          <a:avLst>
            <a:gd name="adj" fmla="val 10000"/>
          </a:avLst>
        </a:prstGeom>
        <a:solidFill>
          <a:schemeClr val="lt1"/>
        </a:solidFill>
        <a:ln w="28575" cap="flat" cmpd="sng" algn="ctr">
          <a:solidFill>
            <a:schemeClr val="accent5">
              <a:lumMod val="75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用益</a:t>
          </a:r>
          <a:r>
            <a:rPr kumimoji="1" lang="en-US" altLang="ja-JP" sz="2000" b="1" kern="1200" dirty="0" smtClean="0"/>
            <a:t/>
          </a:r>
          <a:br>
            <a:rPr kumimoji="1" lang="en-US" altLang="ja-JP" sz="2000" b="1" kern="1200" dirty="0" smtClean="0"/>
          </a:br>
          <a:r>
            <a:rPr kumimoji="1" lang="ja-JP" altLang="en-US" sz="2000" b="1" kern="1200" dirty="0" smtClean="0"/>
            <a:t>物権</a:t>
          </a:r>
          <a:endParaRPr kumimoji="1" lang="ja-JP" altLang="en-US" sz="2000" b="1" kern="1200" dirty="0"/>
        </a:p>
      </dsp:txBody>
      <dsp:txXfrm>
        <a:off x="5659344" y="306863"/>
        <a:ext cx="694686" cy="1230495"/>
      </dsp:txXfrm>
    </dsp:sp>
    <dsp:sp modelId="{8EB5B19F-EEF2-4538-9202-4B12FB47184A}">
      <dsp:nvSpPr>
        <dsp:cNvPr id="0" name=""/>
        <dsp:cNvSpPr/>
      </dsp:nvSpPr>
      <dsp:spPr>
        <a:xfrm rot="18205575">
          <a:off x="6216756" y="619586"/>
          <a:ext cx="707522" cy="14553"/>
        </a:xfrm>
        <a:custGeom>
          <a:avLst/>
          <a:gdLst/>
          <a:ahLst/>
          <a:cxnLst/>
          <a:rect l="0" t="0" r="0" b="0"/>
          <a:pathLst>
            <a:path>
              <a:moveTo>
                <a:pt x="0" y="7276"/>
              </a:moveTo>
              <a:lnTo>
                <a:pt x="707522"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52829" y="609175"/>
        <a:ext cx="35376" cy="35376"/>
      </dsp:txXfrm>
    </dsp:sp>
    <dsp:sp modelId="{8B1DCC1B-9F11-4981-8D7C-3AE55AE0A2D0}">
      <dsp:nvSpPr>
        <dsp:cNvPr id="0" name=""/>
        <dsp:cNvSpPr/>
      </dsp:nvSpPr>
      <dsp:spPr>
        <a:xfrm>
          <a:off x="6765391" y="61523"/>
          <a:ext cx="2105324" cy="540183"/>
        </a:xfrm>
        <a:prstGeom prst="roundRect">
          <a:avLst>
            <a:gd name="adj" fmla="val 10000"/>
          </a:avLst>
        </a:prstGeom>
        <a:solidFill>
          <a:schemeClr val="accent1">
            <a:lumMod val="20000"/>
            <a:lumOff val="80000"/>
          </a:schemeClr>
        </a:solidFill>
        <a:ln w="28575" cap="flat" cmpd="sng" algn="ctr">
          <a:solidFill>
            <a:srgbClr val="002060"/>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dirty="0">
              <a:solidFill>
                <a:schemeClr val="tx1"/>
              </a:solidFill>
            </a:rPr>
            <a:t> 第</a:t>
          </a:r>
          <a:r>
            <a:rPr kumimoji="1" lang="en-US" altLang="ja-JP" sz="2000" b="1" kern="1200" dirty="0">
              <a:solidFill>
                <a:schemeClr val="tx1"/>
              </a:solidFill>
            </a:rPr>
            <a:t>4</a:t>
          </a:r>
          <a:r>
            <a:rPr kumimoji="1" lang="ja-JP" altLang="en-US" sz="2000" b="1" kern="1200" dirty="0">
              <a:solidFill>
                <a:schemeClr val="tx1"/>
              </a:solidFill>
            </a:rPr>
            <a:t>章　地上権</a:t>
          </a:r>
        </a:p>
      </dsp:txBody>
      <dsp:txXfrm>
        <a:off x="6781212" y="77344"/>
        <a:ext cx="2073682" cy="508541"/>
      </dsp:txXfrm>
    </dsp:sp>
    <dsp:sp modelId="{69840FC6-698D-4D00-AC38-F62E547102D0}">
      <dsp:nvSpPr>
        <dsp:cNvPr id="0" name=""/>
        <dsp:cNvSpPr/>
      </dsp:nvSpPr>
      <dsp:spPr>
        <a:xfrm>
          <a:off x="6375643" y="914834"/>
          <a:ext cx="389748" cy="14553"/>
        </a:xfrm>
        <a:custGeom>
          <a:avLst/>
          <a:gdLst/>
          <a:ahLst/>
          <a:cxnLst/>
          <a:rect l="0" t="0" r="0" b="0"/>
          <a:pathLst>
            <a:path>
              <a:moveTo>
                <a:pt x="0" y="7276"/>
              </a:moveTo>
              <a:lnTo>
                <a:pt x="389748"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60773" y="912367"/>
        <a:ext cx="19487" cy="19487"/>
      </dsp:txXfrm>
    </dsp:sp>
    <dsp:sp modelId="{41C5001A-D073-4F8D-850D-FB5F60544FB3}">
      <dsp:nvSpPr>
        <dsp:cNvPr id="0" name=""/>
        <dsp:cNvSpPr/>
      </dsp:nvSpPr>
      <dsp:spPr>
        <a:xfrm>
          <a:off x="6765391" y="652019"/>
          <a:ext cx="2105324" cy="540183"/>
        </a:xfrm>
        <a:prstGeom prst="roundRect">
          <a:avLst>
            <a:gd name="adj" fmla="val 10000"/>
          </a:avLst>
        </a:prstGeom>
        <a:solidFill>
          <a:schemeClr val="accent1">
            <a:lumMod val="20000"/>
            <a:lumOff val="80000"/>
          </a:schemeClr>
        </a:solidFill>
        <a:ln w="28575" cap="flat" cmpd="sng" algn="ctr">
          <a:solidFill>
            <a:srgbClr val="002060"/>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5</a:t>
          </a:r>
          <a:r>
            <a:rPr kumimoji="1" lang="ja-JP" altLang="en-US" sz="2000" b="1" kern="1200">
              <a:solidFill>
                <a:schemeClr val="tx1"/>
              </a:solidFill>
            </a:rPr>
            <a:t>章　永小作権</a:t>
          </a:r>
        </a:p>
      </dsp:txBody>
      <dsp:txXfrm>
        <a:off x="6781212" y="667840"/>
        <a:ext cx="2073682" cy="508541"/>
      </dsp:txXfrm>
    </dsp:sp>
    <dsp:sp modelId="{2F5FF8E6-5A78-47A8-8C9E-09919476D580}">
      <dsp:nvSpPr>
        <dsp:cNvPr id="0" name=""/>
        <dsp:cNvSpPr/>
      </dsp:nvSpPr>
      <dsp:spPr>
        <a:xfrm rot="3394425">
          <a:off x="6216756" y="1210081"/>
          <a:ext cx="707522" cy="14553"/>
        </a:xfrm>
        <a:custGeom>
          <a:avLst/>
          <a:gdLst/>
          <a:ahLst/>
          <a:cxnLst/>
          <a:rect l="0" t="0" r="0" b="0"/>
          <a:pathLst>
            <a:path>
              <a:moveTo>
                <a:pt x="0" y="7276"/>
              </a:moveTo>
              <a:lnTo>
                <a:pt x="707522"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52829" y="1199670"/>
        <a:ext cx="35376" cy="35376"/>
      </dsp:txXfrm>
    </dsp:sp>
    <dsp:sp modelId="{A3859540-128D-4FFA-8E80-BA5A43133E3E}">
      <dsp:nvSpPr>
        <dsp:cNvPr id="0" name=""/>
        <dsp:cNvSpPr/>
      </dsp:nvSpPr>
      <dsp:spPr>
        <a:xfrm>
          <a:off x="6765391" y="1242514"/>
          <a:ext cx="2105324" cy="540183"/>
        </a:xfrm>
        <a:prstGeom prst="roundRect">
          <a:avLst>
            <a:gd name="adj" fmla="val 10000"/>
          </a:avLst>
        </a:prstGeom>
        <a:solidFill>
          <a:schemeClr val="accent1">
            <a:lumMod val="20000"/>
            <a:lumOff val="80000"/>
          </a:schemeClr>
        </a:solidFill>
        <a:ln w="28575" cap="flat" cmpd="sng" algn="ctr">
          <a:solidFill>
            <a:srgbClr val="002060"/>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6</a:t>
          </a:r>
          <a:r>
            <a:rPr kumimoji="1" lang="ja-JP" altLang="en-US" sz="2000" b="1" kern="1200">
              <a:solidFill>
                <a:schemeClr val="tx1"/>
              </a:solidFill>
            </a:rPr>
            <a:t>章　地役権</a:t>
          </a:r>
        </a:p>
      </dsp:txBody>
      <dsp:txXfrm>
        <a:off x="6781212" y="1258335"/>
        <a:ext cx="2073682" cy="508541"/>
      </dsp:txXfrm>
    </dsp:sp>
    <dsp:sp modelId="{60E40B20-8B57-47AD-9FF3-4D32BE8820EB}">
      <dsp:nvSpPr>
        <dsp:cNvPr id="0" name=""/>
        <dsp:cNvSpPr/>
      </dsp:nvSpPr>
      <dsp:spPr>
        <a:xfrm rot="3717013">
          <a:off x="4910988" y="2545326"/>
          <a:ext cx="988605" cy="14553"/>
        </a:xfrm>
        <a:custGeom>
          <a:avLst/>
          <a:gdLst/>
          <a:ahLst/>
          <a:cxnLst/>
          <a:rect l="0" t="0" r="0" b="0"/>
          <a:pathLst>
            <a:path>
              <a:moveTo>
                <a:pt x="0" y="7276"/>
              </a:moveTo>
              <a:lnTo>
                <a:pt x="988605"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5380575" y="2527888"/>
        <a:ext cx="49430" cy="49430"/>
      </dsp:txXfrm>
    </dsp:sp>
    <dsp:sp modelId="{0AA367E0-8AE8-4689-B5D5-FD158425D7E0}">
      <dsp:nvSpPr>
        <dsp:cNvPr id="0" name=""/>
        <dsp:cNvSpPr/>
      </dsp:nvSpPr>
      <dsp:spPr>
        <a:xfrm>
          <a:off x="5637731" y="2351983"/>
          <a:ext cx="737912" cy="1273721"/>
        </a:xfrm>
        <a:prstGeom prst="roundRect">
          <a:avLst>
            <a:gd name="adj" fmla="val 10000"/>
          </a:avLst>
        </a:prstGeom>
        <a:solidFill>
          <a:schemeClr val="lt1"/>
        </a:solidFill>
        <a:ln w="28575" cap="flat" cmpd="sng" algn="ctr">
          <a:solidFill>
            <a:schemeClr val="accent4">
              <a:lumMod val="50000"/>
            </a:scheme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担保</a:t>
          </a:r>
          <a:r>
            <a:rPr kumimoji="1" lang="en-US" altLang="ja-JP" sz="2000" b="1" kern="1200" dirty="0" smtClean="0"/>
            <a:t/>
          </a:r>
          <a:br>
            <a:rPr kumimoji="1" lang="en-US" altLang="ja-JP" sz="2000" b="1" kern="1200" dirty="0" smtClean="0"/>
          </a:br>
          <a:r>
            <a:rPr kumimoji="1" lang="ja-JP" altLang="en-US" sz="2000" b="1" kern="1200" dirty="0" smtClean="0"/>
            <a:t>物権</a:t>
          </a:r>
          <a:endParaRPr kumimoji="1" lang="ja-JP" altLang="en-US" sz="2000" b="1" kern="1200" dirty="0"/>
        </a:p>
      </dsp:txBody>
      <dsp:txXfrm>
        <a:off x="5659344" y="2373596"/>
        <a:ext cx="694686" cy="1230495"/>
      </dsp:txXfrm>
    </dsp:sp>
    <dsp:sp modelId="{A5B278F7-017F-42A7-B777-259D82470C55}">
      <dsp:nvSpPr>
        <dsp:cNvPr id="0" name=""/>
        <dsp:cNvSpPr/>
      </dsp:nvSpPr>
      <dsp:spPr>
        <a:xfrm rot="17625039">
          <a:off x="6086667" y="2538696"/>
          <a:ext cx="967700" cy="14553"/>
        </a:xfrm>
        <a:custGeom>
          <a:avLst/>
          <a:gdLst/>
          <a:ahLst/>
          <a:cxnLst/>
          <a:rect l="0" t="0" r="0" b="0"/>
          <a:pathLst>
            <a:path>
              <a:moveTo>
                <a:pt x="0" y="7276"/>
              </a:moveTo>
              <a:lnTo>
                <a:pt x="967700"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46324" y="2521780"/>
        <a:ext cx="48385" cy="48385"/>
      </dsp:txXfrm>
    </dsp:sp>
    <dsp:sp modelId="{D5470C27-53B4-4E4D-91C6-EE5C9D315903}">
      <dsp:nvSpPr>
        <dsp:cNvPr id="0" name=""/>
        <dsp:cNvSpPr/>
      </dsp:nvSpPr>
      <dsp:spPr>
        <a:xfrm>
          <a:off x="6765391" y="1833009"/>
          <a:ext cx="2105324" cy="540183"/>
        </a:xfrm>
        <a:prstGeom prst="roundRect">
          <a:avLst>
            <a:gd name="adj" fmla="val 10000"/>
          </a:avLst>
        </a:prstGeom>
        <a:solidFill>
          <a:schemeClr val="accent6">
            <a:lumMod val="20000"/>
            <a:lumOff val="80000"/>
          </a:schemeClr>
        </a:solidFill>
        <a:ln w="28575" cap="flat" cmpd="sng" algn="ctr">
          <a:solidFill>
            <a:srgbClr val="002060"/>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7</a:t>
          </a:r>
          <a:r>
            <a:rPr kumimoji="1" lang="ja-JP" altLang="en-US" sz="2000" b="1" kern="1200">
              <a:solidFill>
                <a:schemeClr val="tx1"/>
              </a:solidFill>
            </a:rPr>
            <a:t>章　留置権</a:t>
          </a:r>
        </a:p>
      </dsp:txBody>
      <dsp:txXfrm>
        <a:off x="6781212" y="1848830"/>
        <a:ext cx="2073682" cy="508541"/>
      </dsp:txXfrm>
    </dsp:sp>
    <dsp:sp modelId="{8FDA60A7-B85D-48C1-8B53-E65A57B30BD1}">
      <dsp:nvSpPr>
        <dsp:cNvPr id="0" name=""/>
        <dsp:cNvSpPr/>
      </dsp:nvSpPr>
      <dsp:spPr>
        <a:xfrm rot="19371289">
          <a:off x="6326040" y="2833944"/>
          <a:ext cx="488952" cy="14553"/>
        </a:xfrm>
        <a:custGeom>
          <a:avLst/>
          <a:gdLst/>
          <a:ahLst/>
          <a:cxnLst/>
          <a:rect l="0" t="0" r="0" b="0"/>
          <a:pathLst>
            <a:path>
              <a:moveTo>
                <a:pt x="0" y="7276"/>
              </a:moveTo>
              <a:lnTo>
                <a:pt x="488952"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58293" y="2828997"/>
        <a:ext cx="24447" cy="24447"/>
      </dsp:txXfrm>
    </dsp:sp>
    <dsp:sp modelId="{0F8A18B2-EF59-480D-A7D0-D1E1024EB48A}">
      <dsp:nvSpPr>
        <dsp:cNvPr id="0" name=""/>
        <dsp:cNvSpPr/>
      </dsp:nvSpPr>
      <dsp:spPr>
        <a:xfrm>
          <a:off x="6765391" y="2423505"/>
          <a:ext cx="2105324" cy="540183"/>
        </a:xfrm>
        <a:prstGeom prst="roundRect">
          <a:avLst>
            <a:gd name="adj" fmla="val 10000"/>
          </a:avLst>
        </a:prstGeom>
        <a:solidFill>
          <a:schemeClr val="accent6">
            <a:lumMod val="20000"/>
            <a:lumOff val="80000"/>
          </a:schemeClr>
        </a:solidFill>
        <a:ln w="28575" cap="flat" cmpd="sng" algn="ctr">
          <a:solidFill>
            <a:srgbClr val="002060"/>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8</a:t>
          </a:r>
          <a:r>
            <a:rPr kumimoji="1" lang="ja-JP" altLang="en-US" sz="2000" b="1" kern="1200">
              <a:solidFill>
                <a:schemeClr val="tx1"/>
              </a:solidFill>
            </a:rPr>
            <a:t>章　先取特権</a:t>
          </a:r>
        </a:p>
      </dsp:txBody>
      <dsp:txXfrm>
        <a:off x="6781212" y="2439326"/>
        <a:ext cx="2073682" cy="508541"/>
      </dsp:txXfrm>
    </dsp:sp>
    <dsp:sp modelId="{15411B08-3921-4036-B513-57DE4F5F450B}">
      <dsp:nvSpPr>
        <dsp:cNvPr id="0" name=""/>
        <dsp:cNvSpPr/>
      </dsp:nvSpPr>
      <dsp:spPr>
        <a:xfrm rot="2228711">
          <a:off x="6326040" y="3129191"/>
          <a:ext cx="488952" cy="14553"/>
        </a:xfrm>
        <a:custGeom>
          <a:avLst/>
          <a:gdLst/>
          <a:ahLst/>
          <a:cxnLst/>
          <a:rect l="0" t="0" r="0" b="0"/>
          <a:pathLst>
            <a:path>
              <a:moveTo>
                <a:pt x="0" y="7276"/>
              </a:moveTo>
              <a:lnTo>
                <a:pt x="488952"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58293" y="3124244"/>
        <a:ext cx="24447" cy="24447"/>
      </dsp:txXfrm>
    </dsp:sp>
    <dsp:sp modelId="{C6B803DD-8D9C-4AE4-8D5E-A7BEA3DF0DA5}">
      <dsp:nvSpPr>
        <dsp:cNvPr id="0" name=""/>
        <dsp:cNvSpPr/>
      </dsp:nvSpPr>
      <dsp:spPr>
        <a:xfrm>
          <a:off x="6765391" y="3014000"/>
          <a:ext cx="2105324" cy="540183"/>
        </a:xfrm>
        <a:prstGeom prst="roundRect">
          <a:avLst>
            <a:gd name="adj" fmla="val 10000"/>
          </a:avLst>
        </a:prstGeom>
        <a:solidFill>
          <a:schemeClr val="accent6">
            <a:lumMod val="20000"/>
            <a:lumOff val="80000"/>
          </a:schemeClr>
        </a:solidFill>
        <a:ln w="28575" cap="flat" cmpd="sng" algn="ctr">
          <a:solidFill>
            <a:srgbClr val="002060"/>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9</a:t>
          </a:r>
          <a:r>
            <a:rPr kumimoji="1" lang="ja-JP" altLang="en-US" sz="2000" b="1" kern="1200">
              <a:solidFill>
                <a:schemeClr val="tx1"/>
              </a:solidFill>
            </a:rPr>
            <a:t>章　質権</a:t>
          </a:r>
        </a:p>
      </dsp:txBody>
      <dsp:txXfrm>
        <a:off x="6781212" y="3029821"/>
        <a:ext cx="2073682" cy="508541"/>
      </dsp:txXfrm>
    </dsp:sp>
    <dsp:sp modelId="{D1A42F76-A61F-4128-84A9-44E4883CD033}">
      <dsp:nvSpPr>
        <dsp:cNvPr id="0" name=""/>
        <dsp:cNvSpPr/>
      </dsp:nvSpPr>
      <dsp:spPr>
        <a:xfrm rot="3974961">
          <a:off x="6086667" y="3424439"/>
          <a:ext cx="967700" cy="14553"/>
        </a:xfrm>
        <a:custGeom>
          <a:avLst/>
          <a:gdLst/>
          <a:ahLst/>
          <a:cxnLst/>
          <a:rect l="0" t="0" r="0" b="0"/>
          <a:pathLst>
            <a:path>
              <a:moveTo>
                <a:pt x="0" y="7276"/>
              </a:moveTo>
              <a:lnTo>
                <a:pt x="967700" y="727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l" defTabSz="711200">
            <a:lnSpc>
              <a:spcPct val="90000"/>
            </a:lnSpc>
            <a:spcBef>
              <a:spcPct val="0"/>
            </a:spcBef>
            <a:spcAft>
              <a:spcPct val="35000"/>
            </a:spcAft>
          </a:pPr>
          <a:endParaRPr kumimoji="1" lang="ja-JP" altLang="en-US" sz="1600" b="1" kern="1200"/>
        </a:p>
      </dsp:txBody>
      <dsp:txXfrm>
        <a:off x="6546324" y="3407523"/>
        <a:ext cx="48385" cy="48385"/>
      </dsp:txXfrm>
    </dsp:sp>
    <dsp:sp modelId="{B84FD377-7275-4E6C-B097-5A2B5432B4C0}">
      <dsp:nvSpPr>
        <dsp:cNvPr id="0" name=""/>
        <dsp:cNvSpPr/>
      </dsp:nvSpPr>
      <dsp:spPr>
        <a:xfrm>
          <a:off x="6765391" y="3604496"/>
          <a:ext cx="2105324" cy="540183"/>
        </a:xfrm>
        <a:prstGeom prst="roundRect">
          <a:avLst>
            <a:gd name="adj" fmla="val 10000"/>
          </a:avLst>
        </a:prstGeom>
        <a:solidFill>
          <a:schemeClr val="accent6">
            <a:lumMod val="20000"/>
            <a:lumOff val="80000"/>
          </a:schemeClr>
        </a:solidFill>
        <a:ln w="28575" cap="flat" cmpd="sng" algn="ctr">
          <a:solidFill>
            <a:srgbClr val="002060"/>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a:solidFill>
                <a:schemeClr val="tx1"/>
              </a:solidFill>
            </a:rPr>
            <a:t> 第</a:t>
          </a:r>
          <a:r>
            <a:rPr kumimoji="1" lang="en-US" altLang="ja-JP" sz="2000" b="1" kern="1200">
              <a:solidFill>
                <a:schemeClr val="tx1"/>
              </a:solidFill>
            </a:rPr>
            <a:t>10</a:t>
          </a:r>
          <a:r>
            <a:rPr kumimoji="1" lang="ja-JP" altLang="en-US" sz="2000" b="1" kern="1200">
              <a:solidFill>
                <a:schemeClr val="tx1"/>
              </a:solidFill>
            </a:rPr>
            <a:t>章　抵当権</a:t>
          </a:r>
        </a:p>
      </dsp:txBody>
      <dsp:txXfrm>
        <a:off x="6781212" y="3620317"/>
        <a:ext cx="2073682" cy="5085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A8103-642D-4B7B-87CA-61291B72B5D7}">
      <dsp:nvSpPr>
        <dsp:cNvPr id="0" name=""/>
        <dsp:cNvSpPr/>
      </dsp:nvSpPr>
      <dsp:spPr>
        <a:xfrm>
          <a:off x="960416" y="675950"/>
          <a:ext cx="1043816" cy="1981923"/>
        </a:xfrm>
        <a:prstGeom prst="roundRect">
          <a:avLst>
            <a:gd name="adj" fmla="val 10000"/>
          </a:avLst>
        </a:prstGeom>
        <a:solidFill>
          <a:schemeClr val="accent1">
            <a:lumMod val="20000"/>
            <a:lumOff val="80000"/>
          </a:schemeClr>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担保法：</a:t>
          </a:r>
          <a:endParaRPr kumimoji="1" lang="en-US" altLang="ja-JP" sz="2000" b="1" kern="1200" dirty="0" smtClean="0">
            <a:solidFill>
              <a:schemeClr val="tx1"/>
            </a:solidFill>
          </a:endParaRPr>
        </a:p>
        <a:p>
          <a:pPr lvl="0" algn="ctr" defTabSz="889000">
            <a:lnSpc>
              <a:spcPct val="90000"/>
            </a:lnSpc>
            <a:spcBef>
              <a:spcPct val="0"/>
            </a:spcBef>
            <a:spcAft>
              <a:spcPct val="35000"/>
            </a:spcAft>
          </a:pPr>
          <a:r>
            <a:rPr kumimoji="1" lang="ja-JP" altLang="en-US" sz="2000" b="1" kern="1200" dirty="0" smtClean="0">
              <a:solidFill>
                <a:schemeClr val="tx1"/>
              </a:solidFill>
            </a:rPr>
            <a:t>掴取力の強化</a:t>
          </a:r>
          <a:endParaRPr kumimoji="1" lang="en-US" altLang="ja-JP" sz="2000" b="1" kern="1200" dirty="0" smtClean="0">
            <a:solidFill>
              <a:schemeClr val="tx1"/>
            </a:solidFill>
          </a:endParaRPr>
        </a:p>
      </dsp:txBody>
      <dsp:txXfrm>
        <a:off x="990988" y="706522"/>
        <a:ext cx="982672" cy="1920779"/>
      </dsp:txXfrm>
    </dsp:sp>
    <dsp:sp modelId="{8B59849E-AA06-4FEB-89AB-6CDA740175AC}">
      <dsp:nvSpPr>
        <dsp:cNvPr id="0" name=""/>
        <dsp:cNvSpPr/>
      </dsp:nvSpPr>
      <dsp:spPr>
        <a:xfrm rot="17865534">
          <a:off x="1837479" y="1381146"/>
          <a:ext cx="624254" cy="19119"/>
        </a:xfrm>
        <a:custGeom>
          <a:avLst/>
          <a:gdLst/>
          <a:ahLst/>
          <a:cxnLst/>
          <a:rect l="0" t="0" r="0" b="0"/>
          <a:pathLst>
            <a:path>
              <a:moveTo>
                <a:pt x="0" y="9559"/>
              </a:moveTo>
              <a:lnTo>
                <a:pt x="624254"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2134000" y="1375099"/>
        <a:ext cx="31212" cy="31212"/>
      </dsp:txXfrm>
    </dsp:sp>
    <dsp:sp modelId="{0BFB35EB-52CB-4851-B64A-1F274210194C}">
      <dsp:nvSpPr>
        <dsp:cNvPr id="0" name=""/>
        <dsp:cNvSpPr/>
      </dsp:nvSpPr>
      <dsp:spPr>
        <a:xfrm>
          <a:off x="2294980" y="437659"/>
          <a:ext cx="1263006" cy="1353679"/>
        </a:xfrm>
        <a:prstGeom prst="roundRect">
          <a:avLst>
            <a:gd name="adj" fmla="val 10000"/>
          </a:avLst>
        </a:prstGeom>
        <a:solidFill>
          <a:schemeClr val="accent6">
            <a:lumMod val="20000"/>
            <a:lumOff val="8000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量的強化</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（人的</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担保）</a:t>
          </a:r>
          <a:endParaRPr kumimoji="1" lang="ja-JP" altLang="en-US" sz="2000" b="1" kern="1200" dirty="0">
            <a:solidFill>
              <a:schemeClr val="tx1"/>
            </a:solidFill>
          </a:endParaRPr>
        </a:p>
      </dsp:txBody>
      <dsp:txXfrm>
        <a:off x="2331972" y="474651"/>
        <a:ext cx="1189022" cy="1279695"/>
      </dsp:txXfrm>
    </dsp:sp>
    <dsp:sp modelId="{B050AD57-94F5-4FBC-91D6-863D577BBCE5}">
      <dsp:nvSpPr>
        <dsp:cNvPr id="0" name=""/>
        <dsp:cNvSpPr/>
      </dsp:nvSpPr>
      <dsp:spPr>
        <a:xfrm rot="17807623">
          <a:off x="3322921" y="722892"/>
          <a:ext cx="855999" cy="19119"/>
        </a:xfrm>
        <a:custGeom>
          <a:avLst/>
          <a:gdLst/>
          <a:ahLst/>
          <a:cxnLst/>
          <a:rect l="0" t="0" r="0" b="0"/>
          <a:pathLst>
            <a:path>
              <a:moveTo>
                <a:pt x="0" y="9559"/>
              </a:moveTo>
              <a:lnTo>
                <a:pt x="855999"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3729520" y="711052"/>
        <a:ext cx="42799" cy="42799"/>
      </dsp:txXfrm>
    </dsp:sp>
    <dsp:sp modelId="{1FFA53D1-6BF8-4A26-83BE-946C0F469C2F}">
      <dsp:nvSpPr>
        <dsp:cNvPr id="0" name=""/>
        <dsp:cNvSpPr/>
      </dsp:nvSpPr>
      <dsp:spPr>
        <a:xfrm>
          <a:off x="3943854" y="34653"/>
          <a:ext cx="1528247" cy="631503"/>
        </a:xfrm>
        <a:prstGeom prst="roundRect">
          <a:avLst>
            <a:gd name="adj" fmla="val 10000"/>
          </a:avLst>
        </a:prstGeom>
        <a:solidFill>
          <a:schemeClr val="accent6">
            <a:lumMod val="20000"/>
            <a:lumOff val="8000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責任主体を</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増やす</a:t>
          </a:r>
          <a:endParaRPr kumimoji="1" lang="ja-JP" altLang="en-US" sz="2000" b="1" kern="1200" dirty="0">
            <a:solidFill>
              <a:schemeClr val="tx1"/>
            </a:solidFill>
          </a:endParaRPr>
        </a:p>
      </dsp:txBody>
      <dsp:txXfrm>
        <a:off x="3962350" y="53149"/>
        <a:ext cx="1491255" cy="594511"/>
      </dsp:txXfrm>
    </dsp:sp>
    <dsp:sp modelId="{CC4BFA90-27F2-4EC6-85B3-E5DF8E1BC93B}">
      <dsp:nvSpPr>
        <dsp:cNvPr id="0" name=""/>
        <dsp:cNvSpPr/>
      </dsp:nvSpPr>
      <dsp:spPr>
        <a:xfrm>
          <a:off x="5472101" y="340845"/>
          <a:ext cx="319442" cy="19119"/>
        </a:xfrm>
        <a:custGeom>
          <a:avLst/>
          <a:gdLst/>
          <a:ahLst/>
          <a:cxnLst/>
          <a:rect l="0" t="0" r="0" b="0"/>
          <a:pathLst>
            <a:path>
              <a:moveTo>
                <a:pt x="0" y="9559"/>
              </a:moveTo>
              <a:lnTo>
                <a:pt x="319442"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5623836" y="342418"/>
        <a:ext cx="15972" cy="15972"/>
      </dsp:txXfrm>
    </dsp:sp>
    <dsp:sp modelId="{C1138CC5-B269-42AA-9A0E-07A4AEA6B437}">
      <dsp:nvSpPr>
        <dsp:cNvPr id="0" name=""/>
        <dsp:cNvSpPr/>
      </dsp:nvSpPr>
      <dsp:spPr>
        <a:xfrm>
          <a:off x="5791544" y="3078"/>
          <a:ext cx="1681060" cy="694653"/>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保証</a:t>
          </a:r>
          <a:endParaRPr kumimoji="1" lang="ja-JP" altLang="en-US" sz="2000" b="1" kern="1200" dirty="0">
            <a:solidFill>
              <a:schemeClr val="tx1"/>
            </a:solidFill>
          </a:endParaRPr>
        </a:p>
      </dsp:txBody>
      <dsp:txXfrm>
        <a:off x="5811890" y="23424"/>
        <a:ext cx="1640368" cy="653961"/>
      </dsp:txXfrm>
    </dsp:sp>
    <dsp:sp modelId="{220C9A61-DCD4-4BDC-ABC0-EC52E471E2A8}">
      <dsp:nvSpPr>
        <dsp:cNvPr id="0" name=""/>
        <dsp:cNvSpPr/>
      </dsp:nvSpPr>
      <dsp:spPr>
        <a:xfrm rot="15386">
          <a:off x="3557985" y="1105803"/>
          <a:ext cx="385870" cy="19119"/>
        </a:xfrm>
        <a:custGeom>
          <a:avLst/>
          <a:gdLst/>
          <a:ahLst/>
          <a:cxnLst/>
          <a:rect l="0" t="0" r="0" b="0"/>
          <a:pathLst>
            <a:path>
              <a:moveTo>
                <a:pt x="0" y="9559"/>
              </a:moveTo>
              <a:lnTo>
                <a:pt x="385870"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3741273" y="1105716"/>
        <a:ext cx="19293" cy="19293"/>
      </dsp:txXfrm>
    </dsp:sp>
    <dsp:sp modelId="{0EE78313-1BC6-41E4-BA26-7E890A7F409A}">
      <dsp:nvSpPr>
        <dsp:cNvPr id="0" name=""/>
        <dsp:cNvSpPr/>
      </dsp:nvSpPr>
      <dsp:spPr>
        <a:xfrm>
          <a:off x="3943854" y="800475"/>
          <a:ext cx="1528247" cy="631503"/>
        </a:xfrm>
        <a:prstGeom prst="roundRect">
          <a:avLst>
            <a:gd name="adj" fmla="val 10000"/>
          </a:avLst>
        </a:prstGeom>
        <a:solidFill>
          <a:schemeClr val="accent6">
            <a:lumMod val="20000"/>
            <a:lumOff val="8000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債務と保証</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との結合</a:t>
          </a:r>
          <a:endParaRPr kumimoji="1" lang="ja-JP" altLang="en-US" sz="2000" b="1" kern="1200" dirty="0">
            <a:solidFill>
              <a:schemeClr val="tx1"/>
            </a:solidFill>
          </a:endParaRPr>
        </a:p>
      </dsp:txBody>
      <dsp:txXfrm>
        <a:off x="3962350" y="818971"/>
        <a:ext cx="1491255" cy="594511"/>
      </dsp:txXfrm>
    </dsp:sp>
    <dsp:sp modelId="{923A00A4-E2F4-4282-94C4-610A69AC37D0}">
      <dsp:nvSpPr>
        <dsp:cNvPr id="0" name=""/>
        <dsp:cNvSpPr/>
      </dsp:nvSpPr>
      <dsp:spPr>
        <a:xfrm>
          <a:off x="5472101" y="1106667"/>
          <a:ext cx="319442" cy="19119"/>
        </a:xfrm>
        <a:custGeom>
          <a:avLst/>
          <a:gdLst/>
          <a:ahLst/>
          <a:cxnLst/>
          <a:rect l="0" t="0" r="0" b="0"/>
          <a:pathLst>
            <a:path>
              <a:moveTo>
                <a:pt x="0" y="9559"/>
              </a:moveTo>
              <a:lnTo>
                <a:pt x="319442"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5623836" y="1108240"/>
        <a:ext cx="15972" cy="15972"/>
      </dsp:txXfrm>
    </dsp:sp>
    <dsp:sp modelId="{54968BB5-5E54-4858-AB9C-AD37887B41A0}">
      <dsp:nvSpPr>
        <dsp:cNvPr id="0" name=""/>
        <dsp:cNvSpPr/>
      </dsp:nvSpPr>
      <dsp:spPr>
        <a:xfrm>
          <a:off x="5791544" y="768900"/>
          <a:ext cx="1681060" cy="694653"/>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連帯債務</a:t>
          </a:r>
          <a:endParaRPr kumimoji="1" lang="ja-JP" altLang="en-US" sz="2000" b="1" kern="1200" dirty="0">
            <a:solidFill>
              <a:schemeClr val="tx1"/>
            </a:solidFill>
          </a:endParaRPr>
        </a:p>
      </dsp:txBody>
      <dsp:txXfrm>
        <a:off x="5811890" y="789246"/>
        <a:ext cx="1640368" cy="653961"/>
      </dsp:txXfrm>
    </dsp:sp>
    <dsp:sp modelId="{FC305540-65E2-4653-916F-785EC598D09F}">
      <dsp:nvSpPr>
        <dsp:cNvPr id="0" name=""/>
        <dsp:cNvSpPr/>
      </dsp:nvSpPr>
      <dsp:spPr>
        <a:xfrm rot="4631144">
          <a:off x="1494154" y="2296480"/>
          <a:ext cx="1310905" cy="19119"/>
        </a:xfrm>
        <a:custGeom>
          <a:avLst/>
          <a:gdLst/>
          <a:ahLst/>
          <a:cxnLst/>
          <a:rect l="0" t="0" r="0" b="0"/>
          <a:pathLst>
            <a:path>
              <a:moveTo>
                <a:pt x="0" y="9559"/>
              </a:moveTo>
              <a:lnTo>
                <a:pt x="1310905"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2116834" y="2273267"/>
        <a:ext cx="65545" cy="65545"/>
      </dsp:txXfrm>
    </dsp:sp>
    <dsp:sp modelId="{600B2E6D-0C03-4098-AA17-C9A86AC0AB0C}">
      <dsp:nvSpPr>
        <dsp:cNvPr id="0" name=""/>
        <dsp:cNvSpPr/>
      </dsp:nvSpPr>
      <dsp:spPr>
        <a:xfrm>
          <a:off x="2294980" y="2268328"/>
          <a:ext cx="1263006" cy="1353679"/>
        </a:xfrm>
        <a:prstGeom prst="roundRect">
          <a:avLst>
            <a:gd name="adj" fmla="val 10000"/>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質的強化</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（物的</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担保）</a:t>
          </a:r>
          <a:endParaRPr kumimoji="1" lang="ja-JP" altLang="en-US" sz="2000" b="1" kern="1200" dirty="0">
            <a:solidFill>
              <a:schemeClr val="tx1"/>
            </a:solidFill>
          </a:endParaRPr>
        </a:p>
      </dsp:txBody>
      <dsp:txXfrm>
        <a:off x="2331972" y="2305320"/>
        <a:ext cx="1189022" cy="1279695"/>
      </dsp:txXfrm>
    </dsp:sp>
    <dsp:sp modelId="{3B806F02-3769-4D8E-8F01-8295A261DBDD}">
      <dsp:nvSpPr>
        <dsp:cNvPr id="0" name=""/>
        <dsp:cNvSpPr/>
      </dsp:nvSpPr>
      <dsp:spPr>
        <a:xfrm rot="17365017">
          <a:off x="3170565" y="2388261"/>
          <a:ext cx="1160711" cy="19119"/>
        </a:xfrm>
        <a:custGeom>
          <a:avLst/>
          <a:gdLst/>
          <a:ahLst/>
          <a:cxnLst/>
          <a:rect l="0" t="0" r="0" b="0"/>
          <a:pathLst>
            <a:path>
              <a:moveTo>
                <a:pt x="0" y="9559"/>
              </a:moveTo>
              <a:lnTo>
                <a:pt x="1160711"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3721902" y="2368803"/>
        <a:ext cx="58035" cy="58035"/>
      </dsp:txXfrm>
    </dsp:sp>
    <dsp:sp modelId="{27B40409-4380-4D05-811B-23154A436DFF}">
      <dsp:nvSpPr>
        <dsp:cNvPr id="0" name=""/>
        <dsp:cNvSpPr/>
      </dsp:nvSpPr>
      <dsp:spPr>
        <a:xfrm>
          <a:off x="3943854" y="1534722"/>
          <a:ext cx="1528247" cy="631503"/>
        </a:xfrm>
        <a:prstGeom prst="roundRect">
          <a:avLst>
            <a:gd name="adj" fmla="val 10000"/>
          </a:avLst>
        </a:prstGeom>
        <a:solidFill>
          <a:schemeClr val="accent3">
            <a:lumMod val="20000"/>
            <a:lumOff val="80000"/>
          </a:schemeClr>
        </a:solidFill>
        <a:ln w="12700" cap="flat" cmpd="sng" algn="ctr">
          <a:solidFill>
            <a:schemeClr val="accent3">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事実上の</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優先弁済権</a:t>
          </a:r>
          <a:endParaRPr kumimoji="1" lang="ja-JP" altLang="en-US" sz="2000" b="1" kern="1200" dirty="0">
            <a:solidFill>
              <a:schemeClr val="tx1"/>
            </a:solidFill>
          </a:endParaRPr>
        </a:p>
      </dsp:txBody>
      <dsp:txXfrm>
        <a:off x="3962350" y="1553218"/>
        <a:ext cx="1491255" cy="594511"/>
      </dsp:txXfrm>
    </dsp:sp>
    <dsp:sp modelId="{BCC37230-AE56-4F33-995F-F35BD37DB790}">
      <dsp:nvSpPr>
        <dsp:cNvPr id="0" name=""/>
        <dsp:cNvSpPr/>
      </dsp:nvSpPr>
      <dsp:spPr>
        <a:xfrm>
          <a:off x="5472101" y="1840914"/>
          <a:ext cx="317374" cy="19119"/>
        </a:xfrm>
        <a:custGeom>
          <a:avLst/>
          <a:gdLst/>
          <a:ahLst/>
          <a:cxnLst/>
          <a:rect l="0" t="0" r="0" b="0"/>
          <a:pathLst>
            <a:path>
              <a:moveTo>
                <a:pt x="0" y="9559"/>
              </a:moveTo>
              <a:lnTo>
                <a:pt x="317374"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kern="1200">
            <a:solidFill>
              <a:schemeClr val="tx1"/>
            </a:solidFill>
          </a:endParaRPr>
        </a:p>
      </dsp:txBody>
      <dsp:txXfrm>
        <a:off x="5622853" y="1842539"/>
        <a:ext cx="15868" cy="15868"/>
      </dsp:txXfrm>
    </dsp:sp>
    <dsp:sp modelId="{2CCD5B36-061F-4002-88EA-4EDAD8214AAF}">
      <dsp:nvSpPr>
        <dsp:cNvPr id="0" name=""/>
        <dsp:cNvSpPr/>
      </dsp:nvSpPr>
      <dsp:spPr>
        <a:xfrm>
          <a:off x="5789475" y="1534722"/>
          <a:ext cx="1681060" cy="631503"/>
        </a:xfrm>
        <a:prstGeom prst="roundRect">
          <a:avLst>
            <a:gd name="adj" fmla="val 10000"/>
          </a:avLst>
        </a:prstGeom>
        <a:solidFill>
          <a:schemeClr val="accent3">
            <a:lumMod val="20000"/>
            <a:lumOff val="80000"/>
          </a:schemeClr>
        </a:solidFill>
        <a:ln w="12700" cap="flat" cmpd="sng" algn="ctr">
          <a:solidFill>
            <a:schemeClr val="accent3">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履行拒絶の</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抗弁権</a:t>
          </a:r>
          <a:endParaRPr kumimoji="1" lang="ja-JP" altLang="en-US" sz="2000" b="1" kern="1200" dirty="0">
            <a:solidFill>
              <a:schemeClr val="tx1"/>
            </a:solidFill>
          </a:endParaRPr>
        </a:p>
      </dsp:txBody>
      <dsp:txXfrm>
        <a:off x="5807971" y="1553218"/>
        <a:ext cx="1644068" cy="594511"/>
      </dsp:txXfrm>
    </dsp:sp>
    <dsp:sp modelId="{B50397F5-C4B6-413A-AF72-687932145BAF}">
      <dsp:nvSpPr>
        <dsp:cNvPr id="0" name=""/>
        <dsp:cNvSpPr/>
      </dsp:nvSpPr>
      <dsp:spPr>
        <a:xfrm>
          <a:off x="7470535" y="1840914"/>
          <a:ext cx="323361" cy="19119"/>
        </a:xfrm>
        <a:custGeom>
          <a:avLst/>
          <a:gdLst/>
          <a:ahLst/>
          <a:cxnLst/>
          <a:rect l="0" t="0" r="0" b="0"/>
          <a:pathLst>
            <a:path>
              <a:moveTo>
                <a:pt x="0" y="9559"/>
              </a:moveTo>
              <a:lnTo>
                <a:pt x="323361"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7624132" y="1842389"/>
        <a:ext cx="16168" cy="16168"/>
      </dsp:txXfrm>
    </dsp:sp>
    <dsp:sp modelId="{E06E6810-59C1-4FC3-B5B7-1107ED4BE69B}">
      <dsp:nvSpPr>
        <dsp:cNvPr id="0" name=""/>
        <dsp:cNvSpPr/>
      </dsp:nvSpPr>
      <dsp:spPr>
        <a:xfrm>
          <a:off x="7793897" y="1534722"/>
          <a:ext cx="1263006" cy="631503"/>
        </a:xfrm>
        <a:prstGeom prst="roundRect">
          <a:avLst>
            <a:gd name="adj" fmla="val 10000"/>
          </a:avLst>
        </a:prstGeom>
        <a:solidFill>
          <a:schemeClr val="accent3">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留置権</a:t>
          </a:r>
          <a:endParaRPr kumimoji="1" lang="ja-JP" altLang="en-US" sz="2000" b="1" kern="1200" dirty="0">
            <a:solidFill>
              <a:schemeClr val="tx1"/>
            </a:solidFill>
          </a:endParaRPr>
        </a:p>
      </dsp:txBody>
      <dsp:txXfrm>
        <a:off x="7812393" y="1553218"/>
        <a:ext cx="1226014" cy="594511"/>
      </dsp:txXfrm>
    </dsp:sp>
    <dsp:sp modelId="{94F7FD00-E5AE-4783-8212-E33DE6E92C16}">
      <dsp:nvSpPr>
        <dsp:cNvPr id="0" name=""/>
        <dsp:cNvSpPr/>
      </dsp:nvSpPr>
      <dsp:spPr>
        <a:xfrm rot="2784737">
          <a:off x="3471089" y="3138296"/>
          <a:ext cx="559662" cy="19119"/>
        </a:xfrm>
        <a:custGeom>
          <a:avLst/>
          <a:gdLst/>
          <a:ahLst/>
          <a:cxnLst/>
          <a:rect l="0" t="0" r="0" b="0"/>
          <a:pathLst>
            <a:path>
              <a:moveTo>
                <a:pt x="0" y="9559"/>
              </a:moveTo>
              <a:lnTo>
                <a:pt x="559662" y="9559"/>
              </a:lnTo>
            </a:path>
          </a:pathLst>
        </a:custGeom>
        <a:noFill/>
        <a:ln w="12700" cap="flat" cmpd="sng" algn="ctr">
          <a:solidFill>
            <a:schemeClr val="accent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3736929" y="3133864"/>
        <a:ext cx="27983" cy="27983"/>
      </dsp:txXfrm>
    </dsp:sp>
    <dsp:sp modelId="{EE07FF54-DB2C-48C9-9236-20B572909366}">
      <dsp:nvSpPr>
        <dsp:cNvPr id="0" name=""/>
        <dsp:cNvSpPr/>
      </dsp:nvSpPr>
      <dsp:spPr>
        <a:xfrm>
          <a:off x="3943854" y="3034791"/>
          <a:ext cx="1528247" cy="631503"/>
        </a:xfrm>
        <a:prstGeom prst="roundRect">
          <a:avLst>
            <a:gd name="adj" fmla="val 10000"/>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法律上の</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優先弁済権</a:t>
          </a:r>
          <a:endParaRPr kumimoji="1" lang="ja-JP" altLang="en-US" sz="2000" b="1" kern="1200" dirty="0">
            <a:solidFill>
              <a:schemeClr val="tx1"/>
            </a:solidFill>
          </a:endParaRPr>
        </a:p>
      </dsp:txBody>
      <dsp:txXfrm>
        <a:off x="3962350" y="3053287"/>
        <a:ext cx="1491255" cy="594511"/>
      </dsp:txXfrm>
    </dsp:sp>
    <dsp:sp modelId="{1303CE9F-43BA-4BD5-A69B-DF2CE3336029}">
      <dsp:nvSpPr>
        <dsp:cNvPr id="0" name=""/>
        <dsp:cNvSpPr/>
      </dsp:nvSpPr>
      <dsp:spPr>
        <a:xfrm rot="17550614">
          <a:off x="5216297" y="2958072"/>
          <a:ext cx="828981" cy="19119"/>
        </a:xfrm>
        <a:custGeom>
          <a:avLst/>
          <a:gdLst/>
          <a:ahLst/>
          <a:cxnLst/>
          <a:rect l="0" t="0" r="0" b="0"/>
          <a:pathLst>
            <a:path>
              <a:moveTo>
                <a:pt x="0" y="9559"/>
              </a:moveTo>
              <a:lnTo>
                <a:pt x="828981"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5610063" y="2946907"/>
        <a:ext cx="41449" cy="41449"/>
      </dsp:txXfrm>
    </dsp:sp>
    <dsp:sp modelId="{87211E38-4568-4BB1-8059-D29DD999E909}">
      <dsp:nvSpPr>
        <dsp:cNvPr id="0" name=""/>
        <dsp:cNvSpPr/>
      </dsp:nvSpPr>
      <dsp:spPr>
        <a:xfrm>
          <a:off x="5789475" y="2237394"/>
          <a:ext cx="1681060" cy="694653"/>
        </a:xfrm>
        <a:prstGeom prst="roundRect">
          <a:avLst>
            <a:gd name="adj" fmla="val 10000"/>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優先弁済権</a:t>
          </a:r>
          <a:endParaRPr kumimoji="1" lang="en-US" altLang="ja-JP" sz="2000" b="1" kern="1200" dirty="0" smtClean="0">
            <a:solidFill>
              <a:schemeClr val="tx1"/>
            </a:solidFill>
          </a:endParaRPr>
        </a:p>
      </dsp:txBody>
      <dsp:txXfrm>
        <a:off x="5809821" y="2257740"/>
        <a:ext cx="1640368" cy="653961"/>
      </dsp:txXfrm>
    </dsp:sp>
    <dsp:sp modelId="{861DC03A-A891-406E-8050-5F107830B26A}">
      <dsp:nvSpPr>
        <dsp:cNvPr id="0" name=""/>
        <dsp:cNvSpPr/>
      </dsp:nvSpPr>
      <dsp:spPr>
        <a:xfrm>
          <a:off x="7470535" y="2575161"/>
          <a:ext cx="326028" cy="19119"/>
        </a:xfrm>
        <a:custGeom>
          <a:avLst/>
          <a:gdLst/>
          <a:ahLst/>
          <a:cxnLst/>
          <a:rect l="0" t="0" r="0" b="0"/>
          <a:pathLst>
            <a:path>
              <a:moveTo>
                <a:pt x="0" y="9559"/>
              </a:moveTo>
              <a:lnTo>
                <a:pt x="326028"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7625399" y="2576570"/>
        <a:ext cx="16301" cy="16301"/>
      </dsp:txXfrm>
    </dsp:sp>
    <dsp:sp modelId="{E3B075B5-36F8-4952-B030-0BD10AB95567}">
      <dsp:nvSpPr>
        <dsp:cNvPr id="0" name=""/>
        <dsp:cNvSpPr/>
      </dsp:nvSpPr>
      <dsp:spPr>
        <a:xfrm>
          <a:off x="7796564" y="2268969"/>
          <a:ext cx="1263006" cy="631503"/>
        </a:xfrm>
        <a:prstGeom prst="roundRect">
          <a:avLst>
            <a:gd name="adj" fmla="val 10000"/>
          </a:avLst>
        </a:prstGeom>
        <a:solidFill>
          <a:schemeClr val="accent2">
            <a:lumMod val="20000"/>
            <a:lumOff val="80000"/>
          </a:schemeClr>
        </a:solidFill>
        <a:ln w="6350" cap="flat" cmpd="sng" algn="ctr">
          <a:solidFill>
            <a:schemeClr val="accent2">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先取特権</a:t>
          </a:r>
          <a:endParaRPr kumimoji="1" lang="ja-JP" altLang="en-US" sz="2000" b="1" kern="1200" dirty="0">
            <a:solidFill>
              <a:schemeClr val="tx1"/>
            </a:solidFill>
          </a:endParaRPr>
        </a:p>
      </dsp:txBody>
      <dsp:txXfrm>
        <a:off x="7815060" y="2287465"/>
        <a:ext cx="1226014" cy="594511"/>
      </dsp:txXfrm>
    </dsp:sp>
    <dsp:sp modelId="{A3F60D46-991A-4F09-AB68-2D47B6556471}">
      <dsp:nvSpPr>
        <dsp:cNvPr id="0" name=""/>
        <dsp:cNvSpPr/>
      </dsp:nvSpPr>
      <dsp:spPr>
        <a:xfrm>
          <a:off x="5472101" y="3340983"/>
          <a:ext cx="317374" cy="19119"/>
        </a:xfrm>
        <a:custGeom>
          <a:avLst/>
          <a:gdLst/>
          <a:ahLst/>
          <a:cxnLst/>
          <a:rect l="0" t="0" r="0" b="0"/>
          <a:pathLst>
            <a:path>
              <a:moveTo>
                <a:pt x="0" y="9559"/>
              </a:moveTo>
              <a:lnTo>
                <a:pt x="317374"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5622853" y="3342608"/>
        <a:ext cx="15868" cy="15868"/>
      </dsp:txXfrm>
    </dsp:sp>
    <dsp:sp modelId="{88A5BCE1-8862-4495-824C-587517D497ED}">
      <dsp:nvSpPr>
        <dsp:cNvPr id="0" name=""/>
        <dsp:cNvSpPr/>
      </dsp:nvSpPr>
      <dsp:spPr>
        <a:xfrm>
          <a:off x="5789475" y="3003216"/>
          <a:ext cx="1681060" cy="694653"/>
        </a:xfrm>
        <a:prstGeom prst="roundRect">
          <a:avLst>
            <a:gd name="adj" fmla="val 10000"/>
          </a:avLst>
        </a:prstGeom>
        <a:solidFill>
          <a:schemeClr val="accent3">
            <a:lumMod val="40000"/>
            <a:lumOff val="60000"/>
          </a:schemeClr>
        </a:solidFill>
        <a:ln w="12700" cap="flat" cmpd="sng" algn="ctr">
          <a:solidFill>
            <a:schemeClr val="accent3">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優先弁済権</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＋留置効</a:t>
          </a:r>
          <a:endParaRPr kumimoji="1" lang="ja-JP" altLang="en-US" sz="2000" b="1" kern="1200" dirty="0">
            <a:solidFill>
              <a:schemeClr val="tx1"/>
            </a:solidFill>
          </a:endParaRPr>
        </a:p>
      </dsp:txBody>
      <dsp:txXfrm>
        <a:off x="5809821" y="3023562"/>
        <a:ext cx="1640368" cy="653961"/>
      </dsp:txXfrm>
    </dsp:sp>
    <dsp:sp modelId="{B4C607A8-7FDD-4069-BA74-15D04607D245}">
      <dsp:nvSpPr>
        <dsp:cNvPr id="0" name=""/>
        <dsp:cNvSpPr/>
      </dsp:nvSpPr>
      <dsp:spPr>
        <a:xfrm>
          <a:off x="7470535" y="3340983"/>
          <a:ext cx="326028" cy="19119"/>
        </a:xfrm>
        <a:custGeom>
          <a:avLst/>
          <a:gdLst/>
          <a:ahLst/>
          <a:cxnLst/>
          <a:rect l="0" t="0" r="0" b="0"/>
          <a:pathLst>
            <a:path>
              <a:moveTo>
                <a:pt x="0" y="9559"/>
              </a:moveTo>
              <a:lnTo>
                <a:pt x="326028"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7625399" y="3342392"/>
        <a:ext cx="16301" cy="16301"/>
      </dsp:txXfrm>
    </dsp:sp>
    <dsp:sp modelId="{6AD5EC50-ED65-40CC-BA38-369DEA8FD767}">
      <dsp:nvSpPr>
        <dsp:cNvPr id="0" name=""/>
        <dsp:cNvSpPr/>
      </dsp:nvSpPr>
      <dsp:spPr>
        <a:xfrm>
          <a:off x="7796564" y="3034791"/>
          <a:ext cx="1263006" cy="631503"/>
        </a:xfrm>
        <a:prstGeom prst="roundRect">
          <a:avLst>
            <a:gd name="adj" fmla="val 10000"/>
          </a:avLst>
        </a:prstGeom>
        <a:solidFill>
          <a:schemeClr val="accent3">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質権</a:t>
          </a:r>
          <a:endParaRPr kumimoji="1" lang="ja-JP" altLang="en-US" sz="2000" b="1" kern="1200" dirty="0">
            <a:solidFill>
              <a:schemeClr val="tx1"/>
            </a:solidFill>
          </a:endParaRPr>
        </a:p>
      </dsp:txBody>
      <dsp:txXfrm>
        <a:off x="7815060" y="3053287"/>
        <a:ext cx="1226014" cy="594511"/>
      </dsp:txXfrm>
    </dsp:sp>
    <dsp:sp modelId="{415523C6-E76C-4066-A969-22B02D228170}">
      <dsp:nvSpPr>
        <dsp:cNvPr id="0" name=""/>
        <dsp:cNvSpPr/>
      </dsp:nvSpPr>
      <dsp:spPr>
        <a:xfrm rot="4049386">
          <a:off x="5216297" y="3723894"/>
          <a:ext cx="828981" cy="19119"/>
        </a:xfrm>
        <a:custGeom>
          <a:avLst/>
          <a:gdLst/>
          <a:ahLst/>
          <a:cxnLst/>
          <a:rect l="0" t="0" r="0" b="0"/>
          <a:pathLst>
            <a:path>
              <a:moveTo>
                <a:pt x="0" y="9559"/>
              </a:moveTo>
              <a:lnTo>
                <a:pt x="828981"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5610063" y="3712729"/>
        <a:ext cx="41449" cy="41449"/>
      </dsp:txXfrm>
    </dsp:sp>
    <dsp:sp modelId="{61F314E9-8CE6-4C97-950B-3CA5B6B712A0}">
      <dsp:nvSpPr>
        <dsp:cNvPr id="0" name=""/>
        <dsp:cNvSpPr/>
      </dsp:nvSpPr>
      <dsp:spPr>
        <a:xfrm>
          <a:off x="5789475" y="3769038"/>
          <a:ext cx="1681060" cy="694653"/>
        </a:xfrm>
        <a:prstGeom prst="roundRect">
          <a:avLst>
            <a:gd name="adj" fmla="val 10000"/>
          </a:avLst>
        </a:prstGeom>
        <a:solidFill>
          <a:schemeClr val="accent2">
            <a:lumMod val="20000"/>
            <a:lumOff val="8000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優先弁済権</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＋追及効</a:t>
          </a:r>
          <a:endParaRPr kumimoji="1" lang="ja-JP" altLang="en-US" sz="2000" b="1" kern="1200" dirty="0">
            <a:solidFill>
              <a:schemeClr val="tx1"/>
            </a:solidFill>
          </a:endParaRPr>
        </a:p>
      </dsp:txBody>
      <dsp:txXfrm>
        <a:off x="5809821" y="3789384"/>
        <a:ext cx="1640368" cy="653961"/>
      </dsp:txXfrm>
    </dsp:sp>
    <dsp:sp modelId="{3FF1DFF1-563B-4C7A-9035-65E4AAEF345D}">
      <dsp:nvSpPr>
        <dsp:cNvPr id="0" name=""/>
        <dsp:cNvSpPr/>
      </dsp:nvSpPr>
      <dsp:spPr>
        <a:xfrm>
          <a:off x="7470535" y="4106805"/>
          <a:ext cx="326028" cy="19119"/>
        </a:xfrm>
        <a:custGeom>
          <a:avLst/>
          <a:gdLst/>
          <a:ahLst/>
          <a:cxnLst/>
          <a:rect l="0" t="0" r="0" b="0"/>
          <a:pathLst>
            <a:path>
              <a:moveTo>
                <a:pt x="0" y="9559"/>
              </a:moveTo>
              <a:lnTo>
                <a:pt x="326028" y="955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solidFill>
              <a:schemeClr val="tx1"/>
            </a:solidFill>
          </a:endParaRPr>
        </a:p>
      </dsp:txBody>
      <dsp:txXfrm>
        <a:off x="7625399" y="4108214"/>
        <a:ext cx="16301" cy="16301"/>
      </dsp:txXfrm>
    </dsp:sp>
    <dsp:sp modelId="{AA6B2A88-19B0-4553-9CF3-58D5E6EF457C}">
      <dsp:nvSpPr>
        <dsp:cNvPr id="0" name=""/>
        <dsp:cNvSpPr/>
      </dsp:nvSpPr>
      <dsp:spPr>
        <a:xfrm>
          <a:off x="7796564" y="3800613"/>
          <a:ext cx="1263006" cy="631503"/>
        </a:xfrm>
        <a:prstGeom prst="roundRect">
          <a:avLst>
            <a:gd name="adj" fmla="val 10000"/>
          </a:avLst>
        </a:prstGeom>
        <a:solidFill>
          <a:schemeClr val="accent2">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抵当権</a:t>
          </a:r>
          <a:endParaRPr kumimoji="1" lang="ja-JP" altLang="en-US" sz="2000" b="1" kern="1200" dirty="0">
            <a:solidFill>
              <a:schemeClr val="tx1"/>
            </a:solidFill>
          </a:endParaRPr>
        </a:p>
      </dsp:txBody>
      <dsp:txXfrm>
        <a:off x="7815060" y="3819109"/>
        <a:ext cx="1226014" cy="5945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E00FA-D9C4-46BE-988D-08189E4A3314}">
      <dsp:nvSpPr>
        <dsp:cNvPr id="0" name=""/>
        <dsp:cNvSpPr/>
      </dsp:nvSpPr>
      <dsp:spPr>
        <a:xfrm>
          <a:off x="405122" y="1652683"/>
          <a:ext cx="1054759" cy="1224885"/>
        </a:xfrm>
        <a:prstGeom prst="roundRect">
          <a:avLst>
            <a:gd name="adj" fmla="val 10000"/>
          </a:avLst>
        </a:prstGeom>
        <a:solidFill>
          <a:schemeClr val="accent2">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民法</a:t>
          </a:r>
          <a:endParaRPr kumimoji="1" lang="ja-JP" altLang="en-US" sz="2800" b="1" kern="1200" dirty="0"/>
        </a:p>
      </dsp:txBody>
      <dsp:txXfrm>
        <a:off x="436015" y="1683576"/>
        <a:ext cx="992973" cy="1163099"/>
      </dsp:txXfrm>
    </dsp:sp>
    <dsp:sp modelId="{2FA0C823-DA10-4708-BD12-227981E24109}">
      <dsp:nvSpPr>
        <dsp:cNvPr id="0" name=""/>
        <dsp:cNvSpPr/>
      </dsp:nvSpPr>
      <dsp:spPr>
        <a:xfrm rot="16963999">
          <a:off x="712949" y="1307898"/>
          <a:ext cx="1916229" cy="45351"/>
        </a:xfrm>
        <a:custGeom>
          <a:avLst/>
          <a:gdLst/>
          <a:ahLst/>
          <a:cxnLst/>
          <a:rect l="0" t="0" r="0" b="0"/>
          <a:pathLst>
            <a:path>
              <a:moveTo>
                <a:pt x="0" y="22675"/>
              </a:moveTo>
              <a:lnTo>
                <a:pt x="1916229" y="226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1623158" y="1282668"/>
        <a:ext cx="95811" cy="95811"/>
      </dsp:txXfrm>
    </dsp:sp>
    <dsp:sp modelId="{71E39CE5-ECB8-45A6-9DA5-8EDBD2C4705D}">
      <dsp:nvSpPr>
        <dsp:cNvPr id="0" name=""/>
        <dsp:cNvSpPr/>
      </dsp:nvSpPr>
      <dsp:spPr>
        <a:xfrm>
          <a:off x="1882245" y="31297"/>
          <a:ext cx="2449770" cy="729452"/>
        </a:xfrm>
        <a:prstGeom prst="roundRect">
          <a:avLst>
            <a:gd name="adj" fmla="val 10000"/>
          </a:avLst>
        </a:prstGeom>
        <a:solidFill>
          <a:schemeClr val="accent3">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1</a:t>
          </a:r>
          <a:r>
            <a:rPr kumimoji="1" lang="ja-JP" altLang="en-US" sz="2800" b="1" kern="1200" dirty="0" smtClean="0"/>
            <a:t>編　総則</a:t>
          </a:r>
          <a:endParaRPr kumimoji="1" lang="ja-JP" altLang="en-US" sz="2800" b="1" kern="1200" dirty="0"/>
        </a:p>
      </dsp:txBody>
      <dsp:txXfrm>
        <a:off x="1903610" y="52662"/>
        <a:ext cx="2407040" cy="686722"/>
      </dsp:txXfrm>
    </dsp:sp>
    <dsp:sp modelId="{F9A59F31-EB0C-47F3-85F7-1430961839BC}">
      <dsp:nvSpPr>
        <dsp:cNvPr id="0" name=""/>
        <dsp:cNvSpPr/>
      </dsp:nvSpPr>
      <dsp:spPr>
        <a:xfrm rot="17681514">
          <a:off x="1155037" y="1766765"/>
          <a:ext cx="1047108" cy="45351"/>
        </a:xfrm>
        <a:custGeom>
          <a:avLst/>
          <a:gdLst/>
          <a:ahLst/>
          <a:cxnLst/>
          <a:rect l="0" t="0" r="0" b="0"/>
          <a:pathLst>
            <a:path>
              <a:moveTo>
                <a:pt x="0" y="22675"/>
              </a:moveTo>
              <a:lnTo>
                <a:pt x="1047108" y="226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1652413" y="1763263"/>
        <a:ext cx="52355" cy="52355"/>
      </dsp:txXfrm>
    </dsp:sp>
    <dsp:sp modelId="{E841794E-7480-40B1-BDD5-85E47D11607D}">
      <dsp:nvSpPr>
        <dsp:cNvPr id="0" name=""/>
        <dsp:cNvSpPr/>
      </dsp:nvSpPr>
      <dsp:spPr>
        <a:xfrm>
          <a:off x="1897300" y="931231"/>
          <a:ext cx="2449770" cy="765052"/>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2</a:t>
          </a:r>
          <a:r>
            <a:rPr kumimoji="1" lang="ja-JP" altLang="en-US" sz="2800" b="1" kern="1200" dirty="0" smtClean="0"/>
            <a:t>編　物権</a:t>
          </a:r>
          <a:endParaRPr kumimoji="1" lang="ja-JP" altLang="en-US" sz="2800" b="1" kern="1200" dirty="0"/>
        </a:p>
      </dsp:txBody>
      <dsp:txXfrm>
        <a:off x="1919708" y="953639"/>
        <a:ext cx="2404954" cy="720236"/>
      </dsp:txXfrm>
    </dsp:sp>
    <dsp:sp modelId="{4E833E51-B76B-4C2D-8670-D8A94D794BD4}">
      <dsp:nvSpPr>
        <dsp:cNvPr id="0" name=""/>
        <dsp:cNvSpPr/>
      </dsp:nvSpPr>
      <dsp:spPr>
        <a:xfrm rot="50580">
          <a:off x="1459858" y="2245668"/>
          <a:ext cx="437465" cy="45351"/>
        </a:xfrm>
        <a:custGeom>
          <a:avLst/>
          <a:gdLst/>
          <a:ahLst/>
          <a:cxnLst/>
          <a:rect l="0" t="0" r="0" b="0"/>
          <a:pathLst>
            <a:path>
              <a:moveTo>
                <a:pt x="0" y="22675"/>
              </a:moveTo>
              <a:lnTo>
                <a:pt x="437465" y="226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1667654" y="2257407"/>
        <a:ext cx="21873" cy="21873"/>
      </dsp:txXfrm>
    </dsp:sp>
    <dsp:sp modelId="{FC026606-FBF0-4D2C-B15B-7E121C599DBB}">
      <dsp:nvSpPr>
        <dsp:cNvPr id="0" name=""/>
        <dsp:cNvSpPr/>
      </dsp:nvSpPr>
      <dsp:spPr>
        <a:xfrm>
          <a:off x="1897300" y="1886040"/>
          <a:ext cx="2449770" cy="771042"/>
        </a:xfrm>
        <a:prstGeom prst="roundRect">
          <a:avLst>
            <a:gd name="adj" fmla="val 10000"/>
          </a:avLst>
        </a:prstGeom>
        <a:solidFill>
          <a:schemeClr val="accent6">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3</a:t>
          </a:r>
          <a:r>
            <a:rPr kumimoji="1" lang="ja-JP" altLang="en-US" sz="2800" b="1" kern="1200" dirty="0" smtClean="0"/>
            <a:t>編　債権</a:t>
          </a:r>
          <a:endParaRPr kumimoji="1" lang="ja-JP" altLang="en-US" sz="2800" b="1" kern="1200" dirty="0"/>
        </a:p>
      </dsp:txBody>
      <dsp:txXfrm>
        <a:off x="1919883" y="1908623"/>
        <a:ext cx="2404604" cy="725876"/>
      </dsp:txXfrm>
    </dsp:sp>
    <dsp:sp modelId="{881A8213-D432-4C52-94A8-FBEB82BC6C68}">
      <dsp:nvSpPr>
        <dsp:cNvPr id="0" name=""/>
        <dsp:cNvSpPr/>
      </dsp:nvSpPr>
      <dsp:spPr>
        <a:xfrm rot="17742756">
          <a:off x="3756156" y="1308483"/>
          <a:ext cx="2087507" cy="45351"/>
        </a:xfrm>
        <a:custGeom>
          <a:avLst/>
          <a:gdLst/>
          <a:ahLst/>
          <a:cxnLst/>
          <a:rect l="0" t="0" r="0" b="0"/>
          <a:pathLst>
            <a:path>
              <a:moveTo>
                <a:pt x="0" y="22675"/>
              </a:moveTo>
              <a:lnTo>
                <a:pt x="2087507" y="226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747722" y="1278971"/>
        <a:ext cx="104375" cy="104375"/>
      </dsp:txXfrm>
    </dsp:sp>
    <dsp:sp modelId="{9D1CEDF8-D52D-4775-B493-709FACDD27E6}">
      <dsp:nvSpPr>
        <dsp:cNvPr id="0" name=""/>
        <dsp:cNvSpPr/>
      </dsp:nvSpPr>
      <dsp:spPr>
        <a:xfrm>
          <a:off x="5252750" y="23725"/>
          <a:ext cx="3586708" cy="734062"/>
        </a:xfrm>
        <a:prstGeom prst="roundRect">
          <a:avLst>
            <a:gd name="adj" fmla="val 10000"/>
          </a:avLst>
        </a:prstGeom>
        <a:solidFill>
          <a:schemeClr val="accent3">
            <a:lumMod val="20000"/>
            <a:lumOff val="80000"/>
          </a:schemeClr>
        </a:solidFill>
        <a:ln w="28575">
          <a:solidFill>
            <a:schemeClr val="accent3">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 第</a:t>
          </a:r>
          <a:r>
            <a:rPr kumimoji="1" lang="en-US" altLang="ja-JP" sz="2400" b="1" kern="1200" dirty="0" smtClean="0"/>
            <a:t>1</a:t>
          </a:r>
          <a:r>
            <a:rPr kumimoji="1" lang="ja-JP" altLang="en-US" sz="2400" b="1" kern="1200" dirty="0" smtClean="0"/>
            <a:t>章 総則（債権総論）</a:t>
          </a:r>
          <a:endParaRPr kumimoji="1" lang="ja-JP" altLang="en-US" sz="2400" b="1" kern="1200" dirty="0"/>
        </a:p>
      </dsp:txBody>
      <dsp:txXfrm>
        <a:off x="5274250" y="45225"/>
        <a:ext cx="3543708" cy="691062"/>
      </dsp:txXfrm>
    </dsp:sp>
    <dsp:sp modelId="{4E5F4475-F584-4362-9E9A-A203161DC3E2}">
      <dsp:nvSpPr>
        <dsp:cNvPr id="0" name=""/>
        <dsp:cNvSpPr/>
      </dsp:nvSpPr>
      <dsp:spPr>
        <a:xfrm rot="18804116">
          <a:off x="4140862" y="1770053"/>
          <a:ext cx="1318096" cy="45351"/>
        </a:xfrm>
        <a:custGeom>
          <a:avLst/>
          <a:gdLst/>
          <a:ahLst/>
          <a:cxnLst/>
          <a:rect l="0" t="0" r="0" b="0"/>
          <a:pathLst>
            <a:path>
              <a:moveTo>
                <a:pt x="0" y="22675"/>
              </a:moveTo>
              <a:lnTo>
                <a:pt x="1318096" y="226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4766958" y="1759776"/>
        <a:ext cx="65904" cy="65904"/>
      </dsp:txXfrm>
    </dsp:sp>
    <dsp:sp modelId="{619D88CC-EBAB-4DA0-9F5E-044ED7B5AD8F}">
      <dsp:nvSpPr>
        <dsp:cNvPr id="0" name=""/>
        <dsp:cNvSpPr/>
      </dsp:nvSpPr>
      <dsp:spPr>
        <a:xfrm>
          <a:off x="5252750" y="925318"/>
          <a:ext cx="3586708" cy="777156"/>
        </a:xfrm>
        <a:prstGeom prst="roundRect">
          <a:avLst>
            <a:gd name="adj" fmla="val 10000"/>
          </a:avLst>
        </a:prstGeom>
        <a:solidFill>
          <a:schemeClr val="accent6">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2</a:t>
          </a:r>
          <a:r>
            <a:rPr kumimoji="1" lang="ja-JP" altLang="en-US" sz="2800" b="1" kern="1200" dirty="0" smtClean="0"/>
            <a:t>章　契　　　約</a:t>
          </a:r>
          <a:endParaRPr kumimoji="1" lang="ja-JP" altLang="en-US" sz="2800" b="1" kern="1200" dirty="0"/>
        </a:p>
      </dsp:txBody>
      <dsp:txXfrm>
        <a:off x="5275512" y="948080"/>
        <a:ext cx="3541184" cy="731632"/>
      </dsp:txXfrm>
    </dsp:sp>
    <dsp:sp modelId="{71D5BB80-D961-4978-A035-1337C5895B74}">
      <dsp:nvSpPr>
        <dsp:cNvPr id="0" name=""/>
        <dsp:cNvSpPr/>
      </dsp:nvSpPr>
      <dsp:spPr>
        <a:xfrm rot="21477266">
          <a:off x="4346781" y="2232712"/>
          <a:ext cx="906257" cy="45351"/>
        </a:xfrm>
        <a:custGeom>
          <a:avLst/>
          <a:gdLst/>
          <a:ahLst/>
          <a:cxnLst/>
          <a:rect l="0" t="0" r="0" b="0"/>
          <a:pathLst>
            <a:path>
              <a:moveTo>
                <a:pt x="0" y="22675"/>
              </a:moveTo>
              <a:lnTo>
                <a:pt x="906257" y="226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4777254" y="2232731"/>
        <a:ext cx="45312" cy="45312"/>
      </dsp:txXfrm>
    </dsp:sp>
    <dsp:sp modelId="{68693EFC-7C06-41D1-8E3A-AF43A0583AAC}">
      <dsp:nvSpPr>
        <dsp:cNvPr id="0" name=""/>
        <dsp:cNvSpPr/>
      </dsp:nvSpPr>
      <dsp:spPr>
        <a:xfrm>
          <a:off x="5252750" y="1858447"/>
          <a:ext cx="3586708" cy="761533"/>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3</a:t>
          </a:r>
          <a:r>
            <a:rPr kumimoji="1" lang="ja-JP" altLang="en-US" sz="2800" b="1" kern="1200" dirty="0" smtClean="0"/>
            <a:t>章　事務管理</a:t>
          </a:r>
          <a:endParaRPr kumimoji="1" lang="ja-JP" altLang="en-US" sz="2800" b="1" kern="1200" dirty="0"/>
        </a:p>
      </dsp:txBody>
      <dsp:txXfrm>
        <a:off x="5275055" y="1880752"/>
        <a:ext cx="3542098" cy="716923"/>
      </dsp:txXfrm>
    </dsp:sp>
    <dsp:sp modelId="{39A73A5A-5DCA-429A-AAC9-BA3251D85C29}">
      <dsp:nvSpPr>
        <dsp:cNvPr id="0" name=""/>
        <dsp:cNvSpPr/>
      </dsp:nvSpPr>
      <dsp:spPr>
        <a:xfrm rot="2593623">
          <a:off x="4178428" y="2674533"/>
          <a:ext cx="1242964" cy="45351"/>
        </a:xfrm>
        <a:custGeom>
          <a:avLst/>
          <a:gdLst/>
          <a:ahLst/>
          <a:cxnLst/>
          <a:rect l="0" t="0" r="0" b="0"/>
          <a:pathLst>
            <a:path>
              <a:moveTo>
                <a:pt x="0" y="22675"/>
              </a:moveTo>
              <a:lnTo>
                <a:pt x="1242964" y="226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4768836" y="2666135"/>
        <a:ext cx="62148" cy="62148"/>
      </dsp:txXfrm>
    </dsp:sp>
    <dsp:sp modelId="{1BA1123A-BD83-4D9E-9464-8B61C8DF6FA5}">
      <dsp:nvSpPr>
        <dsp:cNvPr id="0" name=""/>
        <dsp:cNvSpPr/>
      </dsp:nvSpPr>
      <dsp:spPr>
        <a:xfrm>
          <a:off x="5252750" y="2787010"/>
          <a:ext cx="3586708" cy="671693"/>
        </a:xfrm>
        <a:prstGeom prst="roundRect">
          <a:avLst>
            <a:gd name="adj" fmla="val 10000"/>
          </a:avLst>
        </a:prstGeom>
        <a:solidFill>
          <a:schemeClr val="accent5">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4</a:t>
          </a:r>
          <a:r>
            <a:rPr kumimoji="1" lang="ja-JP" altLang="en-US" sz="2800" b="1" kern="1200" dirty="0" smtClean="0"/>
            <a:t>章　不当利得</a:t>
          </a:r>
          <a:endParaRPr kumimoji="1" lang="ja-JP" altLang="en-US" sz="2800" b="1" kern="1200" dirty="0"/>
        </a:p>
      </dsp:txBody>
      <dsp:txXfrm>
        <a:off x="5272423" y="2806683"/>
        <a:ext cx="3547362" cy="632347"/>
      </dsp:txXfrm>
    </dsp:sp>
    <dsp:sp modelId="{79F6B95C-F256-4F65-AFC8-B07ADA68B593}">
      <dsp:nvSpPr>
        <dsp:cNvPr id="0" name=""/>
        <dsp:cNvSpPr/>
      </dsp:nvSpPr>
      <dsp:spPr>
        <a:xfrm rot="3758492">
          <a:off x="3814524" y="3124055"/>
          <a:ext cx="1970771" cy="45351"/>
        </a:xfrm>
        <a:custGeom>
          <a:avLst/>
          <a:gdLst/>
          <a:ahLst/>
          <a:cxnLst/>
          <a:rect l="0" t="0" r="0" b="0"/>
          <a:pathLst>
            <a:path>
              <a:moveTo>
                <a:pt x="0" y="22675"/>
              </a:moveTo>
              <a:lnTo>
                <a:pt x="1970771" y="226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750641" y="3097462"/>
        <a:ext cx="98538" cy="98538"/>
      </dsp:txXfrm>
    </dsp:sp>
    <dsp:sp modelId="{226E09AF-071E-415A-9435-A62E1C33D795}">
      <dsp:nvSpPr>
        <dsp:cNvPr id="0" name=""/>
        <dsp:cNvSpPr/>
      </dsp:nvSpPr>
      <dsp:spPr>
        <a:xfrm>
          <a:off x="5252750" y="3625733"/>
          <a:ext cx="3586708" cy="792333"/>
        </a:xfrm>
        <a:prstGeom prst="roundRect">
          <a:avLst>
            <a:gd name="adj" fmla="val 10000"/>
          </a:avLst>
        </a:prstGeom>
        <a:solidFill>
          <a:schemeClr val="accent4">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5</a:t>
          </a:r>
          <a:r>
            <a:rPr kumimoji="1" lang="ja-JP" altLang="en-US" sz="2800" b="1" kern="1200" dirty="0" smtClean="0"/>
            <a:t>章　不法行為</a:t>
          </a:r>
          <a:endParaRPr kumimoji="1" lang="ja-JP" altLang="en-US" sz="2800" b="1" kern="1200" dirty="0"/>
        </a:p>
      </dsp:txBody>
      <dsp:txXfrm>
        <a:off x="5275957" y="3648940"/>
        <a:ext cx="3540294" cy="745919"/>
      </dsp:txXfrm>
    </dsp:sp>
    <dsp:sp modelId="{2004578F-9823-42BE-8FD2-73FB5A029C5D}">
      <dsp:nvSpPr>
        <dsp:cNvPr id="0" name=""/>
        <dsp:cNvSpPr/>
      </dsp:nvSpPr>
      <dsp:spPr>
        <a:xfrm rot="3763439">
          <a:off x="1183554" y="2695824"/>
          <a:ext cx="1020184" cy="45351"/>
        </a:xfrm>
        <a:custGeom>
          <a:avLst/>
          <a:gdLst/>
          <a:ahLst/>
          <a:cxnLst/>
          <a:rect l="0" t="0" r="0" b="0"/>
          <a:pathLst>
            <a:path>
              <a:moveTo>
                <a:pt x="0" y="22675"/>
              </a:moveTo>
              <a:lnTo>
                <a:pt x="1020184" y="226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1668141" y="2692995"/>
        <a:ext cx="51009" cy="51009"/>
      </dsp:txXfrm>
    </dsp:sp>
    <dsp:sp modelId="{DBC03B2D-CC62-4A40-BB5C-F0D1E764E7C6}">
      <dsp:nvSpPr>
        <dsp:cNvPr id="0" name=""/>
        <dsp:cNvSpPr/>
      </dsp:nvSpPr>
      <dsp:spPr>
        <a:xfrm>
          <a:off x="1927409" y="2811029"/>
          <a:ext cx="2449770" cy="721691"/>
        </a:xfrm>
        <a:prstGeom prst="roundRect">
          <a:avLst>
            <a:gd name="adj" fmla="val 10000"/>
          </a:avLst>
        </a:prstGeom>
        <a:solidFill>
          <a:schemeClr val="accent1">
            <a:lumMod val="20000"/>
            <a:lumOff val="80000"/>
          </a:schemeClr>
        </a:solidFill>
        <a:ln w="28575">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第</a:t>
          </a:r>
          <a:r>
            <a:rPr kumimoji="1" lang="en-US" altLang="ja-JP" sz="2800" b="1" kern="1200" dirty="0" smtClean="0"/>
            <a:t>4</a:t>
          </a:r>
          <a:r>
            <a:rPr kumimoji="1" lang="ja-JP" altLang="en-US" sz="2800" b="1" kern="1200" dirty="0" smtClean="0"/>
            <a:t>編　親族</a:t>
          </a:r>
          <a:endParaRPr kumimoji="1" lang="ja-JP" altLang="en-US" sz="2800" b="1" kern="1200" dirty="0"/>
        </a:p>
      </dsp:txBody>
      <dsp:txXfrm>
        <a:off x="1948547" y="2832167"/>
        <a:ext cx="2407494" cy="679415"/>
      </dsp:txXfrm>
    </dsp:sp>
    <dsp:sp modelId="{3AA00198-F1CC-4DD5-AFAF-1E54DBE042B1}">
      <dsp:nvSpPr>
        <dsp:cNvPr id="0" name=""/>
        <dsp:cNvSpPr/>
      </dsp:nvSpPr>
      <dsp:spPr>
        <a:xfrm rot="4549283">
          <a:off x="767030" y="3132114"/>
          <a:ext cx="1835236" cy="45351"/>
        </a:xfrm>
        <a:custGeom>
          <a:avLst/>
          <a:gdLst/>
          <a:ahLst/>
          <a:cxnLst/>
          <a:rect l="0" t="0" r="0" b="0"/>
          <a:pathLst>
            <a:path>
              <a:moveTo>
                <a:pt x="0" y="22675"/>
              </a:moveTo>
              <a:lnTo>
                <a:pt x="1835236" y="226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1638767" y="3108909"/>
        <a:ext cx="91761" cy="91761"/>
      </dsp:txXfrm>
    </dsp:sp>
    <dsp:sp modelId="{DF83BF6A-1364-43AF-A15D-53843EBE224E}">
      <dsp:nvSpPr>
        <dsp:cNvPr id="0" name=""/>
        <dsp:cNvSpPr/>
      </dsp:nvSpPr>
      <dsp:spPr>
        <a:xfrm>
          <a:off x="1909415" y="3683570"/>
          <a:ext cx="2449770" cy="721769"/>
        </a:xfrm>
        <a:prstGeom prst="roundRect">
          <a:avLst>
            <a:gd name="adj" fmla="val 10000"/>
          </a:avLst>
        </a:prstGeom>
        <a:solidFill>
          <a:schemeClr val="accent1">
            <a:lumMod val="20000"/>
            <a:lumOff val="80000"/>
          </a:schemeClr>
        </a:solidFill>
        <a:ln w="28575">
          <a:solidFill>
            <a:schemeClr val="accent5">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b="1" kern="1200" dirty="0" smtClean="0"/>
            <a:t>第</a:t>
          </a:r>
          <a:r>
            <a:rPr kumimoji="1" lang="en-US" altLang="ja-JP" sz="3200" b="1" kern="1200" dirty="0" smtClean="0"/>
            <a:t>5</a:t>
          </a:r>
          <a:r>
            <a:rPr kumimoji="1" lang="ja-JP" altLang="en-US" sz="3200" b="1" kern="1200" dirty="0" smtClean="0"/>
            <a:t>編　相続</a:t>
          </a:r>
          <a:endParaRPr kumimoji="1" lang="ja-JP" altLang="en-US" sz="3200" b="1" kern="1200" dirty="0"/>
        </a:p>
      </dsp:txBody>
      <dsp:txXfrm>
        <a:off x="1930555" y="3704710"/>
        <a:ext cx="2407490" cy="67948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055124" y="1432362"/>
          <a:ext cx="506784" cy="1875132"/>
        </a:xfrm>
        <a:prstGeom prst="roundRect">
          <a:avLst>
            <a:gd name="adj" fmla="val 10000"/>
          </a:avLst>
        </a:prstGeom>
        <a:solidFill>
          <a:schemeClr val="accent3">
            <a:lumMod val="20000"/>
            <a:lumOff val="80000"/>
          </a:schemeClr>
        </a:solidFill>
        <a:ln w="19050" cap="flat" cmpd="sng" algn="ctr">
          <a:solidFill>
            <a:schemeClr val="accent3">
              <a:lumMod val="75000"/>
            </a:schemeClr>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債</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権</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総</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論</a:t>
          </a:r>
          <a:endParaRPr kumimoji="1" lang="ja-JP" altLang="en-US" sz="2000" b="1" kern="1200" dirty="0">
            <a:solidFill>
              <a:schemeClr val="tx1"/>
            </a:solidFill>
          </a:endParaRPr>
        </a:p>
      </dsp:txBody>
      <dsp:txXfrm>
        <a:off x="1069967" y="1447205"/>
        <a:ext cx="477098" cy="1845446"/>
      </dsp:txXfrm>
    </dsp:sp>
    <dsp:sp modelId="{2A5DD27B-6377-45B3-BCB0-6E5E5877211A}">
      <dsp:nvSpPr>
        <dsp:cNvPr id="0" name=""/>
        <dsp:cNvSpPr/>
      </dsp:nvSpPr>
      <dsp:spPr>
        <a:xfrm rot="16721910">
          <a:off x="704205" y="1363162"/>
          <a:ext cx="2021062" cy="15717"/>
        </a:xfrm>
        <a:custGeom>
          <a:avLst/>
          <a:gdLst/>
          <a:ahLst/>
          <a:cxnLst/>
          <a:rect l="0" t="0" r="0" b="0"/>
          <a:pathLst>
            <a:path>
              <a:moveTo>
                <a:pt x="0" y="7858"/>
              </a:moveTo>
              <a:lnTo>
                <a:pt x="2021062" y="785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1664209" y="1320494"/>
        <a:ext cx="101053" cy="101053"/>
      </dsp:txXfrm>
    </dsp:sp>
    <dsp:sp modelId="{EA1452E0-2326-41DD-9E55-5307506272A9}">
      <dsp:nvSpPr>
        <dsp:cNvPr id="0" name=""/>
        <dsp:cNvSpPr/>
      </dsp:nvSpPr>
      <dsp:spPr>
        <a:xfrm>
          <a:off x="1867564" y="73372"/>
          <a:ext cx="1924486" cy="597480"/>
        </a:xfrm>
        <a:prstGeom prst="roundRect">
          <a:avLst>
            <a:gd name="adj" fmla="val 10000"/>
          </a:avLst>
        </a:prstGeom>
        <a:solidFill>
          <a:schemeClr val="accent3">
            <a:lumMod val="20000"/>
            <a:lumOff val="80000"/>
          </a:schemeClr>
        </a:solidFill>
        <a:ln w="6350" cap="flat" cmpd="sng" algn="ctr">
          <a:solidFill>
            <a:schemeClr val="accent3">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債権の目的</a:t>
          </a:r>
          <a:endParaRPr kumimoji="1" lang="ja-JP" altLang="en-US" sz="2000" b="1" kern="1200" dirty="0"/>
        </a:p>
      </dsp:txBody>
      <dsp:txXfrm>
        <a:off x="1885064" y="90872"/>
        <a:ext cx="1889486" cy="562480"/>
      </dsp:txXfrm>
    </dsp:sp>
    <dsp:sp modelId="{23E4A298-627C-4164-A581-B66014E337C2}">
      <dsp:nvSpPr>
        <dsp:cNvPr id="0" name=""/>
        <dsp:cNvSpPr/>
      </dsp:nvSpPr>
      <dsp:spPr>
        <a:xfrm rot="17004508">
          <a:off x="1055688" y="1720987"/>
          <a:ext cx="1318095" cy="15717"/>
        </a:xfrm>
        <a:custGeom>
          <a:avLst/>
          <a:gdLst/>
          <a:ahLst/>
          <a:cxnLst/>
          <a:rect l="0" t="0" r="0" b="0"/>
          <a:pathLst>
            <a:path>
              <a:moveTo>
                <a:pt x="0" y="7858"/>
              </a:moveTo>
              <a:lnTo>
                <a:pt x="1318095" y="785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1681784" y="1695893"/>
        <a:ext cx="65904" cy="65904"/>
      </dsp:txXfrm>
    </dsp:sp>
    <dsp:sp modelId="{F34B0C03-03D9-4050-82E3-C773A58D9D4E}">
      <dsp:nvSpPr>
        <dsp:cNvPr id="0" name=""/>
        <dsp:cNvSpPr/>
      </dsp:nvSpPr>
      <dsp:spPr>
        <a:xfrm>
          <a:off x="1867564" y="789022"/>
          <a:ext cx="1924486" cy="597480"/>
        </a:xfrm>
        <a:prstGeom prst="roundRect">
          <a:avLst>
            <a:gd name="adj" fmla="val 10000"/>
          </a:avLst>
        </a:prstGeom>
        <a:solidFill>
          <a:schemeClr val="accent3">
            <a:lumMod val="20000"/>
            <a:lumOff val="80000"/>
          </a:schemeClr>
        </a:solidFill>
        <a:ln w="6350" cap="flat" cmpd="sng" algn="ctr">
          <a:solidFill>
            <a:schemeClr val="accent3">
              <a:lumMod val="75000"/>
            </a:schemeClr>
          </a:solidFill>
          <a:prstDash val="solid"/>
          <a:miter lim="800000"/>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債権の効力</a:t>
          </a:r>
          <a:endParaRPr kumimoji="1" lang="ja-JP" altLang="en-US" sz="2000" b="1" kern="1200" dirty="0">
            <a:solidFill>
              <a:schemeClr val="tx1"/>
            </a:solidFill>
          </a:endParaRPr>
        </a:p>
      </dsp:txBody>
      <dsp:txXfrm>
        <a:off x="1885064" y="806522"/>
        <a:ext cx="1889486" cy="562480"/>
      </dsp:txXfrm>
    </dsp:sp>
    <dsp:sp modelId="{5521E3CF-B97C-4BB2-933C-BAD038A97C7F}">
      <dsp:nvSpPr>
        <dsp:cNvPr id="0" name=""/>
        <dsp:cNvSpPr/>
      </dsp:nvSpPr>
      <dsp:spPr>
        <a:xfrm rot="18059084">
          <a:off x="3609520" y="757383"/>
          <a:ext cx="752406" cy="15717"/>
        </a:xfrm>
        <a:custGeom>
          <a:avLst/>
          <a:gdLst/>
          <a:ahLst/>
          <a:cxnLst/>
          <a:rect l="0" t="0" r="0" b="0"/>
          <a:pathLst>
            <a:path>
              <a:moveTo>
                <a:pt x="0" y="7858"/>
              </a:moveTo>
              <a:lnTo>
                <a:pt x="752406"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66913" y="746432"/>
        <a:ext cx="37620" cy="37620"/>
      </dsp:txXfrm>
    </dsp:sp>
    <dsp:sp modelId="{35ECB1A7-DDB0-448F-B87B-1DC5108E19F7}">
      <dsp:nvSpPr>
        <dsp:cNvPr id="0" name=""/>
        <dsp:cNvSpPr/>
      </dsp:nvSpPr>
      <dsp:spPr>
        <a:xfrm>
          <a:off x="4179396" y="257226"/>
          <a:ext cx="2328620" cy="370989"/>
        </a:xfrm>
        <a:prstGeom prst="roundRect">
          <a:avLst>
            <a:gd name="adj" fmla="val 10000"/>
          </a:avLst>
        </a:prstGeom>
        <a:solidFill>
          <a:schemeClr val="accent4">
            <a:lumMod val="20000"/>
            <a:lumOff val="8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対内的効力</a:t>
          </a:r>
          <a:endParaRPr kumimoji="1" lang="ja-JP" altLang="en-US" sz="2000" b="1" kern="1200" dirty="0">
            <a:solidFill>
              <a:schemeClr val="tx1"/>
            </a:solidFill>
          </a:endParaRPr>
        </a:p>
      </dsp:txBody>
      <dsp:txXfrm>
        <a:off x="4190262" y="268092"/>
        <a:ext cx="2306888" cy="349257"/>
      </dsp:txXfrm>
    </dsp:sp>
    <dsp:sp modelId="{7DB6BA9B-35D5-42C0-92D8-5C96B56CA5A5}">
      <dsp:nvSpPr>
        <dsp:cNvPr id="0" name=""/>
        <dsp:cNvSpPr/>
      </dsp:nvSpPr>
      <dsp:spPr>
        <a:xfrm rot="19598896">
          <a:off x="6475536" y="326431"/>
          <a:ext cx="394458" cy="15717"/>
        </a:xfrm>
        <a:custGeom>
          <a:avLst/>
          <a:gdLst/>
          <a:ahLst/>
          <a:cxnLst/>
          <a:rect l="0" t="0" r="0" b="0"/>
          <a:pathLst>
            <a:path>
              <a:moveTo>
                <a:pt x="0" y="7858"/>
              </a:moveTo>
              <a:lnTo>
                <a:pt x="394458" y="785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662904" y="324428"/>
        <a:ext cx="19722" cy="19722"/>
      </dsp:txXfrm>
    </dsp:sp>
    <dsp:sp modelId="{46FF0FFB-F068-4B1B-A82F-4732C1A5C61D}">
      <dsp:nvSpPr>
        <dsp:cNvPr id="0" name=""/>
        <dsp:cNvSpPr/>
      </dsp:nvSpPr>
      <dsp:spPr>
        <a:xfrm>
          <a:off x="6837513" y="86492"/>
          <a:ext cx="2116931" cy="278730"/>
        </a:xfrm>
        <a:prstGeom prst="roundRect">
          <a:avLst>
            <a:gd name="adj" fmla="val 10000"/>
          </a:avLst>
        </a:prstGeom>
        <a:solidFill>
          <a:schemeClr val="accent2">
            <a:lumMod val="20000"/>
            <a:lumOff val="80000"/>
          </a:schemeClr>
        </a:solidFill>
        <a:ln w="6350" cap="flat" cmpd="sng" algn="ctr">
          <a:solidFill>
            <a:schemeClr val="accent6">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履行強制</a:t>
          </a:r>
          <a:endParaRPr kumimoji="1" lang="ja-JP" altLang="en-US" sz="2000" b="1" kern="1200" dirty="0"/>
        </a:p>
      </dsp:txBody>
      <dsp:txXfrm>
        <a:off x="6845677" y="94656"/>
        <a:ext cx="2100603" cy="262402"/>
      </dsp:txXfrm>
    </dsp:sp>
    <dsp:sp modelId="{91AACBDE-33FF-41E7-A1E0-41750AD970A8}">
      <dsp:nvSpPr>
        <dsp:cNvPr id="0" name=""/>
        <dsp:cNvSpPr/>
      </dsp:nvSpPr>
      <dsp:spPr>
        <a:xfrm rot="1636216">
          <a:off x="6487417" y="519787"/>
          <a:ext cx="370696" cy="15717"/>
        </a:xfrm>
        <a:custGeom>
          <a:avLst/>
          <a:gdLst/>
          <a:ahLst/>
          <a:cxnLst/>
          <a:rect l="0" t="0" r="0" b="0"/>
          <a:pathLst>
            <a:path>
              <a:moveTo>
                <a:pt x="0" y="7858"/>
              </a:moveTo>
              <a:lnTo>
                <a:pt x="370696" y="785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663498" y="518378"/>
        <a:ext cx="18534" cy="18534"/>
      </dsp:txXfrm>
    </dsp:sp>
    <dsp:sp modelId="{EDE9C102-0D0A-40E1-B02F-D96D95F8E8EC}">
      <dsp:nvSpPr>
        <dsp:cNvPr id="0" name=""/>
        <dsp:cNvSpPr/>
      </dsp:nvSpPr>
      <dsp:spPr>
        <a:xfrm>
          <a:off x="6837513" y="473205"/>
          <a:ext cx="2116931" cy="278730"/>
        </a:xfrm>
        <a:prstGeom prst="roundRect">
          <a:avLst>
            <a:gd name="adj" fmla="val 10000"/>
          </a:avLst>
        </a:prstGeom>
        <a:solidFill>
          <a:schemeClr val="accent2">
            <a:lumMod val="20000"/>
            <a:lumOff val="80000"/>
          </a:schemeClr>
        </a:solidFill>
        <a:ln w="6350" cap="flat" cmpd="sng" algn="ctr">
          <a:solidFill>
            <a:schemeClr val="accent6">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損害賠償</a:t>
          </a:r>
          <a:endParaRPr kumimoji="1" lang="ja-JP" altLang="en-US" sz="2000" b="1" kern="1200" dirty="0"/>
        </a:p>
      </dsp:txBody>
      <dsp:txXfrm>
        <a:off x="6845677" y="481369"/>
        <a:ext cx="2100603" cy="262402"/>
      </dsp:txXfrm>
    </dsp:sp>
    <dsp:sp modelId="{2C8A8B71-3D82-45FC-91D6-21E4F577C143}">
      <dsp:nvSpPr>
        <dsp:cNvPr id="0" name=""/>
        <dsp:cNvSpPr/>
      </dsp:nvSpPr>
      <dsp:spPr>
        <a:xfrm rot="20592197">
          <a:off x="3783419" y="1021443"/>
          <a:ext cx="404607" cy="15717"/>
        </a:xfrm>
        <a:custGeom>
          <a:avLst/>
          <a:gdLst/>
          <a:ahLst/>
          <a:cxnLst/>
          <a:rect l="0" t="0" r="0" b="0"/>
          <a:pathLst>
            <a:path>
              <a:moveTo>
                <a:pt x="0" y="7858"/>
              </a:moveTo>
              <a:lnTo>
                <a:pt x="404607"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5608" y="1019186"/>
        <a:ext cx="20230" cy="20230"/>
      </dsp:txXfrm>
    </dsp:sp>
    <dsp:sp modelId="{362E926E-432B-4AF5-A8A2-9523244C7E30}">
      <dsp:nvSpPr>
        <dsp:cNvPr id="0" name=""/>
        <dsp:cNvSpPr/>
      </dsp:nvSpPr>
      <dsp:spPr>
        <a:xfrm>
          <a:off x="4179396" y="785345"/>
          <a:ext cx="2328620" cy="370989"/>
        </a:xfrm>
        <a:prstGeom prst="roundRect">
          <a:avLst>
            <a:gd name="adj" fmla="val 10000"/>
          </a:avLst>
        </a:prstGeom>
        <a:solidFill>
          <a:schemeClr val="accent4">
            <a:lumMod val="20000"/>
            <a:lumOff val="80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対外的効力</a:t>
          </a:r>
          <a:endParaRPr kumimoji="1" lang="ja-JP" altLang="en-US" sz="2000" b="1" kern="1200" dirty="0">
            <a:solidFill>
              <a:schemeClr val="tx1"/>
            </a:solidFill>
          </a:endParaRPr>
        </a:p>
      </dsp:txBody>
      <dsp:txXfrm>
        <a:off x="4190262" y="796211"/>
        <a:ext cx="2306888" cy="349257"/>
      </dsp:txXfrm>
    </dsp:sp>
    <dsp:sp modelId="{0B54B85F-C7B8-46B0-92A9-031FB1E4E455}">
      <dsp:nvSpPr>
        <dsp:cNvPr id="0" name=""/>
        <dsp:cNvSpPr/>
      </dsp:nvSpPr>
      <dsp:spPr>
        <a:xfrm rot="1405481">
          <a:off x="6493220" y="1034359"/>
          <a:ext cx="359090" cy="15717"/>
        </a:xfrm>
        <a:custGeom>
          <a:avLst/>
          <a:gdLst/>
          <a:ahLst/>
          <a:cxnLst/>
          <a:rect l="0" t="0" r="0" b="0"/>
          <a:pathLst>
            <a:path>
              <a:moveTo>
                <a:pt x="0" y="7858"/>
              </a:moveTo>
              <a:lnTo>
                <a:pt x="359090" y="785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663788" y="1033240"/>
        <a:ext cx="17954" cy="17954"/>
      </dsp:txXfrm>
    </dsp:sp>
    <dsp:sp modelId="{10D42795-88F6-454C-B135-7493651F2185}">
      <dsp:nvSpPr>
        <dsp:cNvPr id="0" name=""/>
        <dsp:cNvSpPr/>
      </dsp:nvSpPr>
      <dsp:spPr>
        <a:xfrm>
          <a:off x="6837513" y="944963"/>
          <a:ext cx="2116931" cy="337261"/>
        </a:xfrm>
        <a:prstGeom prst="roundRect">
          <a:avLst>
            <a:gd name="adj" fmla="val 10000"/>
          </a:avLst>
        </a:prstGeom>
        <a:solidFill>
          <a:schemeClr val="accent4">
            <a:lumMod val="20000"/>
            <a:lumOff val="80000"/>
          </a:schemeClr>
        </a:solidFill>
        <a:ln w="6350" cap="flat" cmpd="sng" algn="ctr">
          <a:solidFill>
            <a:schemeClr val="accent4">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債権者代位権</a:t>
          </a:r>
          <a:endParaRPr kumimoji="1" lang="ja-JP" altLang="en-US" sz="2000" b="1" kern="1200" dirty="0"/>
        </a:p>
      </dsp:txBody>
      <dsp:txXfrm>
        <a:off x="6847391" y="954841"/>
        <a:ext cx="2097175" cy="317505"/>
      </dsp:txXfrm>
    </dsp:sp>
    <dsp:sp modelId="{A121E7C7-8332-4A8C-BDAC-71636066A16E}">
      <dsp:nvSpPr>
        <dsp:cNvPr id="0" name=""/>
        <dsp:cNvSpPr/>
      </dsp:nvSpPr>
      <dsp:spPr>
        <a:xfrm rot="3690758">
          <a:off x="6327356" y="1266569"/>
          <a:ext cx="690817" cy="15717"/>
        </a:xfrm>
        <a:custGeom>
          <a:avLst/>
          <a:gdLst/>
          <a:ahLst/>
          <a:cxnLst/>
          <a:rect l="0" t="0" r="0" b="0"/>
          <a:pathLst>
            <a:path>
              <a:moveTo>
                <a:pt x="0" y="7858"/>
              </a:moveTo>
              <a:lnTo>
                <a:pt x="690817" y="785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6655495" y="1257157"/>
        <a:ext cx="34540" cy="34540"/>
      </dsp:txXfrm>
    </dsp:sp>
    <dsp:sp modelId="{A808F4EB-F2C7-4285-BF27-250C78E7876A}">
      <dsp:nvSpPr>
        <dsp:cNvPr id="0" name=""/>
        <dsp:cNvSpPr/>
      </dsp:nvSpPr>
      <dsp:spPr>
        <a:xfrm>
          <a:off x="6837513" y="1409384"/>
          <a:ext cx="2116931" cy="337261"/>
        </a:xfrm>
        <a:prstGeom prst="roundRect">
          <a:avLst>
            <a:gd name="adj" fmla="val 10000"/>
          </a:avLst>
        </a:prstGeom>
        <a:solidFill>
          <a:schemeClr val="accent4">
            <a:lumMod val="20000"/>
            <a:lumOff val="80000"/>
          </a:schemeClr>
        </a:solidFill>
        <a:ln w="6350" cap="flat" cmpd="sng" algn="ctr">
          <a:solidFill>
            <a:schemeClr val="accent4">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詐害行為取消権</a:t>
          </a:r>
          <a:endParaRPr kumimoji="1" lang="ja-JP" altLang="en-US" sz="2000" b="1" kern="1200" dirty="0"/>
        </a:p>
      </dsp:txBody>
      <dsp:txXfrm>
        <a:off x="6847391" y="1419262"/>
        <a:ext cx="2097175" cy="317505"/>
      </dsp:txXfrm>
    </dsp:sp>
    <dsp:sp modelId="{D071414C-3653-4650-A586-4A35AE5C80EE}">
      <dsp:nvSpPr>
        <dsp:cNvPr id="0" name=""/>
        <dsp:cNvSpPr/>
      </dsp:nvSpPr>
      <dsp:spPr>
        <a:xfrm rot="19687734">
          <a:off x="1534777" y="2267050"/>
          <a:ext cx="359917" cy="15717"/>
        </a:xfrm>
        <a:custGeom>
          <a:avLst/>
          <a:gdLst/>
          <a:ahLst/>
          <a:cxnLst/>
          <a:rect l="0" t="0" r="0" b="0"/>
          <a:pathLst>
            <a:path>
              <a:moveTo>
                <a:pt x="0" y="7858"/>
              </a:moveTo>
              <a:lnTo>
                <a:pt x="359917" y="785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1705738" y="2265911"/>
        <a:ext cx="17995" cy="17995"/>
      </dsp:txXfrm>
    </dsp:sp>
    <dsp:sp modelId="{9D953FA6-05F7-4775-B1D4-2E3459D67464}">
      <dsp:nvSpPr>
        <dsp:cNvPr id="0" name=""/>
        <dsp:cNvSpPr/>
      </dsp:nvSpPr>
      <dsp:spPr>
        <a:xfrm>
          <a:off x="1867564" y="1851275"/>
          <a:ext cx="1924486" cy="657228"/>
        </a:xfrm>
        <a:prstGeom prst="roundRect">
          <a:avLst>
            <a:gd name="adj" fmla="val 10000"/>
          </a:avLst>
        </a:prstGeom>
        <a:solidFill>
          <a:schemeClr val="accent3">
            <a:lumMod val="20000"/>
            <a:lumOff val="80000"/>
          </a:schemeClr>
        </a:solidFill>
        <a:ln w="6350" cap="flat" cmpd="sng" algn="ctr">
          <a:solidFill>
            <a:schemeClr val="accent3">
              <a:lumMod val="75000"/>
            </a:schemeClr>
          </a:solidFill>
          <a:prstDash val="solid"/>
          <a:miter lim="800000"/>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多数当事者関係</a:t>
          </a:r>
          <a:endParaRPr kumimoji="1" lang="ja-JP" altLang="en-US" sz="2000" b="1" kern="1200" dirty="0">
            <a:solidFill>
              <a:schemeClr val="tx1"/>
            </a:solidFill>
          </a:endParaRPr>
        </a:p>
      </dsp:txBody>
      <dsp:txXfrm>
        <a:off x="1886814" y="1870525"/>
        <a:ext cx="1885986" cy="618728"/>
      </dsp:txXfrm>
    </dsp:sp>
    <dsp:sp modelId="{CB8A3205-89AD-42D2-810E-97C46EB82B60}">
      <dsp:nvSpPr>
        <dsp:cNvPr id="0" name=""/>
        <dsp:cNvSpPr/>
      </dsp:nvSpPr>
      <dsp:spPr>
        <a:xfrm rot="18589427">
          <a:off x="3683312" y="1939773"/>
          <a:ext cx="604822" cy="15717"/>
        </a:xfrm>
        <a:custGeom>
          <a:avLst/>
          <a:gdLst/>
          <a:ahLst/>
          <a:cxnLst/>
          <a:rect l="0" t="0" r="0" b="0"/>
          <a:pathLst>
            <a:path>
              <a:moveTo>
                <a:pt x="0" y="7858"/>
              </a:moveTo>
              <a:lnTo>
                <a:pt x="604822"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0603" y="1932511"/>
        <a:ext cx="30241" cy="30241"/>
      </dsp:txXfrm>
    </dsp:sp>
    <dsp:sp modelId="{E9ADF1D5-730A-46CA-A3D7-DF18E387141A}">
      <dsp:nvSpPr>
        <dsp:cNvPr id="0" name=""/>
        <dsp:cNvSpPr/>
      </dsp:nvSpPr>
      <dsp:spPr>
        <a:xfrm>
          <a:off x="4179396" y="1386760"/>
          <a:ext cx="2328620" cy="657228"/>
        </a:xfrm>
        <a:prstGeom prst="roundRect">
          <a:avLst>
            <a:gd name="adj" fmla="val 10000"/>
          </a:avLst>
        </a:prstGeom>
        <a:solidFill>
          <a:schemeClr val="accent6">
            <a:lumMod val="20000"/>
            <a:lumOff val="80000"/>
          </a:schemeClr>
        </a:solidFill>
        <a:ln w="6350" cap="flat" cmpd="sng" algn="ctr">
          <a:solidFill>
            <a:schemeClr val="accent6">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可分・不可分の</a:t>
          </a:r>
          <a:r>
            <a:rPr kumimoji="1" lang="en-US" altLang="ja-JP" sz="2000" b="1" kern="1200" dirty="0" smtClean="0"/>
            <a:t/>
          </a:r>
          <a:br>
            <a:rPr kumimoji="1" lang="en-US" altLang="ja-JP" sz="2000" b="1" kern="1200" dirty="0" smtClean="0"/>
          </a:br>
          <a:r>
            <a:rPr kumimoji="1" lang="ja-JP" altLang="en-US" sz="2000" b="1" kern="1200" dirty="0" smtClean="0"/>
            <a:t>債権・債務</a:t>
          </a:r>
          <a:endParaRPr kumimoji="1" lang="ja-JP" altLang="en-US" sz="2000" b="1" kern="1200" dirty="0"/>
        </a:p>
      </dsp:txBody>
      <dsp:txXfrm>
        <a:off x="4198646" y="1406010"/>
        <a:ext cx="2290120" cy="618728"/>
      </dsp:txXfrm>
    </dsp:sp>
    <dsp:sp modelId="{C8CEEAEF-30E4-4C2B-A31A-86B159A3EBC8}">
      <dsp:nvSpPr>
        <dsp:cNvPr id="0" name=""/>
        <dsp:cNvSpPr/>
      </dsp:nvSpPr>
      <dsp:spPr>
        <a:xfrm rot="1098943">
          <a:off x="3781715" y="2236140"/>
          <a:ext cx="408016" cy="15717"/>
        </a:xfrm>
        <a:custGeom>
          <a:avLst/>
          <a:gdLst/>
          <a:ahLst/>
          <a:cxnLst/>
          <a:rect l="0" t="0" r="0" b="0"/>
          <a:pathLst>
            <a:path>
              <a:moveTo>
                <a:pt x="0" y="7858"/>
              </a:moveTo>
              <a:lnTo>
                <a:pt x="408016"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5523" y="2233799"/>
        <a:ext cx="20400" cy="20400"/>
      </dsp:txXfrm>
    </dsp:sp>
    <dsp:sp modelId="{5E3A3560-7862-4420-A061-F9CD45ECD8D7}">
      <dsp:nvSpPr>
        <dsp:cNvPr id="0" name=""/>
        <dsp:cNvSpPr/>
      </dsp:nvSpPr>
      <dsp:spPr>
        <a:xfrm>
          <a:off x="4179396" y="2154808"/>
          <a:ext cx="2328620" cy="306602"/>
        </a:xfrm>
        <a:prstGeom prst="roundRect">
          <a:avLst>
            <a:gd name="adj" fmla="val 10000"/>
          </a:avLst>
        </a:prstGeom>
        <a:solidFill>
          <a:schemeClr val="accent6">
            <a:lumMod val="20000"/>
            <a:lumOff val="80000"/>
          </a:schemeClr>
        </a:solidFill>
        <a:ln w="6350" cap="flat" cmpd="sng" algn="ctr">
          <a:solidFill>
            <a:schemeClr val="accent6">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連帯債務</a:t>
          </a:r>
          <a:endParaRPr kumimoji="1" lang="ja-JP" altLang="en-US" sz="2000" b="1" kern="1200" dirty="0"/>
        </a:p>
      </dsp:txBody>
      <dsp:txXfrm>
        <a:off x="4188376" y="2163788"/>
        <a:ext cx="2310660" cy="288642"/>
      </dsp:txXfrm>
    </dsp:sp>
    <dsp:sp modelId="{35AEBBF5-D820-41B3-B557-741F0C91638F}">
      <dsp:nvSpPr>
        <dsp:cNvPr id="0" name=""/>
        <dsp:cNvSpPr/>
      </dsp:nvSpPr>
      <dsp:spPr>
        <a:xfrm rot="3270267">
          <a:off x="3652172" y="2443594"/>
          <a:ext cx="667101" cy="15717"/>
        </a:xfrm>
        <a:custGeom>
          <a:avLst/>
          <a:gdLst/>
          <a:ahLst/>
          <a:cxnLst/>
          <a:rect l="0" t="0" r="0" b="0"/>
          <a:pathLst>
            <a:path>
              <a:moveTo>
                <a:pt x="0" y="7858"/>
              </a:moveTo>
              <a:lnTo>
                <a:pt x="667101"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69046" y="2434775"/>
        <a:ext cx="33355" cy="33355"/>
      </dsp:txXfrm>
    </dsp:sp>
    <dsp:sp modelId="{4DDD3F42-EED2-49B0-965D-89CDD5BC8AA1}">
      <dsp:nvSpPr>
        <dsp:cNvPr id="0" name=""/>
        <dsp:cNvSpPr/>
      </dsp:nvSpPr>
      <dsp:spPr>
        <a:xfrm>
          <a:off x="4179396" y="2569716"/>
          <a:ext cx="2328620" cy="306602"/>
        </a:xfrm>
        <a:prstGeom prst="roundRect">
          <a:avLst>
            <a:gd name="adj" fmla="val 10000"/>
          </a:avLst>
        </a:prstGeom>
        <a:solidFill>
          <a:schemeClr val="accent6">
            <a:lumMod val="20000"/>
            <a:lumOff val="80000"/>
          </a:schemeClr>
        </a:solidFill>
        <a:ln w="6350" cap="flat" cmpd="sng" algn="ctr">
          <a:solidFill>
            <a:schemeClr val="accent6">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保証</a:t>
          </a:r>
          <a:endParaRPr kumimoji="1" lang="ja-JP" altLang="en-US" sz="2000" b="1" kern="1200" dirty="0"/>
        </a:p>
      </dsp:txBody>
      <dsp:txXfrm>
        <a:off x="4188376" y="2578696"/>
        <a:ext cx="2310660" cy="288642"/>
      </dsp:txXfrm>
    </dsp:sp>
    <dsp:sp modelId="{1175853E-FDC5-49DD-9AAD-6C3314A84FA0}">
      <dsp:nvSpPr>
        <dsp:cNvPr id="0" name=""/>
        <dsp:cNvSpPr/>
      </dsp:nvSpPr>
      <dsp:spPr>
        <a:xfrm rot="3762364">
          <a:off x="1381455" y="2658245"/>
          <a:ext cx="666561" cy="15717"/>
        </a:xfrm>
        <a:custGeom>
          <a:avLst/>
          <a:gdLst/>
          <a:ahLst/>
          <a:cxnLst/>
          <a:rect l="0" t="0" r="0" b="0"/>
          <a:pathLst>
            <a:path>
              <a:moveTo>
                <a:pt x="0" y="7858"/>
              </a:moveTo>
              <a:lnTo>
                <a:pt x="666561" y="785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1698072" y="2649440"/>
        <a:ext cx="33328" cy="33328"/>
      </dsp:txXfrm>
    </dsp:sp>
    <dsp:sp modelId="{75D0B7BA-6E7F-48B0-B2DD-2C99F87E2392}">
      <dsp:nvSpPr>
        <dsp:cNvPr id="0" name=""/>
        <dsp:cNvSpPr/>
      </dsp:nvSpPr>
      <dsp:spPr>
        <a:xfrm>
          <a:off x="1867564" y="2663539"/>
          <a:ext cx="1924486" cy="597480"/>
        </a:xfrm>
        <a:prstGeom prst="roundRect">
          <a:avLst>
            <a:gd name="adj" fmla="val 10000"/>
          </a:avLst>
        </a:prstGeom>
        <a:solidFill>
          <a:schemeClr val="accent3">
            <a:lumMod val="20000"/>
            <a:lumOff val="80000"/>
          </a:schemeClr>
        </a:solidFill>
        <a:ln w="6350" cap="flat" cmpd="sng" algn="ctr">
          <a:solidFill>
            <a:schemeClr val="accent3">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債権の譲渡</a:t>
          </a:r>
          <a:endParaRPr kumimoji="1" lang="ja-JP" altLang="en-US" sz="2000" b="1" kern="1200" dirty="0"/>
        </a:p>
      </dsp:txBody>
      <dsp:txXfrm>
        <a:off x="1885064" y="2681039"/>
        <a:ext cx="1889486" cy="562480"/>
      </dsp:txXfrm>
    </dsp:sp>
    <dsp:sp modelId="{ED0CAD46-8095-4333-AA58-65B5D962125E}">
      <dsp:nvSpPr>
        <dsp:cNvPr id="0" name=""/>
        <dsp:cNvSpPr/>
      </dsp:nvSpPr>
      <dsp:spPr>
        <a:xfrm rot="4678348">
          <a:off x="981333" y="3079374"/>
          <a:ext cx="1466806" cy="15717"/>
        </a:xfrm>
        <a:custGeom>
          <a:avLst/>
          <a:gdLst/>
          <a:ahLst/>
          <a:cxnLst/>
          <a:rect l="0" t="0" r="0" b="0"/>
          <a:pathLst>
            <a:path>
              <a:moveTo>
                <a:pt x="0" y="7858"/>
              </a:moveTo>
              <a:lnTo>
                <a:pt x="1466806" y="785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1678066" y="3050562"/>
        <a:ext cx="73340" cy="73340"/>
      </dsp:txXfrm>
    </dsp:sp>
    <dsp:sp modelId="{BC508720-A323-4727-95C4-275FE597D8EC}">
      <dsp:nvSpPr>
        <dsp:cNvPr id="0" name=""/>
        <dsp:cNvSpPr/>
      </dsp:nvSpPr>
      <dsp:spPr>
        <a:xfrm>
          <a:off x="1867564" y="3505795"/>
          <a:ext cx="1924486" cy="597480"/>
        </a:xfrm>
        <a:prstGeom prst="roundRect">
          <a:avLst>
            <a:gd name="adj" fmla="val 10000"/>
          </a:avLst>
        </a:prstGeom>
        <a:solidFill>
          <a:schemeClr val="accent3">
            <a:lumMod val="20000"/>
            <a:lumOff val="80000"/>
          </a:schemeClr>
        </a:solidFill>
        <a:ln w="6350" cap="flat" cmpd="sng" algn="ctr">
          <a:solidFill>
            <a:schemeClr val="accent3">
              <a:lumMod val="75000"/>
            </a:schemeClr>
          </a:solidFill>
          <a:prstDash val="solid"/>
          <a:miter lim="800000"/>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債権の消滅</a:t>
          </a:r>
          <a:endParaRPr kumimoji="1" lang="ja-JP" altLang="en-US" sz="2000" b="1" kern="1200" dirty="0">
            <a:solidFill>
              <a:schemeClr val="tx1"/>
            </a:solidFill>
          </a:endParaRPr>
        </a:p>
      </dsp:txBody>
      <dsp:txXfrm>
        <a:off x="1885064" y="3523295"/>
        <a:ext cx="1889486" cy="562480"/>
      </dsp:txXfrm>
    </dsp:sp>
    <dsp:sp modelId="{0D034AB0-6B9A-4DF5-8472-499E9C068F27}">
      <dsp:nvSpPr>
        <dsp:cNvPr id="0" name=""/>
        <dsp:cNvSpPr/>
      </dsp:nvSpPr>
      <dsp:spPr>
        <a:xfrm rot="17945058">
          <a:off x="3587298" y="3448491"/>
          <a:ext cx="796850" cy="15717"/>
        </a:xfrm>
        <a:custGeom>
          <a:avLst/>
          <a:gdLst/>
          <a:ahLst/>
          <a:cxnLst/>
          <a:rect l="0" t="0" r="0" b="0"/>
          <a:pathLst>
            <a:path>
              <a:moveTo>
                <a:pt x="0" y="7858"/>
              </a:moveTo>
              <a:lnTo>
                <a:pt x="796850"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65802" y="3436428"/>
        <a:ext cx="39842" cy="39842"/>
      </dsp:txXfrm>
    </dsp:sp>
    <dsp:sp modelId="{1133AF82-A490-4545-8750-4820D33B0AEA}">
      <dsp:nvSpPr>
        <dsp:cNvPr id="0" name=""/>
        <dsp:cNvSpPr/>
      </dsp:nvSpPr>
      <dsp:spPr>
        <a:xfrm>
          <a:off x="4179396" y="2968798"/>
          <a:ext cx="2328620" cy="278730"/>
        </a:xfrm>
        <a:prstGeom prst="roundRect">
          <a:avLst>
            <a:gd name="adj" fmla="val 10000"/>
          </a:avLst>
        </a:prstGeom>
        <a:solidFill>
          <a:schemeClr val="accent1">
            <a:lumMod val="20000"/>
            <a:lumOff val="80000"/>
          </a:schemeClr>
        </a:solidFill>
        <a:ln w="6350" cap="flat" cmpd="sng" algn="ctr">
          <a:solidFill>
            <a:schemeClr val="accent1">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弁済</a:t>
          </a:r>
          <a:endParaRPr kumimoji="1" lang="ja-JP" altLang="en-US" sz="2000" b="1" kern="1200" dirty="0"/>
        </a:p>
      </dsp:txBody>
      <dsp:txXfrm>
        <a:off x="4187560" y="2976962"/>
        <a:ext cx="2312292" cy="262402"/>
      </dsp:txXfrm>
    </dsp:sp>
    <dsp:sp modelId="{3C6C097F-19E6-4FEB-B977-DD7556441FF8}">
      <dsp:nvSpPr>
        <dsp:cNvPr id="0" name=""/>
        <dsp:cNvSpPr/>
      </dsp:nvSpPr>
      <dsp:spPr>
        <a:xfrm rot="19042815">
          <a:off x="3722532" y="3618462"/>
          <a:ext cx="526382" cy="15717"/>
        </a:xfrm>
        <a:custGeom>
          <a:avLst/>
          <a:gdLst/>
          <a:ahLst/>
          <a:cxnLst/>
          <a:rect l="0" t="0" r="0" b="0"/>
          <a:pathLst>
            <a:path>
              <a:moveTo>
                <a:pt x="0" y="7858"/>
              </a:moveTo>
              <a:lnTo>
                <a:pt x="526382"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2564" y="3613161"/>
        <a:ext cx="26319" cy="26319"/>
      </dsp:txXfrm>
    </dsp:sp>
    <dsp:sp modelId="{ACD3DA2E-EF22-4009-9795-0A0D9A5028AF}">
      <dsp:nvSpPr>
        <dsp:cNvPr id="0" name=""/>
        <dsp:cNvSpPr/>
      </dsp:nvSpPr>
      <dsp:spPr>
        <a:xfrm>
          <a:off x="4179396" y="3308741"/>
          <a:ext cx="2328620" cy="278730"/>
        </a:xfrm>
        <a:prstGeom prst="roundRect">
          <a:avLst>
            <a:gd name="adj" fmla="val 10000"/>
          </a:avLst>
        </a:prstGeom>
        <a:solidFill>
          <a:schemeClr val="accent1">
            <a:lumMod val="20000"/>
            <a:lumOff val="80000"/>
          </a:schemeClr>
        </a:solidFill>
        <a:ln w="6350" cap="flat" cmpd="sng" algn="ctr">
          <a:solidFill>
            <a:schemeClr val="accent1">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相殺</a:t>
          </a:r>
          <a:endParaRPr kumimoji="1" lang="ja-JP" altLang="en-US" sz="2000" b="1" kern="1200" dirty="0"/>
        </a:p>
      </dsp:txBody>
      <dsp:txXfrm>
        <a:off x="4187560" y="3316905"/>
        <a:ext cx="2312292" cy="262402"/>
      </dsp:txXfrm>
    </dsp:sp>
    <dsp:sp modelId="{B5CEEFAF-5291-40AD-A651-62E863BFF74F}">
      <dsp:nvSpPr>
        <dsp:cNvPr id="0" name=""/>
        <dsp:cNvSpPr/>
      </dsp:nvSpPr>
      <dsp:spPr>
        <a:xfrm rot="21453767">
          <a:off x="3791875" y="3788433"/>
          <a:ext cx="387696" cy="15717"/>
        </a:xfrm>
        <a:custGeom>
          <a:avLst/>
          <a:gdLst/>
          <a:ahLst/>
          <a:cxnLst/>
          <a:rect l="0" t="0" r="0" b="0"/>
          <a:pathLst>
            <a:path>
              <a:moveTo>
                <a:pt x="0" y="7858"/>
              </a:moveTo>
              <a:lnTo>
                <a:pt x="387696"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6031" y="3786600"/>
        <a:ext cx="19384" cy="19384"/>
      </dsp:txXfrm>
    </dsp:sp>
    <dsp:sp modelId="{87A16363-17D3-4224-B263-199A9B1B44AB}">
      <dsp:nvSpPr>
        <dsp:cNvPr id="0" name=""/>
        <dsp:cNvSpPr/>
      </dsp:nvSpPr>
      <dsp:spPr>
        <a:xfrm>
          <a:off x="4179396" y="3648684"/>
          <a:ext cx="2328620" cy="278730"/>
        </a:xfrm>
        <a:prstGeom prst="roundRect">
          <a:avLst>
            <a:gd name="adj" fmla="val 10000"/>
          </a:avLst>
        </a:prstGeom>
        <a:solidFill>
          <a:schemeClr val="accent1">
            <a:lumMod val="20000"/>
            <a:lumOff val="80000"/>
          </a:schemeClr>
        </a:solidFill>
        <a:ln w="6350" cap="flat" cmpd="sng" algn="ctr">
          <a:solidFill>
            <a:schemeClr val="accent1">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更改</a:t>
          </a:r>
          <a:endParaRPr kumimoji="1" lang="ja-JP" altLang="en-US" sz="2000" b="1" kern="1200" dirty="0"/>
        </a:p>
      </dsp:txBody>
      <dsp:txXfrm>
        <a:off x="4187560" y="3656848"/>
        <a:ext cx="2312292" cy="262402"/>
      </dsp:txXfrm>
    </dsp:sp>
    <dsp:sp modelId="{61A421B0-8694-4DD1-A737-7B5F65C55C63}">
      <dsp:nvSpPr>
        <dsp:cNvPr id="0" name=""/>
        <dsp:cNvSpPr/>
      </dsp:nvSpPr>
      <dsp:spPr>
        <a:xfrm rot="2391830">
          <a:off x="3733404" y="3958405"/>
          <a:ext cx="504639" cy="15717"/>
        </a:xfrm>
        <a:custGeom>
          <a:avLst/>
          <a:gdLst/>
          <a:ahLst/>
          <a:cxnLst/>
          <a:rect l="0" t="0" r="0" b="0"/>
          <a:pathLst>
            <a:path>
              <a:moveTo>
                <a:pt x="0" y="7858"/>
              </a:moveTo>
              <a:lnTo>
                <a:pt x="504639"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73107" y="3953647"/>
        <a:ext cx="25231" cy="25231"/>
      </dsp:txXfrm>
    </dsp:sp>
    <dsp:sp modelId="{8528AFD5-7770-4BB7-BFD8-0BC3DBECA0E0}">
      <dsp:nvSpPr>
        <dsp:cNvPr id="0" name=""/>
        <dsp:cNvSpPr/>
      </dsp:nvSpPr>
      <dsp:spPr>
        <a:xfrm>
          <a:off x="4179396" y="3988626"/>
          <a:ext cx="2328620" cy="278730"/>
        </a:xfrm>
        <a:prstGeom prst="roundRect">
          <a:avLst>
            <a:gd name="adj" fmla="val 10000"/>
          </a:avLst>
        </a:prstGeom>
        <a:solidFill>
          <a:schemeClr val="accent1">
            <a:lumMod val="20000"/>
            <a:lumOff val="80000"/>
          </a:schemeClr>
        </a:solidFill>
        <a:ln w="6350" cap="flat" cmpd="sng" algn="ctr">
          <a:solidFill>
            <a:schemeClr val="accent1">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免除</a:t>
          </a:r>
          <a:endParaRPr kumimoji="1" lang="ja-JP" altLang="en-US" sz="2000" b="1" kern="1200" dirty="0"/>
        </a:p>
      </dsp:txBody>
      <dsp:txXfrm>
        <a:off x="4187560" y="3996790"/>
        <a:ext cx="2312292" cy="262402"/>
      </dsp:txXfrm>
    </dsp:sp>
    <dsp:sp modelId="{96B70007-EEB8-481A-8CF1-42255D59D55C}">
      <dsp:nvSpPr>
        <dsp:cNvPr id="0" name=""/>
        <dsp:cNvSpPr/>
      </dsp:nvSpPr>
      <dsp:spPr>
        <a:xfrm rot="3583210">
          <a:off x="3601622" y="4128376"/>
          <a:ext cx="768202" cy="15717"/>
        </a:xfrm>
        <a:custGeom>
          <a:avLst/>
          <a:gdLst/>
          <a:ahLst/>
          <a:cxnLst/>
          <a:rect l="0" t="0" r="0" b="0"/>
          <a:pathLst>
            <a:path>
              <a:moveTo>
                <a:pt x="0" y="7858"/>
              </a:moveTo>
              <a:lnTo>
                <a:pt x="768202" y="78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kumimoji="1" lang="ja-JP" altLang="en-US" sz="2000" b="1" kern="1200"/>
        </a:p>
      </dsp:txBody>
      <dsp:txXfrm>
        <a:off x="3966518" y="4117030"/>
        <a:ext cx="38410" cy="38410"/>
      </dsp:txXfrm>
    </dsp:sp>
    <dsp:sp modelId="{3B7C543B-9D5A-4905-B5DC-866673B0903C}">
      <dsp:nvSpPr>
        <dsp:cNvPr id="0" name=""/>
        <dsp:cNvSpPr/>
      </dsp:nvSpPr>
      <dsp:spPr>
        <a:xfrm>
          <a:off x="4179396" y="4328569"/>
          <a:ext cx="2328620" cy="278730"/>
        </a:xfrm>
        <a:prstGeom prst="roundRect">
          <a:avLst>
            <a:gd name="adj" fmla="val 10000"/>
          </a:avLst>
        </a:prstGeom>
        <a:solidFill>
          <a:schemeClr val="accent1">
            <a:lumMod val="20000"/>
            <a:lumOff val="80000"/>
          </a:schemeClr>
        </a:solidFill>
        <a:ln w="6350" cap="flat" cmpd="sng" algn="ctr">
          <a:solidFill>
            <a:schemeClr val="accent1">
              <a:lumMod val="75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混同</a:t>
          </a:r>
          <a:endParaRPr kumimoji="1" lang="ja-JP" altLang="en-US" sz="2000" b="1" kern="1200" dirty="0"/>
        </a:p>
      </dsp:txBody>
      <dsp:txXfrm>
        <a:off x="4187560" y="4336733"/>
        <a:ext cx="2312292" cy="2624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0.77146</cdr:x>
      <cdr:y>0.21591</cdr:y>
    </cdr:from>
    <cdr:to>
      <cdr:x>1</cdr:x>
      <cdr:y>0.85306</cdr:y>
    </cdr:to>
    <cdr:sp macro="" textlink="">
      <cdr:nvSpPr>
        <cdr:cNvPr id="2" name="テキスト ボックス 1"/>
        <cdr:cNvSpPr txBox="1"/>
      </cdr:nvSpPr>
      <cdr:spPr>
        <a:xfrm xmlns:a="http://schemas.openxmlformats.org/drawingml/2006/main">
          <a:off x="7434943" y="1263301"/>
          <a:ext cx="2202543" cy="37279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r>
              <a:rPr kumimoji="1" lang="en-US" altLang="ja-JP" smtClean="0"/>
              <a:t>Total understanding on Civil Code of Japan</a:t>
            </a:r>
            <a:endParaRPr kumimoji="1" lang="ja-JP" altLang="en-US"/>
          </a:p>
        </p:txBody>
      </p:sp>
      <p:sp>
        <p:nvSpPr>
          <p:cNvPr id="3" name="日付プレースホルダー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r>
              <a:rPr kumimoji="1" lang="en-US" altLang="ja-JP" smtClean="0"/>
              <a:t>2018/1/16</a:t>
            </a:r>
            <a:endParaRPr kumimoji="1" lang="ja-JP" altLang="en-US"/>
          </a:p>
        </p:txBody>
      </p:sp>
      <p:sp>
        <p:nvSpPr>
          <p:cNvPr id="4" name="フッター プレースホルダー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r>
              <a:rPr kumimoji="1" lang="en-US" altLang="ja-JP" smtClean="0"/>
              <a:t>KAGAYAMA Shigeru, 2018</a:t>
            </a:r>
            <a:endParaRPr kumimoji="1" lang="ja-JP" altLang="en-US"/>
          </a:p>
        </p:txBody>
      </p:sp>
      <p:sp>
        <p:nvSpPr>
          <p:cNvPr id="5" name="スライド番号プレースホルダー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8959C64C-41C1-4FA1-BC21-7190AEF6EDAB}" type="slidenum">
              <a:rPr kumimoji="1" lang="ja-JP" altLang="en-US" smtClean="0"/>
              <a:t>‹#›</a:t>
            </a:fld>
            <a:endParaRPr kumimoji="1" lang="ja-JP" altLang="en-US"/>
          </a:p>
        </p:txBody>
      </p:sp>
    </p:spTree>
    <p:extLst>
      <p:ext uri="{BB962C8B-B14F-4D97-AF65-F5344CB8AC3E}">
        <p14:creationId xmlns:p14="http://schemas.microsoft.com/office/powerpoint/2010/main" val="412386122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r>
              <a:rPr kumimoji="1" lang="en-US" altLang="ja-JP" smtClean="0"/>
              <a:t>Total understanding on Civil Code of Japan</a:t>
            </a:r>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r>
              <a:rPr kumimoji="1" lang="en-US" altLang="ja-JP" smtClean="0"/>
              <a:t>2018/1/16</a:t>
            </a:r>
            <a:endParaRPr kumimoji="1" lang="ja-JP" altLang="en-US"/>
          </a:p>
        </p:txBody>
      </p:sp>
      <p:sp>
        <p:nvSpPr>
          <p:cNvPr id="4"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7D28A4DA-DD41-49CA-A527-3D7775FEF718}" type="slidenum">
              <a:rPr kumimoji="1" lang="ja-JP" altLang="en-US" smtClean="0"/>
              <a:t>‹#›</a:t>
            </a:fld>
            <a:endParaRPr kumimoji="1" lang="ja-JP" altLang="en-US"/>
          </a:p>
        </p:txBody>
      </p:sp>
    </p:spTree>
    <p:extLst>
      <p:ext uri="{BB962C8B-B14F-4D97-AF65-F5344CB8AC3E}">
        <p14:creationId xmlns:p14="http://schemas.microsoft.com/office/powerpoint/2010/main" val="184268902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a:t>
            </a:fld>
            <a:endParaRPr kumimoji="1" lang="ja-JP" altLang="en-US"/>
          </a:p>
        </p:txBody>
      </p:sp>
    </p:spTree>
    <p:extLst>
      <p:ext uri="{BB962C8B-B14F-4D97-AF65-F5344CB8AC3E}">
        <p14:creationId xmlns:p14="http://schemas.microsoft.com/office/powerpoint/2010/main" val="1037181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10</a:t>
            </a:fld>
            <a:endParaRPr kumimoji="1" lang="ja-JP" altLang="en-US"/>
          </a:p>
        </p:txBody>
      </p:sp>
    </p:spTree>
    <p:extLst>
      <p:ext uri="{BB962C8B-B14F-4D97-AF65-F5344CB8AC3E}">
        <p14:creationId xmlns:p14="http://schemas.microsoft.com/office/powerpoint/2010/main" val="3729336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11</a:t>
            </a:fld>
            <a:endParaRPr kumimoji="1" lang="ja-JP" altLang="en-US"/>
          </a:p>
        </p:txBody>
      </p:sp>
    </p:spTree>
    <p:extLst>
      <p:ext uri="{BB962C8B-B14F-4D97-AF65-F5344CB8AC3E}">
        <p14:creationId xmlns:p14="http://schemas.microsoft.com/office/powerpoint/2010/main" val="3545686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12</a:t>
            </a:fld>
            <a:endParaRPr kumimoji="1" lang="ja-JP" altLang="en-US"/>
          </a:p>
        </p:txBody>
      </p:sp>
    </p:spTree>
    <p:extLst>
      <p:ext uri="{BB962C8B-B14F-4D97-AF65-F5344CB8AC3E}">
        <p14:creationId xmlns:p14="http://schemas.microsoft.com/office/powerpoint/2010/main" val="3282710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13</a:t>
            </a:fld>
            <a:endParaRPr kumimoji="1" lang="ja-JP" altLang="en-US"/>
          </a:p>
        </p:txBody>
      </p:sp>
    </p:spTree>
    <p:extLst>
      <p:ext uri="{BB962C8B-B14F-4D97-AF65-F5344CB8AC3E}">
        <p14:creationId xmlns:p14="http://schemas.microsoft.com/office/powerpoint/2010/main" val="308672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14</a:t>
            </a:fld>
            <a:endParaRPr kumimoji="1" lang="ja-JP" altLang="en-US"/>
          </a:p>
        </p:txBody>
      </p:sp>
    </p:spTree>
    <p:extLst>
      <p:ext uri="{BB962C8B-B14F-4D97-AF65-F5344CB8AC3E}">
        <p14:creationId xmlns:p14="http://schemas.microsoft.com/office/powerpoint/2010/main" val="3333559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15</a:t>
            </a:fld>
            <a:endParaRPr kumimoji="1" lang="ja-JP" altLang="en-US"/>
          </a:p>
        </p:txBody>
      </p:sp>
    </p:spTree>
    <p:extLst>
      <p:ext uri="{BB962C8B-B14F-4D97-AF65-F5344CB8AC3E}">
        <p14:creationId xmlns:p14="http://schemas.microsoft.com/office/powerpoint/2010/main" val="4133550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16</a:t>
            </a:fld>
            <a:endParaRPr kumimoji="1" lang="ja-JP" altLang="en-US"/>
          </a:p>
        </p:txBody>
      </p:sp>
    </p:spTree>
    <p:extLst>
      <p:ext uri="{BB962C8B-B14F-4D97-AF65-F5344CB8AC3E}">
        <p14:creationId xmlns:p14="http://schemas.microsoft.com/office/powerpoint/2010/main" val="1867293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17</a:t>
            </a:fld>
            <a:endParaRPr kumimoji="1" lang="ja-JP" altLang="en-US"/>
          </a:p>
        </p:txBody>
      </p:sp>
    </p:spTree>
    <p:extLst>
      <p:ext uri="{BB962C8B-B14F-4D97-AF65-F5344CB8AC3E}">
        <p14:creationId xmlns:p14="http://schemas.microsoft.com/office/powerpoint/2010/main" val="2196393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18</a:t>
            </a:fld>
            <a:endParaRPr kumimoji="1" lang="ja-JP" altLang="en-US"/>
          </a:p>
        </p:txBody>
      </p:sp>
    </p:spTree>
    <p:extLst>
      <p:ext uri="{BB962C8B-B14F-4D97-AF65-F5344CB8AC3E}">
        <p14:creationId xmlns:p14="http://schemas.microsoft.com/office/powerpoint/2010/main" val="2583225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19</a:t>
            </a:fld>
            <a:endParaRPr kumimoji="1" lang="ja-JP" altLang="en-US"/>
          </a:p>
        </p:txBody>
      </p:sp>
    </p:spTree>
    <p:extLst>
      <p:ext uri="{BB962C8B-B14F-4D97-AF65-F5344CB8AC3E}">
        <p14:creationId xmlns:p14="http://schemas.microsoft.com/office/powerpoint/2010/main" val="1966023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28A4DA-DD41-49CA-A527-3D7775FEF718}"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Total understanding on Civil Code of Japan</a:t>
            </a:r>
            <a:endParaRPr kumimoji="1" lang="ja-JP" altLang="en-US"/>
          </a:p>
        </p:txBody>
      </p:sp>
    </p:spTree>
    <p:extLst>
      <p:ext uri="{BB962C8B-B14F-4D97-AF65-F5344CB8AC3E}">
        <p14:creationId xmlns:p14="http://schemas.microsoft.com/office/powerpoint/2010/main" val="802956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20</a:t>
            </a:fld>
            <a:endParaRPr kumimoji="1" lang="ja-JP" altLang="en-US"/>
          </a:p>
        </p:txBody>
      </p:sp>
    </p:spTree>
    <p:extLst>
      <p:ext uri="{BB962C8B-B14F-4D97-AF65-F5344CB8AC3E}">
        <p14:creationId xmlns:p14="http://schemas.microsoft.com/office/powerpoint/2010/main" val="2992454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21</a:t>
            </a:fld>
            <a:endParaRPr kumimoji="1" lang="ja-JP" altLang="en-US"/>
          </a:p>
        </p:txBody>
      </p:sp>
    </p:spTree>
    <p:extLst>
      <p:ext uri="{BB962C8B-B14F-4D97-AF65-F5344CB8AC3E}">
        <p14:creationId xmlns:p14="http://schemas.microsoft.com/office/powerpoint/2010/main" val="1028999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22</a:t>
            </a:fld>
            <a:endParaRPr kumimoji="1" lang="ja-JP" altLang="en-US"/>
          </a:p>
        </p:txBody>
      </p:sp>
    </p:spTree>
    <p:extLst>
      <p:ext uri="{BB962C8B-B14F-4D97-AF65-F5344CB8AC3E}">
        <p14:creationId xmlns:p14="http://schemas.microsoft.com/office/powerpoint/2010/main" val="1019583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23</a:t>
            </a:fld>
            <a:endParaRPr kumimoji="1" lang="ja-JP" altLang="en-US"/>
          </a:p>
        </p:txBody>
      </p:sp>
    </p:spTree>
    <p:extLst>
      <p:ext uri="{BB962C8B-B14F-4D97-AF65-F5344CB8AC3E}">
        <p14:creationId xmlns:p14="http://schemas.microsoft.com/office/powerpoint/2010/main" val="2868977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24</a:t>
            </a:fld>
            <a:endParaRPr kumimoji="1" lang="ja-JP" altLang="en-US"/>
          </a:p>
        </p:txBody>
      </p:sp>
    </p:spTree>
    <p:extLst>
      <p:ext uri="{BB962C8B-B14F-4D97-AF65-F5344CB8AC3E}">
        <p14:creationId xmlns:p14="http://schemas.microsoft.com/office/powerpoint/2010/main" val="32588013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25</a:t>
            </a:fld>
            <a:endParaRPr kumimoji="1" lang="ja-JP" altLang="en-US"/>
          </a:p>
        </p:txBody>
      </p:sp>
    </p:spTree>
    <p:extLst>
      <p:ext uri="{BB962C8B-B14F-4D97-AF65-F5344CB8AC3E}">
        <p14:creationId xmlns:p14="http://schemas.microsoft.com/office/powerpoint/2010/main" val="819784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26</a:t>
            </a:fld>
            <a:endParaRPr kumimoji="1" lang="ja-JP" altLang="en-US"/>
          </a:p>
        </p:txBody>
      </p:sp>
    </p:spTree>
    <p:extLst>
      <p:ext uri="{BB962C8B-B14F-4D97-AF65-F5344CB8AC3E}">
        <p14:creationId xmlns:p14="http://schemas.microsoft.com/office/powerpoint/2010/main" val="4204118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27</a:t>
            </a:fld>
            <a:endParaRPr kumimoji="1" lang="ja-JP" altLang="en-US"/>
          </a:p>
        </p:txBody>
      </p:sp>
    </p:spTree>
    <p:extLst>
      <p:ext uri="{BB962C8B-B14F-4D97-AF65-F5344CB8AC3E}">
        <p14:creationId xmlns:p14="http://schemas.microsoft.com/office/powerpoint/2010/main" val="299334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28</a:t>
            </a:fld>
            <a:endParaRPr kumimoji="1" lang="ja-JP" altLang="en-US"/>
          </a:p>
        </p:txBody>
      </p:sp>
    </p:spTree>
    <p:extLst>
      <p:ext uri="{BB962C8B-B14F-4D97-AF65-F5344CB8AC3E}">
        <p14:creationId xmlns:p14="http://schemas.microsoft.com/office/powerpoint/2010/main" val="957768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29</a:t>
            </a:fld>
            <a:endParaRPr kumimoji="1" lang="ja-JP" altLang="en-US"/>
          </a:p>
        </p:txBody>
      </p:sp>
    </p:spTree>
    <p:extLst>
      <p:ext uri="{BB962C8B-B14F-4D97-AF65-F5344CB8AC3E}">
        <p14:creationId xmlns:p14="http://schemas.microsoft.com/office/powerpoint/2010/main" val="237951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a:t>
            </a:fld>
            <a:endParaRPr kumimoji="1" lang="ja-JP" altLang="en-US"/>
          </a:p>
        </p:txBody>
      </p:sp>
    </p:spTree>
    <p:extLst>
      <p:ext uri="{BB962C8B-B14F-4D97-AF65-F5344CB8AC3E}">
        <p14:creationId xmlns:p14="http://schemas.microsoft.com/office/powerpoint/2010/main" val="2506660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30</a:t>
            </a:fld>
            <a:endParaRPr kumimoji="1" lang="ja-JP" altLang="en-US"/>
          </a:p>
        </p:txBody>
      </p:sp>
    </p:spTree>
    <p:extLst>
      <p:ext uri="{BB962C8B-B14F-4D97-AF65-F5344CB8AC3E}">
        <p14:creationId xmlns:p14="http://schemas.microsoft.com/office/powerpoint/2010/main" val="510652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31</a:t>
            </a:fld>
            <a:endParaRPr kumimoji="1" lang="ja-JP" altLang="en-US"/>
          </a:p>
        </p:txBody>
      </p:sp>
    </p:spTree>
    <p:extLst>
      <p:ext uri="{BB962C8B-B14F-4D97-AF65-F5344CB8AC3E}">
        <p14:creationId xmlns:p14="http://schemas.microsoft.com/office/powerpoint/2010/main" val="24179439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32</a:t>
            </a:fld>
            <a:endParaRPr kumimoji="1" lang="ja-JP" altLang="en-US"/>
          </a:p>
        </p:txBody>
      </p:sp>
    </p:spTree>
    <p:extLst>
      <p:ext uri="{BB962C8B-B14F-4D97-AF65-F5344CB8AC3E}">
        <p14:creationId xmlns:p14="http://schemas.microsoft.com/office/powerpoint/2010/main" val="10320608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33</a:t>
            </a:fld>
            <a:endParaRPr kumimoji="1" lang="ja-JP" altLang="en-US"/>
          </a:p>
        </p:txBody>
      </p:sp>
    </p:spTree>
    <p:extLst>
      <p:ext uri="{BB962C8B-B14F-4D97-AF65-F5344CB8AC3E}">
        <p14:creationId xmlns:p14="http://schemas.microsoft.com/office/powerpoint/2010/main" val="19850879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34</a:t>
            </a:fld>
            <a:endParaRPr kumimoji="1" lang="ja-JP" altLang="en-US"/>
          </a:p>
        </p:txBody>
      </p:sp>
    </p:spTree>
    <p:extLst>
      <p:ext uri="{BB962C8B-B14F-4D97-AF65-F5344CB8AC3E}">
        <p14:creationId xmlns:p14="http://schemas.microsoft.com/office/powerpoint/2010/main" val="2995408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35</a:t>
            </a:fld>
            <a:endParaRPr kumimoji="1" lang="ja-JP" altLang="en-US"/>
          </a:p>
        </p:txBody>
      </p:sp>
    </p:spTree>
    <p:extLst>
      <p:ext uri="{BB962C8B-B14F-4D97-AF65-F5344CB8AC3E}">
        <p14:creationId xmlns:p14="http://schemas.microsoft.com/office/powerpoint/2010/main" val="28424547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36</a:t>
            </a:fld>
            <a:endParaRPr kumimoji="1" lang="ja-JP" altLang="en-US"/>
          </a:p>
        </p:txBody>
      </p:sp>
    </p:spTree>
    <p:extLst>
      <p:ext uri="{BB962C8B-B14F-4D97-AF65-F5344CB8AC3E}">
        <p14:creationId xmlns:p14="http://schemas.microsoft.com/office/powerpoint/2010/main" val="24552852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37</a:t>
            </a:fld>
            <a:endParaRPr kumimoji="1" lang="ja-JP" altLang="en-US"/>
          </a:p>
        </p:txBody>
      </p:sp>
    </p:spTree>
    <p:extLst>
      <p:ext uri="{BB962C8B-B14F-4D97-AF65-F5344CB8AC3E}">
        <p14:creationId xmlns:p14="http://schemas.microsoft.com/office/powerpoint/2010/main" val="19039108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38</a:t>
            </a:fld>
            <a:endParaRPr kumimoji="1" lang="ja-JP" altLang="en-US"/>
          </a:p>
        </p:txBody>
      </p:sp>
    </p:spTree>
    <p:extLst>
      <p:ext uri="{BB962C8B-B14F-4D97-AF65-F5344CB8AC3E}">
        <p14:creationId xmlns:p14="http://schemas.microsoft.com/office/powerpoint/2010/main" val="933877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39</a:t>
            </a:fld>
            <a:endParaRPr kumimoji="1" lang="ja-JP" altLang="en-US"/>
          </a:p>
        </p:txBody>
      </p:sp>
    </p:spTree>
    <p:extLst>
      <p:ext uri="{BB962C8B-B14F-4D97-AF65-F5344CB8AC3E}">
        <p14:creationId xmlns:p14="http://schemas.microsoft.com/office/powerpoint/2010/main" val="79221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4</a:t>
            </a:fld>
            <a:endParaRPr kumimoji="1" lang="ja-JP" altLang="en-US"/>
          </a:p>
        </p:txBody>
      </p:sp>
    </p:spTree>
    <p:extLst>
      <p:ext uri="{BB962C8B-B14F-4D97-AF65-F5344CB8AC3E}">
        <p14:creationId xmlns:p14="http://schemas.microsoft.com/office/powerpoint/2010/main" val="1128288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5</a:t>
            </a:fld>
            <a:endParaRPr kumimoji="1" lang="ja-JP" altLang="en-US"/>
          </a:p>
        </p:txBody>
      </p:sp>
    </p:spTree>
    <p:extLst>
      <p:ext uri="{BB962C8B-B14F-4D97-AF65-F5344CB8AC3E}">
        <p14:creationId xmlns:p14="http://schemas.microsoft.com/office/powerpoint/2010/main" val="3075563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6</a:t>
            </a:fld>
            <a:endParaRPr kumimoji="1" lang="ja-JP" altLang="en-US"/>
          </a:p>
        </p:txBody>
      </p:sp>
    </p:spTree>
    <p:extLst>
      <p:ext uri="{BB962C8B-B14F-4D97-AF65-F5344CB8AC3E}">
        <p14:creationId xmlns:p14="http://schemas.microsoft.com/office/powerpoint/2010/main" val="3260382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7</a:t>
            </a:fld>
            <a:endParaRPr kumimoji="1" lang="ja-JP" altLang="en-US"/>
          </a:p>
        </p:txBody>
      </p:sp>
    </p:spTree>
    <p:extLst>
      <p:ext uri="{BB962C8B-B14F-4D97-AF65-F5344CB8AC3E}">
        <p14:creationId xmlns:p14="http://schemas.microsoft.com/office/powerpoint/2010/main" val="2040487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8</a:t>
            </a:fld>
            <a:endParaRPr kumimoji="1" lang="ja-JP" altLang="en-US"/>
          </a:p>
        </p:txBody>
      </p:sp>
    </p:spTree>
    <p:extLst>
      <p:ext uri="{BB962C8B-B14F-4D97-AF65-F5344CB8AC3E}">
        <p14:creationId xmlns:p14="http://schemas.microsoft.com/office/powerpoint/2010/main" val="1654238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Total understanding on Civil Code of Japan</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3"/>
          </p:nvPr>
        </p:nvSpPr>
        <p:spPr/>
        <p:txBody>
          <a:bodyPr/>
          <a:lstStyle/>
          <a:p>
            <a:fld id="{7D28A4DA-DD41-49CA-A527-3D7775FEF718}" type="slidenum">
              <a:rPr kumimoji="1" lang="ja-JP" altLang="en-US" smtClean="0"/>
              <a:t>9</a:t>
            </a:fld>
            <a:endParaRPr kumimoji="1" lang="ja-JP" altLang="en-US"/>
          </a:p>
        </p:txBody>
      </p:sp>
    </p:spTree>
    <p:extLst>
      <p:ext uri="{BB962C8B-B14F-4D97-AF65-F5344CB8AC3E}">
        <p14:creationId xmlns:p14="http://schemas.microsoft.com/office/powerpoint/2010/main" val="341212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6682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61588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127404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243914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lnSpc>
                <a:spcPct val="100000"/>
              </a:lnSpc>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266487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2889111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2018/1/16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9" name="スライド番号プレースホルダー 8"/>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4063271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855785" y="6365143"/>
            <a:ext cx="2743200" cy="365125"/>
          </a:xfrm>
        </p:spPr>
        <p:txBody>
          <a:bodyPr/>
          <a:lstStyle/>
          <a:p>
            <a:r>
              <a:rPr kumimoji="1" lang="en-US" altLang="ja-JP" smtClean="0"/>
              <a:t>2018/1/16</a:t>
            </a:r>
            <a:endParaRPr kumimoji="1" lang="ja-JP" altLang="en-US"/>
          </a:p>
        </p:txBody>
      </p:sp>
      <p:sp>
        <p:nvSpPr>
          <p:cNvPr id="4" name="フッター プレースホルダー 3"/>
          <p:cNvSpPr>
            <a:spLocks noGrp="1"/>
          </p:cNvSpPr>
          <p:nvPr>
            <p:ph type="ftr" sz="quarter" idx="11"/>
          </p:nvPr>
        </p:nvSpPr>
        <p:spPr>
          <a:xfrm>
            <a:off x="4038600" y="6365143"/>
            <a:ext cx="4114800" cy="365125"/>
          </a:xfrm>
        </p:spPr>
        <p:txBody>
          <a:bodyPr/>
          <a:lstStyle/>
          <a:p>
            <a:r>
              <a:rPr kumimoji="1" lang="en-US" altLang="ja-JP" smtClean="0"/>
              <a:t>Total understanding on Civil Code of Japan, 2018</a:t>
            </a:r>
            <a:endParaRPr kumimoji="1" lang="ja-JP" altLang="en-US" dirty="0"/>
          </a:p>
        </p:txBody>
      </p:sp>
      <p:sp>
        <p:nvSpPr>
          <p:cNvPr id="5" name="スライド番号プレースホルダー 4"/>
          <p:cNvSpPr>
            <a:spLocks noGrp="1"/>
          </p:cNvSpPr>
          <p:nvPr>
            <p:ph type="sldNum" sz="quarter" idx="12"/>
          </p:nvPr>
        </p:nvSpPr>
        <p:spPr>
          <a:xfrm>
            <a:off x="8610600" y="6365143"/>
            <a:ext cx="2743200" cy="365125"/>
          </a:xfrm>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4257207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2018/1/16</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4" name="スライド番号プレースホルダー 3"/>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164550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288579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a:t>
            </a:fld>
            <a:endParaRPr kumimoji="1" lang="ja-JP" altLang="en-US"/>
          </a:p>
        </p:txBody>
      </p:sp>
    </p:spTree>
    <p:extLst>
      <p:ext uri="{BB962C8B-B14F-4D97-AF65-F5344CB8AC3E}">
        <p14:creationId xmlns:p14="http://schemas.microsoft.com/office/powerpoint/2010/main" val="178847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2018/1/16</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BA9F6-85FE-4177-991A-A182280B6149}"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3236236" y="6354326"/>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4021413" y="6354326"/>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8593015" y="6354326"/>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427800" y="6354326"/>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 action="ppaction://noaction" highlightClick="1"/>
          </p:cNvPr>
          <p:cNvSpPr/>
          <p:nvPr userDrawn="1"/>
        </p:nvSpPr>
        <p:spPr>
          <a:xfrm>
            <a:off x="7810985" y="6354326"/>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355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20.xml"/><Relationship Id="rId26" Type="http://schemas.openxmlformats.org/officeDocument/2006/relationships/slide" Target="slide29.xml"/><Relationship Id="rId3" Type="http://schemas.openxmlformats.org/officeDocument/2006/relationships/slide" Target="slide3.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6.xml"/><Relationship Id="rId2" Type="http://schemas.openxmlformats.org/officeDocument/2006/relationships/notesSlide" Target="../notesSlides/notesSlide2.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1.xml"/><Relationship Id="rId24" Type="http://schemas.openxmlformats.org/officeDocument/2006/relationships/slide" Target="slide26.xml"/><Relationship Id="rId32" Type="http://schemas.openxmlformats.org/officeDocument/2006/relationships/slide" Target="slide35.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1.xml"/><Relationship Id="rId36" Type="http://schemas.openxmlformats.org/officeDocument/2006/relationships/hyperlink" Target="../CivilLawSystem/HyakuminSalesPromotion.pdf" TargetMode="Externa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4.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4.xml"/><Relationship Id="rId27" Type="http://schemas.openxmlformats.org/officeDocument/2006/relationships/slide" Target="slide30.xml"/><Relationship Id="rId30" Type="http://schemas.openxmlformats.org/officeDocument/2006/relationships/slide" Target="slide33.xml"/><Relationship Id="rId35"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cyberlawschool.jp/kagayama/"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9.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6800" y="1500782"/>
            <a:ext cx="10058400" cy="1630763"/>
          </a:xfrm>
        </p:spPr>
        <p:txBody>
          <a:bodyPr anchor="ctr">
            <a:noAutofit/>
          </a:bodyPr>
          <a:lstStyle/>
          <a:p>
            <a:r>
              <a:rPr kumimoji="1" lang="ja-JP" altLang="en-US" sz="7200" dirty="0" smtClean="0"/>
              <a:t>民法</a:t>
            </a:r>
            <a:r>
              <a:rPr kumimoji="1" lang="ja-JP" altLang="en-US" sz="7200" dirty="0" smtClean="0"/>
              <a:t>の全体的理解</a:t>
            </a:r>
            <a:endParaRPr kumimoji="1" lang="ja-JP" altLang="en-US" sz="7200" dirty="0"/>
          </a:p>
        </p:txBody>
      </p:sp>
      <p:sp>
        <p:nvSpPr>
          <p:cNvPr id="3" name="サブタイトル 2"/>
          <p:cNvSpPr>
            <a:spLocks noGrp="1"/>
          </p:cNvSpPr>
          <p:nvPr>
            <p:ph type="subTitle" idx="1"/>
          </p:nvPr>
        </p:nvSpPr>
        <p:spPr>
          <a:xfrm>
            <a:off x="5416062" y="3556613"/>
            <a:ext cx="5709138" cy="2203819"/>
          </a:xfrm>
        </p:spPr>
        <p:txBody>
          <a:bodyPr>
            <a:noAutofit/>
          </a:bodyPr>
          <a:lstStyle/>
          <a:p>
            <a:pPr algn="r"/>
            <a:r>
              <a:rPr kumimoji="1" lang="ja-JP" altLang="en-US" sz="4000" dirty="0" smtClean="0"/>
              <a:t>名古屋大学名誉教授</a:t>
            </a:r>
            <a:endParaRPr kumimoji="1" lang="en-US" altLang="ja-JP" sz="4000" dirty="0" smtClean="0"/>
          </a:p>
          <a:p>
            <a:pPr algn="r"/>
            <a:r>
              <a:rPr lang="ja-JP" altLang="en-US" sz="4000" dirty="0"/>
              <a:t>明治学院</a:t>
            </a:r>
            <a:r>
              <a:rPr lang="ja-JP" altLang="en-US" sz="4000" dirty="0" smtClean="0"/>
              <a:t>大学名誉教授</a:t>
            </a:r>
            <a:endParaRPr lang="en-US" altLang="ja-JP" sz="4000" dirty="0" smtClean="0"/>
          </a:p>
          <a:p>
            <a:pPr algn="r"/>
            <a:r>
              <a:rPr kumimoji="1" lang="ja-JP" altLang="en-US" sz="4000" dirty="0" smtClean="0"/>
              <a:t>加賀山</a:t>
            </a:r>
            <a:r>
              <a:rPr kumimoji="1" lang="ja-JP" altLang="en-US" sz="4000" dirty="0"/>
              <a:t>茂</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3671" y="3131545"/>
            <a:ext cx="1973699" cy="2631599"/>
          </a:xfrm>
          <a:prstGeom prst="rect">
            <a:avLst/>
          </a:prstGeom>
        </p:spPr>
      </p:pic>
      <p:sp>
        <p:nvSpPr>
          <p:cNvPr id="6" name="日付プレースホルダー 5"/>
          <p:cNvSpPr>
            <a:spLocks noGrp="1"/>
          </p:cNvSpPr>
          <p:nvPr>
            <p:ph type="dt" sz="half" idx="10"/>
          </p:nvPr>
        </p:nvSpPr>
        <p:spPr/>
        <p:txBody>
          <a:bodyPr/>
          <a:lstStyle/>
          <a:p>
            <a:r>
              <a:rPr kumimoji="1" lang="en-US" altLang="ja-JP" smtClean="0"/>
              <a:t>2018/1/16</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8" name="スライド番号プレースホルダー 7"/>
          <p:cNvSpPr>
            <a:spLocks noGrp="1"/>
          </p:cNvSpPr>
          <p:nvPr>
            <p:ph type="sldNum" sz="quarter" idx="12"/>
          </p:nvPr>
        </p:nvSpPr>
        <p:spPr/>
        <p:txBody>
          <a:bodyPr/>
          <a:lstStyle/>
          <a:p>
            <a:fld id="{746BA9F6-85FE-4177-991A-A182280B6149}" type="slidenum">
              <a:rPr kumimoji="1" lang="ja-JP" altLang="en-US" smtClean="0"/>
              <a:t>1</a:t>
            </a:fld>
            <a:endParaRPr kumimoji="1" lang="ja-JP" altLang="en-US"/>
          </a:p>
        </p:txBody>
      </p:sp>
    </p:spTree>
    <p:extLst>
      <p:ext uri="{BB962C8B-B14F-4D97-AF65-F5344CB8AC3E}">
        <p14:creationId xmlns:p14="http://schemas.microsoft.com/office/powerpoint/2010/main" val="2809483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すべ</a:t>
            </a:r>
            <a:r>
              <a:rPr lang="ja-JP" altLang="en-US" dirty="0" smtClean="0"/>
              <a:t>ての</a:t>
            </a:r>
            <a:r>
              <a:rPr lang="ja-JP" altLang="en-US" dirty="0"/>
              <a:t>問題</a:t>
            </a:r>
            <a:r>
              <a:rPr lang="ja-JP" altLang="en-US" dirty="0" smtClean="0"/>
              <a:t>をアイラック</a:t>
            </a:r>
            <a:r>
              <a:rPr lang="en-US" altLang="ja-JP" dirty="0" smtClean="0"/>
              <a:t>(</a:t>
            </a:r>
            <a:r>
              <a:rPr lang="en-US" altLang="ja-JP" b="1" dirty="0" smtClean="0">
                <a:latin typeface="Times New Roman" panose="02020603050405020304" pitchFamily="18" charset="0"/>
                <a:cs typeface="Times New Roman" panose="02020603050405020304" pitchFamily="18" charset="0"/>
              </a:rPr>
              <a:t>IRAC</a:t>
            </a:r>
            <a:r>
              <a:rPr lang="en-US" altLang="ja-JP" dirty="0" smtClean="0"/>
              <a:t>)</a:t>
            </a:r>
            <a:r>
              <a:rPr lang="ja-JP" altLang="en-US" dirty="0" smtClean="0"/>
              <a:t>で考える</a:t>
            </a:r>
            <a:endParaRPr kumimoji="1" lang="ja-JP" altLang="en-US" dirty="0"/>
          </a:p>
        </p:txBody>
      </p:sp>
      <p:graphicFrame>
        <p:nvGraphicFramePr>
          <p:cNvPr id="5" name="Group 39"/>
          <p:cNvGraphicFramePr>
            <a:graphicFrameLocks/>
          </p:cNvGraphicFramePr>
          <p:nvPr>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日付プレースホルダー 5"/>
          <p:cNvSpPr>
            <a:spLocks noGrp="1"/>
          </p:cNvSpPr>
          <p:nvPr>
            <p:ph type="dt" sz="half" idx="10"/>
          </p:nvPr>
        </p:nvSpPr>
        <p:spPr/>
        <p:txBody>
          <a:bodyPr/>
          <a:lstStyle/>
          <a:p>
            <a:r>
              <a:rPr kumimoji="1" lang="en-US" altLang="ja-JP" smtClean="0"/>
              <a:t>2018/1/16</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8" name="スライド番号プレースホルダー 7"/>
          <p:cNvSpPr>
            <a:spLocks noGrp="1"/>
          </p:cNvSpPr>
          <p:nvPr>
            <p:ph type="sldNum" sz="quarter" idx="12"/>
          </p:nvPr>
        </p:nvSpPr>
        <p:spPr/>
        <p:txBody>
          <a:bodyPr/>
          <a:lstStyle/>
          <a:p>
            <a:fld id="{746BA9F6-85FE-4177-991A-A182280B6149}" type="slidenum">
              <a:rPr kumimoji="1" lang="ja-JP" altLang="en-US" smtClean="0"/>
              <a:t>10</a:t>
            </a:fld>
            <a:endParaRPr kumimoji="1" lang="ja-JP" altLang="en-US"/>
          </a:p>
        </p:txBody>
      </p:sp>
    </p:spTree>
    <p:extLst>
      <p:ext uri="{BB962C8B-B14F-4D97-AF65-F5344CB8AC3E}">
        <p14:creationId xmlns:p14="http://schemas.microsoft.com/office/powerpoint/2010/main" val="243996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議論はトゥールミンの図式で行う</a:t>
            </a:r>
            <a:endParaRPr kumimoji="1" lang="ja-JP" altLang="en-US" dirty="0"/>
          </a:p>
        </p:txBody>
      </p:sp>
      <p:sp>
        <p:nvSpPr>
          <p:cNvPr id="5" name="右矢印 4"/>
          <p:cNvSpPr/>
          <p:nvPr/>
        </p:nvSpPr>
        <p:spPr>
          <a:xfrm>
            <a:off x="7924800" y="1964121"/>
            <a:ext cx="724681" cy="62706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上矢印 5"/>
          <p:cNvSpPr/>
          <p:nvPr/>
        </p:nvSpPr>
        <p:spPr>
          <a:xfrm rot="2803829">
            <a:off x="6402124" y="4621781"/>
            <a:ext cx="780506" cy="766221"/>
          </a:xfrm>
          <a:prstGeom prst="upArrow">
            <a:avLst/>
          </a:prstGeom>
          <a:solidFill>
            <a:srgbClr val="F9DBF9"/>
          </a:solidFill>
          <a:ln w="38100">
            <a:solidFill>
              <a:srgbClr val="D323D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rot="19068300">
            <a:off x="3983945" y="4637018"/>
            <a:ext cx="780506" cy="766221"/>
          </a:xfrm>
          <a:prstGeom prst="upArrow">
            <a:avLst/>
          </a:prstGeom>
          <a:solidFill>
            <a:srgbClr val="F9DBF9"/>
          </a:solidFill>
          <a:ln w="38100">
            <a:solidFill>
              <a:srgbClr val="D323D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a:off x="6850688" y="2707790"/>
            <a:ext cx="586405" cy="768508"/>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右矢印 8"/>
          <p:cNvSpPr/>
          <p:nvPr/>
        </p:nvSpPr>
        <p:spPr>
          <a:xfrm>
            <a:off x="3384884" y="1953477"/>
            <a:ext cx="2845867" cy="62706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右矢印 9"/>
          <p:cNvSpPr/>
          <p:nvPr/>
        </p:nvSpPr>
        <p:spPr>
          <a:xfrm>
            <a:off x="7924800" y="1953476"/>
            <a:ext cx="724681" cy="62706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1" name="上矢印 10"/>
          <p:cNvSpPr/>
          <p:nvPr/>
        </p:nvSpPr>
        <p:spPr>
          <a:xfrm>
            <a:off x="3745398" y="2410377"/>
            <a:ext cx="586405" cy="1065922"/>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2" name="円/楕円 11"/>
          <p:cNvSpPr/>
          <p:nvPr/>
        </p:nvSpPr>
        <p:spPr>
          <a:xfrm>
            <a:off x="6230751" y="1866426"/>
            <a:ext cx="1826281" cy="868050"/>
          </a:xfrm>
          <a:prstGeom prst="ellipse">
            <a:avLst/>
          </a:prstGeom>
          <a:solidFill>
            <a:schemeClr val="accent2">
              <a:lumMod val="20000"/>
              <a:lumOff val="80000"/>
            </a:schemeClr>
          </a:solidFill>
          <a:ln w="38100">
            <a:solidFill>
              <a:schemeClr val="accent2"/>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dirty="0" smtClean="0">
                <a:latin typeface="Times New Roman" panose="02020603050405020304" pitchFamily="18" charset="0"/>
                <a:cs typeface="Times New Roman" panose="02020603050405020304" pitchFamily="18" charset="0"/>
              </a:rPr>
              <a:t>推定</a:t>
            </a:r>
            <a:r>
              <a:rPr lang="en-US" altLang="ja-JP" sz="2800" dirty="0">
                <a:latin typeface="Times New Roman" panose="02020603050405020304" pitchFamily="18" charset="0"/>
                <a:cs typeface="Times New Roman" panose="02020603050405020304" pitchFamily="18" charset="0"/>
              </a:rPr>
              <a:t>×</a:t>
            </a:r>
            <a:endParaRPr kumimoji="1" lang="en-US" altLang="ja-JP" sz="2800" dirty="0" smtClean="0">
              <a:latin typeface="Times New Roman" panose="02020603050405020304" pitchFamily="18" charset="0"/>
              <a:cs typeface="Times New Roman" panose="02020603050405020304" pitchFamily="18" charset="0"/>
            </a:endParaRPr>
          </a:p>
          <a:p>
            <a:pPr algn="ctr"/>
            <a:r>
              <a:rPr lang="en-US" altLang="ja-JP" sz="2000" dirty="0" smtClean="0">
                <a:latin typeface="Times New Roman" panose="02020603050405020304" pitchFamily="18" charset="0"/>
                <a:cs typeface="Times New Roman" panose="02020603050405020304" pitchFamily="18" charset="0"/>
              </a:rPr>
              <a:t>(Qualifier)</a:t>
            </a:r>
            <a:endParaRPr kumimoji="1" lang="ja-JP" altLang="en-US" sz="2000" dirty="0">
              <a:latin typeface="Times New Roman" panose="02020603050405020304" pitchFamily="18" charset="0"/>
              <a:cs typeface="Times New Roman" panose="02020603050405020304" pitchFamily="18" charset="0"/>
            </a:endParaRPr>
          </a:p>
        </p:txBody>
      </p:sp>
      <p:sp>
        <p:nvSpPr>
          <p:cNvPr id="13" name="円/楕円 12"/>
          <p:cNvSpPr/>
          <p:nvPr/>
        </p:nvSpPr>
        <p:spPr>
          <a:xfrm>
            <a:off x="8644885" y="1632911"/>
            <a:ext cx="2673858" cy="1270911"/>
          </a:xfrm>
          <a:prstGeom prst="ellipse">
            <a:avLst/>
          </a:prstGeom>
          <a:solidFill>
            <a:schemeClr val="accent2">
              <a:lumMod val="20000"/>
              <a:lumOff val="80000"/>
            </a:schemeClr>
          </a:solidFill>
          <a:ln w="28575">
            <a:solidFill>
              <a:schemeClr val="accent2"/>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smtClean="0">
                <a:latin typeface="Times New Roman" panose="02020603050405020304" pitchFamily="18" charset="0"/>
                <a:cs typeface="Times New Roman" panose="02020603050405020304" pitchFamily="18" charset="0"/>
              </a:rPr>
              <a:t>主張</a:t>
            </a:r>
            <a:r>
              <a:rPr kumimoji="1" lang="en-US" altLang="ja-JP" sz="3600" dirty="0" smtClean="0">
                <a:latin typeface="Times New Roman" panose="02020603050405020304" pitchFamily="18" charset="0"/>
                <a:cs typeface="Times New Roman" panose="02020603050405020304" pitchFamily="18" charset="0"/>
              </a:rPr>
              <a:t>×</a:t>
            </a:r>
          </a:p>
          <a:p>
            <a:pPr algn="ctr"/>
            <a:r>
              <a:rPr lang="ja-JP" altLang="en-US" sz="3200" dirty="0" smtClean="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Claim</a:t>
            </a:r>
            <a:r>
              <a:rPr lang="ja-JP" altLang="en-US" sz="3200" dirty="0" smtClean="0">
                <a:latin typeface="Times New Roman" panose="02020603050405020304" pitchFamily="18" charset="0"/>
                <a:cs typeface="Times New Roman" panose="02020603050405020304" pitchFamily="18" charset="0"/>
              </a:rPr>
              <a:t>）</a:t>
            </a:r>
            <a:endParaRPr kumimoji="1" lang="ja-JP" altLang="en-US" sz="3200" dirty="0">
              <a:latin typeface="Times New Roman" panose="02020603050405020304" pitchFamily="18" charset="0"/>
              <a:cs typeface="Times New Roman" panose="02020603050405020304" pitchFamily="18" charset="0"/>
            </a:endParaRPr>
          </a:p>
        </p:txBody>
      </p:sp>
      <p:sp>
        <p:nvSpPr>
          <p:cNvPr id="14" name="円/楕円 13"/>
          <p:cNvSpPr/>
          <p:nvPr/>
        </p:nvSpPr>
        <p:spPr>
          <a:xfrm>
            <a:off x="834773" y="1638309"/>
            <a:ext cx="2673858" cy="127091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latin typeface="Times New Roman" panose="02020603050405020304" pitchFamily="18" charset="0"/>
                <a:cs typeface="Times New Roman" panose="02020603050405020304" pitchFamily="18" charset="0"/>
              </a:rPr>
              <a:t>データ</a:t>
            </a:r>
            <a:endParaRPr kumimoji="1" lang="en-US" altLang="ja-JP" sz="3600" dirty="0" smtClean="0">
              <a:latin typeface="Times New Roman" panose="02020603050405020304" pitchFamily="18" charset="0"/>
              <a:cs typeface="Times New Roman" panose="02020603050405020304" pitchFamily="18" charset="0"/>
            </a:endParaRPr>
          </a:p>
          <a:p>
            <a:pPr algn="ctr"/>
            <a:r>
              <a:rPr lang="en-US" altLang="ja-JP" sz="3200" dirty="0" smtClean="0">
                <a:latin typeface="Times New Roman" panose="02020603050405020304" pitchFamily="18" charset="0"/>
                <a:cs typeface="Times New Roman" panose="02020603050405020304" pitchFamily="18" charset="0"/>
              </a:rPr>
              <a:t>(Data)</a:t>
            </a:r>
            <a:endParaRPr kumimoji="1" lang="ja-JP" altLang="en-US" sz="3200" dirty="0">
              <a:latin typeface="Times New Roman" panose="02020603050405020304" pitchFamily="18" charset="0"/>
              <a:cs typeface="Times New Roman" panose="02020603050405020304" pitchFamily="18" charset="0"/>
            </a:endParaRPr>
          </a:p>
        </p:txBody>
      </p:sp>
      <p:sp>
        <p:nvSpPr>
          <p:cNvPr id="15" name="円/楕円 14"/>
          <p:cNvSpPr/>
          <p:nvPr/>
        </p:nvSpPr>
        <p:spPr>
          <a:xfrm>
            <a:off x="8649481" y="1638309"/>
            <a:ext cx="2673858" cy="1270911"/>
          </a:xfrm>
          <a:prstGeom prst="ellipse">
            <a:avLst/>
          </a:prstGeom>
          <a:solidFill>
            <a:srgbClr val="DCF0C6"/>
          </a:solidFill>
          <a:ln w="38100"/>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smtClean="0">
                <a:latin typeface="Times New Roman" panose="02020603050405020304" pitchFamily="18" charset="0"/>
                <a:cs typeface="Times New Roman" panose="02020603050405020304" pitchFamily="18" charset="0"/>
              </a:rPr>
              <a:t>主張</a:t>
            </a:r>
            <a:endParaRPr kumimoji="1" lang="en-US" altLang="ja-JP" sz="3600" dirty="0" smtClean="0">
              <a:latin typeface="Times New Roman" panose="02020603050405020304" pitchFamily="18" charset="0"/>
              <a:cs typeface="Times New Roman" panose="02020603050405020304" pitchFamily="18" charset="0"/>
            </a:endParaRPr>
          </a:p>
          <a:p>
            <a:pPr algn="ctr"/>
            <a:r>
              <a:rPr lang="ja-JP" altLang="en-US" sz="3200" dirty="0" smtClean="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Claim</a:t>
            </a:r>
            <a:r>
              <a:rPr lang="ja-JP" altLang="en-US" sz="3200" dirty="0" smtClean="0">
                <a:latin typeface="Times New Roman" panose="02020603050405020304" pitchFamily="18" charset="0"/>
                <a:cs typeface="Times New Roman" panose="02020603050405020304" pitchFamily="18" charset="0"/>
              </a:rPr>
              <a:t>）</a:t>
            </a:r>
            <a:endParaRPr kumimoji="1" lang="ja-JP" altLang="en-US" sz="3200" dirty="0">
              <a:latin typeface="Times New Roman" panose="02020603050405020304" pitchFamily="18" charset="0"/>
              <a:cs typeface="Times New Roman" panose="02020603050405020304" pitchFamily="18" charset="0"/>
            </a:endParaRPr>
          </a:p>
        </p:txBody>
      </p:sp>
      <p:sp>
        <p:nvSpPr>
          <p:cNvPr id="16" name="円/楕円 15"/>
          <p:cNvSpPr/>
          <p:nvPr/>
        </p:nvSpPr>
        <p:spPr>
          <a:xfrm>
            <a:off x="2701671" y="3476298"/>
            <a:ext cx="2673858" cy="127091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3600" dirty="0" smtClean="0">
                <a:latin typeface="Times New Roman" panose="02020603050405020304" pitchFamily="18" charset="0"/>
                <a:cs typeface="Times New Roman" panose="02020603050405020304" pitchFamily="18" charset="0"/>
              </a:rPr>
              <a:t>根拠</a:t>
            </a:r>
            <a:r>
              <a:rPr kumimoji="1" lang="en-US" altLang="ja-JP" sz="3600" dirty="0" smtClean="0">
                <a:latin typeface="Times New Roman" panose="02020603050405020304" pitchFamily="18" charset="0"/>
                <a:cs typeface="Times New Roman" panose="02020603050405020304" pitchFamily="18" charset="0"/>
              </a:rPr>
              <a:t/>
            </a:r>
            <a:br>
              <a:rPr kumimoji="1" lang="en-US" altLang="ja-JP" sz="3600" dirty="0" smtClean="0">
                <a:latin typeface="Times New Roman" panose="02020603050405020304" pitchFamily="18" charset="0"/>
                <a:cs typeface="Times New Roman" panose="02020603050405020304" pitchFamily="18" charset="0"/>
              </a:rPr>
            </a:br>
            <a:r>
              <a:rPr kumimoji="1" lang="en-US" altLang="ja-JP" sz="3200" dirty="0" smtClean="0">
                <a:latin typeface="Times New Roman" panose="02020603050405020304" pitchFamily="18" charset="0"/>
                <a:cs typeface="Times New Roman" panose="02020603050405020304" pitchFamily="18" charset="0"/>
              </a:rPr>
              <a:t>(Warrant)</a:t>
            </a:r>
            <a:endParaRPr kumimoji="1" lang="ja-JP" altLang="en-US" sz="3200" dirty="0">
              <a:latin typeface="Times New Roman" panose="02020603050405020304" pitchFamily="18" charset="0"/>
              <a:cs typeface="Times New Roman" panose="02020603050405020304" pitchFamily="18" charset="0"/>
            </a:endParaRPr>
          </a:p>
        </p:txBody>
      </p:sp>
      <p:sp>
        <p:nvSpPr>
          <p:cNvPr id="17" name="円/楕円 16"/>
          <p:cNvSpPr/>
          <p:nvPr/>
        </p:nvSpPr>
        <p:spPr>
          <a:xfrm>
            <a:off x="5806962" y="3455413"/>
            <a:ext cx="2673858" cy="127091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smtClean="0">
                <a:latin typeface="Times New Roman" panose="02020603050405020304" pitchFamily="18" charset="0"/>
                <a:cs typeface="Times New Roman" panose="02020603050405020304" pitchFamily="18" charset="0"/>
              </a:rPr>
              <a:t>反論</a:t>
            </a:r>
            <a:r>
              <a:rPr kumimoji="1" lang="en-US" altLang="ja-JP" sz="3600" dirty="0" smtClean="0">
                <a:latin typeface="Times New Roman" panose="02020603050405020304" pitchFamily="18" charset="0"/>
                <a:cs typeface="Times New Roman" panose="02020603050405020304" pitchFamily="18" charset="0"/>
              </a:rPr>
              <a:t/>
            </a:r>
            <a:br>
              <a:rPr kumimoji="1" lang="en-US" altLang="ja-JP" sz="3600" dirty="0" smtClean="0">
                <a:latin typeface="Times New Roman" panose="02020603050405020304" pitchFamily="18" charset="0"/>
                <a:cs typeface="Times New Roman" panose="02020603050405020304" pitchFamily="18" charset="0"/>
              </a:rPr>
            </a:br>
            <a:r>
              <a:rPr kumimoji="1" lang="en-US" altLang="ja-JP" sz="3200" dirty="0" smtClean="0">
                <a:latin typeface="Times New Roman" panose="02020603050405020304" pitchFamily="18" charset="0"/>
                <a:cs typeface="Times New Roman" panose="02020603050405020304" pitchFamily="18" charset="0"/>
              </a:rPr>
              <a:t>(Rebuttal)</a:t>
            </a:r>
            <a:endParaRPr kumimoji="1" lang="ja-JP" altLang="en-US" sz="3200" dirty="0">
              <a:latin typeface="Times New Roman" panose="02020603050405020304" pitchFamily="18" charset="0"/>
              <a:cs typeface="Times New Roman" panose="02020603050405020304" pitchFamily="18" charset="0"/>
            </a:endParaRPr>
          </a:p>
        </p:txBody>
      </p:sp>
      <p:sp>
        <p:nvSpPr>
          <p:cNvPr id="18" name="円/楕円 17"/>
          <p:cNvSpPr/>
          <p:nvPr/>
        </p:nvSpPr>
        <p:spPr>
          <a:xfrm>
            <a:off x="6230751" y="1855781"/>
            <a:ext cx="1826281" cy="868050"/>
          </a:xfrm>
          <a:prstGeom prst="ellipse">
            <a:avLst/>
          </a:prstGeom>
          <a:solidFill>
            <a:schemeClr val="accent1">
              <a:lumMod val="20000"/>
              <a:lumOff val="80000"/>
            </a:schemeClr>
          </a:solidFill>
          <a:ln w="38100">
            <a:solidFill>
              <a:schemeClr val="accent1">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dirty="0">
                <a:latin typeface="Times New Roman" panose="02020603050405020304" pitchFamily="18" charset="0"/>
                <a:cs typeface="Times New Roman" panose="02020603050405020304" pitchFamily="18" charset="0"/>
              </a:rPr>
              <a:t>推定</a:t>
            </a:r>
            <a:endParaRPr kumimoji="1" lang="en-US" altLang="ja-JP" sz="2800" dirty="0" smtClean="0">
              <a:latin typeface="Times New Roman" panose="02020603050405020304" pitchFamily="18" charset="0"/>
              <a:cs typeface="Times New Roman" panose="02020603050405020304" pitchFamily="18" charset="0"/>
            </a:endParaRPr>
          </a:p>
          <a:p>
            <a:pPr algn="ctr"/>
            <a:r>
              <a:rPr lang="en-US" altLang="ja-JP" sz="2000" dirty="0" smtClean="0">
                <a:latin typeface="Times New Roman" panose="02020603050405020304" pitchFamily="18" charset="0"/>
                <a:cs typeface="Times New Roman" panose="02020603050405020304" pitchFamily="18" charset="0"/>
              </a:rPr>
              <a:t>(Qualifier)</a:t>
            </a:r>
            <a:endParaRPr kumimoji="1" lang="ja-JP" altLang="en-US" sz="2000" dirty="0">
              <a:latin typeface="Times New Roman" panose="02020603050405020304" pitchFamily="18" charset="0"/>
              <a:cs typeface="Times New Roman" panose="02020603050405020304" pitchFamily="18" charset="0"/>
            </a:endParaRPr>
          </a:p>
        </p:txBody>
      </p:sp>
      <p:sp>
        <p:nvSpPr>
          <p:cNvPr id="19" name="円/楕円 18"/>
          <p:cNvSpPr/>
          <p:nvPr/>
        </p:nvSpPr>
        <p:spPr>
          <a:xfrm>
            <a:off x="4254317" y="4870702"/>
            <a:ext cx="2673858" cy="1270911"/>
          </a:xfrm>
          <a:prstGeom prst="ellipse">
            <a:avLst/>
          </a:prstGeom>
          <a:solidFill>
            <a:srgbClr val="F9DBF9"/>
          </a:solidFill>
          <a:ln w="38100">
            <a:solidFill>
              <a:srgbClr val="D323D3"/>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3600" dirty="0">
                <a:latin typeface="Times New Roman" panose="02020603050405020304" pitchFamily="18" charset="0"/>
                <a:cs typeface="Times New Roman" panose="02020603050405020304" pitchFamily="18" charset="0"/>
              </a:rPr>
              <a:t>裏付</a:t>
            </a:r>
            <a:r>
              <a:rPr lang="ja-JP" altLang="en-US" sz="3600" dirty="0" smtClean="0">
                <a:latin typeface="Times New Roman" panose="02020603050405020304" pitchFamily="18" charset="0"/>
                <a:cs typeface="Times New Roman" panose="02020603050405020304" pitchFamily="18" charset="0"/>
              </a:rPr>
              <a:t>け</a:t>
            </a:r>
            <a:endParaRPr kumimoji="1" lang="en-US" altLang="ja-JP" sz="3600" dirty="0" smtClean="0">
              <a:latin typeface="Times New Roman" panose="02020603050405020304" pitchFamily="18" charset="0"/>
              <a:cs typeface="Times New Roman" panose="02020603050405020304" pitchFamily="18" charset="0"/>
            </a:endParaRPr>
          </a:p>
          <a:p>
            <a:pPr algn="ctr"/>
            <a:r>
              <a:rPr lang="en-US" altLang="ja-JP" sz="3200" dirty="0" smtClean="0">
                <a:latin typeface="Times New Roman" panose="02020603050405020304" pitchFamily="18" charset="0"/>
                <a:cs typeface="Times New Roman" panose="02020603050405020304" pitchFamily="18" charset="0"/>
              </a:rPr>
              <a:t>(Backing)</a:t>
            </a:r>
            <a:endParaRPr kumimoji="1" lang="ja-JP" altLang="en-US" sz="3200" dirty="0">
              <a:latin typeface="Times New Roman" panose="02020603050405020304" pitchFamily="18" charset="0"/>
              <a:cs typeface="Times New Roman" panose="02020603050405020304" pitchFamily="18" charset="0"/>
            </a:endParaRPr>
          </a:p>
        </p:txBody>
      </p:sp>
      <p:sp>
        <p:nvSpPr>
          <p:cNvPr id="20" name="日付プレースホルダー 19"/>
          <p:cNvSpPr>
            <a:spLocks noGrp="1"/>
          </p:cNvSpPr>
          <p:nvPr>
            <p:ph type="dt" sz="half" idx="10"/>
          </p:nvPr>
        </p:nvSpPr>
        <p:spPr/>
        <p:txBody>
          <a:bodyPr/>
          <a:lstStyle/>
          <a:p>
            <a:r>
              <a:rPr kumimoji="1" lang="en-US" altLang="ja-JP" smtClean="0"/>
              <a:t>2018/1/16</a:t>
            </a:r>
            <a:endParaRPr kumimoji="1" lang="ja-JP" altLang="en-US"/>
          </a:p>
        </p:txBody>
      </p:sp>
      <p:sp>
        <p:nvSpPr>
          <p:cNvPr id="21" name="フッター プレースホルダー 20"/>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22" name="スライド番号プレースホルダー 21"/>
          <p:cNvSpPr>
            <a:spLocks noGrp="1"/>
          </p:cNvSpPr>
          <p:nvPr>
            <p:ph type="sldNum" sz="quarter" idx="12"/>
          </p:nvPr>
        </p:nvSpPr>
        <p:spPr/>
        <p:txBody>
          <a:bodyPr/>
          <a:lstStyle/>
          <a:p>
            <a:fld id="{746BA9F6-85FE-4177-991A-A182280B6149}" type="slidenum">
              <a:rPr kumimoji="1" lang="ja-JP" altLang="en-US" smtClean="0"/>
              <a:t>11</a:t>
            </a:fld>
            <a:endParaRPr kumimoji="1" lang="ja-JP" altLang="en-US"/>
          </a:p>
        </p:txBody>
      </p:sp>
    </p:spTree>
    <p:extLst>
      <p:ext uri="{BB962C8B-B14F-4D97-AF65-F5344CB8AC3E}">
        <p14:creationId xmlns:p14="http://schemas.microsoft.com/office/powerpoint/2010/main" val="22409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left)">
                                      <p:cBhvr>
                                        <p:cTn id="29" dur="500"/>
                                        <p:tgtEl>
                                          <p:spTgt spid="18"/>
                                        </p:tgtEl>
                                      </p:cBhvr>
                                    </p:animEffec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left)">
                                      <p:cBhvr>
                                        <p:cTn id="38" dur="500"/>
                                        <p:tgtEl>
                                          <p:spTgt spid="17"/>
                                        </p:tgtEl>
                                      </p:cBhvr>
                                    </p:animEffec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18"/>
                                        </p:tgtEl>
                                      </p:cBhvr>
                                    </p:animEffect>
                                    <p:set>
                                      <p:cBhvr>
                                        <p:cTn id="47" dur="1" fill="hold">
                                          <p:stCondLst>
                                            <p:cond delay="499"/>
                                          </p:stCondLst>
                                        </p:cTn>
                                        <p:tgtEl>
                                          <p:spTgt spid="18"/>
                                        </p:tgtEl>
                                        <p:attrNameLst>
                                          <p:attrName>style.visibility</p:attrName>
                                        </p:attrNameLst>
                                      </p:cBhvr>
                                      <p:to>
                                        <p:strVal val="hidden"/>
                                      </p:to>
                                    </p:set>
                                  </p:childTnLst>
                                </p:cTn>
                              </p:par>
                              <p:par>
                                <p:cTn id="48" presetID="22" presetClass="entr" presetSubtype="4"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childTnLst>
                          </p:cTn>
                        </p:par>
                        <p:par>
                          <p:cTn id="51" fill="hold">
                            <p:stCondLst>
                              <p:cond delay="500"/>
                            </p:stCondLst>
                            <p:childTnLst>
                              <p:par>
                                <p:cTn id="52" presetID="10" presetClass="exit" presetSubtype="0" fill="hold" grpId="1" nodeType="after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par>
                                <p:cTn id="55" presetID="22" presetClass="entr" presetSubtype="8"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left)">
                                      <p:cBhvr>
                                        <p:cTn id="57" dur="500"/>
                                        <p:tgtEl>
                                          <p:spTgt spid="5"/>
                                        </p:tgtEl>
                                      </p:cBhvr>
                                    </p:animEffect>
                                  </p:childTnLst>
                                </p:cTn>
                              </p:par>
                            </p:childTnLst>
                          </p:cTn>
                        </p:par>
                        <p:par>
                          <p:cTn id="58" fill="hold">
                            <p:stCondLst>
                              <p:cond delay="1000"/>
                            </p:stCondLst>
                            <p:childTnLst>
                              <p:par>
                                <p:cTn id="59" presetID="10" presetClass="exit" presetSubtype="0" fill="hold" grpId="1" nodeType="afterEffect">
                                  <p:stCondLst>
                                    <p:cond delay="0"/>
                                  </p:stCondLst>
                                  <p:childTnLst>
                                    <p:animEffect transition="out" filter="fade">
                                      <p:cBhvr>
                                        <p:cTn id="60" dur="500"/>
                                        <p:tgtEl>
                                          <p:spTgt spid="15"/>
                                        </p:tgtEl>
                                      </p:cBhvr>
                                    </p:animEffect>
                                    <p:set>
                                      <p:cBhvr>
                                        <p:cTn id="61" dur="1" fill="hold">
                                          <p:stCondLst>
                                            <p:cond delay="499"/>
                                          </p:stCondLst>
                                        </p:cTn>
                                        <p:tgtEl>
                                          <p:spTgt spid="15"/>
                                        </p:tgtEl>
                                        <p:attrNameLst>
                                          <p:attrName>style.visibility</p:attrName>
                                        </p:attrNameLst>
                                      </p:cBhvr>
                                      <p:to>
                                        <p:strVal val="hidden"/>
                                      </p:to>
                                    </p:set>
                                  </p:childTnLst>
                                </p:cTn>
                              </p:par>
                              <p:par>
                                <p:cTn id="62" presetID="22" presetClass="entr" presetSubtype="4"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down)">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wipe(down)">
                                      <p:cBhvr>
                                        <p:cTn id="74" dur="500"/>
                                        <p:tgtEl>
                                          <p:spTgt spid="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0" grpId="1" animBg="1"/>
      <p:bldP spid="11" grpId="0" animBg="1"/>
      <p:bldP spid="12" grpId="0" animBg="1"/>
      <p:bldP spid="13" grpId="0" animBg="1"/>
      <p:bldP spid="14" grpId="0" animBg="1"/>
      <p:bldP spid="15" grpId="0" animBg="1"/>
      <p:bldP spid="15" grpId="1" animBg="1"/>
      <p:bldP spid="16" grpId="0" animBg="1"/>
      <p:bldP spid="17" grpId="0" animBg="1"/>
      <p:bldP spid="18" grpId="0" animBg="1"/>
      <p:bldP spid="18" grpId="1"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すべての論文もアイラック</a:t>
            </a:r>
            <a:r>
              <a:rPr kumimoji="1" lang="en-US" altLang="ja-JP" dirty="0" smtClean="0"/>
              <a:t>(IRAC)</a:t>
            </a:r>
            <a:r>
              <a:rPr kumimoji="1" lang="ja-JP" altLang="en-US" dirty="0" smtClean="0"/>
              <a:t>で表現可能</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2018/1/16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5" name="スライド番号プレースホルダー 4"/>
          <p:cNvSpPr>
            <a:spLocks noGrp="1"/>
          </p:cNvSpPr>
          <p:nvPr>
            <p:ph type="sldNum" sz="quarter" idx="12"/>
          </p:nvPr>
        </p:nvSpPr>
        <p:spPr/>
        <p:txBody>
          <a:bodyPr/>
          <a:lstStyle/>
          <a:p>
            <a:fld id="{746BA9F6-85FE-4177-991A-A182280B6149}" type="slidenum">
              <a:rPr kumimoji="1" lang="ja-JP" altLang="en-US" smtClean="0"/>
              <a:t>12</a:t>
            </a:fld>
            <a:endParaRPr kumimoji="1" lang="ja-JP" altLang="en-US"/>
          </a:p>
        </p:txBody>
      </p:sp>
      <p:graphicFrame>
        <p:nvGraphicFramePr>
          <p:cNvPr id="6" name="コンテンツ プレースホルダー 6"/>
          <p:cNvGraphicFramePr>
            <a:graphicFrameLocks/>
          </p:cNvGraphicFramePr>
          <p:nvPr>
            <p:extLst>
              <p:ext uri="{D42A27DB-BD31-4B8C-83A1-F6EECF244321}">
                <p14:modId xmlns:p14="http://schemas.microsoft.com/office/powerpoint/2010/main" val="1662702763"/>
              </p:ext>
            </p:extLst>
          </p:nvPr>
        </p:nvGraphicFramePr>
        <p:xfrm>
          <a:off x="827584" y="1811866"/>
          <a:ext cx="10526216" cy="4209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334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59C2C91D-7155-4D15-BE01-0721067F2B51}"/>
                                            </p:graphicEl>
                                          </p:spTgt>
                                        </p:tgtEl>
                                        <p:attrNameLst>
                                          <p:attrName>style.visibility</p:attrName>
                                        </p:attrNameLst>
                                      </p:cBhvr>
                                      <p:to>
                                        <p:strVal val="visible"/>
                                      </p:to>
                                    </p:set>
                                    <p:animEffect transition="in" filter="wipe(left)">
                                      <p:cBhvr>
                                        <p:cTn id="7" dur="750"/>
                                        <p:tgtEl>
                                          <p:spTgt spid="6">
                                            <p:graphicEl>
                                              <a:dgm id="{59C2C91D-7155-4D15-BE01-0721067F2B5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dgm id="{D7074474-BAF7-4174-B48F-FAFF64AA391B}"/>
                                            </p:graphicEl>
                                          </p:spTgt>
                                        </p:tgtEl>
                                        <p:attrNameLst>
                                          <p:attrName>style.visibility</p:attrName>
                                        </p:attrNameLst>
                                      </p:cBhvr>
                                      <p:to>
                                        <p:strVal val="visible"/>
                                      </p:to>
                                    </p:set>
                                    <p:animEffect transition="in" filter="wipe(left)">
                                      <p:cBhvr>
                                        <p:cTn id="12" dur="750"/>
                                        <p:tgtEl>
                                          <p:spTgt spid="6">
                                            <p:graphicEl>
                                              <a:dgm id="{D7074474-BAF7-4174-B48F-FAFF64AA391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graphicEl>
                                              <a:dgm id="{4FF4026D-C8BC-4031-826C-B313B0A62D64}"/>
                                            </p:graphicEl>
                                          </p:spTgt>
                                        </p:tgtEl>
                                        <p:attrNameLst>
                                          <p:attrName>style.visibility</p:attrName>
                                        </p:attrNameLst>
                                      </p:cBhvr>
                                      <p:to>
                                        <p:strVal val="visible"/>
                                      </p:to>
                                    </p:set>
                                    <p:animEffect transition="in" filter="wipe(left)">
                                      <p:cBhvr>
                                        <p:cTn id="17" dur="750"/>
                                        <p:tgtEl>
                                          <p:spTgt spid="6">
                                            <p:graphicEl>
                                              <a:dgm id="{4FF4026D-C8BC-4031-826C-B313B0A62D6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graphicEl>
                                              <a:dgm id="{0B6375C0-D9F1-4BEE-BA33-0DE9030257BA}"/>
                                            </p:graphicEl>
                                          </p:spTgt>
                                        </p:tgtEl>
                                        <p:attrNameLst>
                                          <p:attrName>style.visibility</p:attrName>
                                        </p:attrNameLst>
                                      </p:cBhvr>
                                      <p:to>
                                        <p:strVal val="visible"/>
                                      </p:to>
                                    </p:set>
                                    <p:animEffect transition="in" filter="wipe(up)">
                                      <p:cBhvr>
                                        <p:cTn id="22" dur="1500"/>
                                        <p:tgtEl>
                                          <p:spTgt spid="6">
                                            <p:graphicEl>
                                              <a:dgm id="{0B6375C0-D9F1-4BEE-BA33-0DE9030257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graphicEl>
                                              <a:dgm id="{220C33FA-A79A-4F22-8D5A-8ADA250A8B33}"/>
                                            </p:graphicEl>
                                          </p:spTgt>
                                        </p:tgtEl>
                                        <p:attrNameLst>
                                          <p:attrName>style.visibility</p:attrName>
                                        </p:attrNameLst>
                                      </p:cBhvr>
                                      <p:to>
                                        <p:strVal val="visible"/>
                                      </p:to>
                                    </p:set>
                                    <p:animEffect transition="in" filter="wipe(up)">
                                      <p:cBhvr>
                                        <p:cTn id="27" dur="1500"/>
                                        <p:tgtEl>
                                          <p:spTgt spid="6">
                                            <p:graphicEl>
                                              <a:dgm id="{220C33FA-A79A-4F22-8D5A-8ADA250A8B3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graphicEl>
                                              <a:dgm id="{9718F893-8380-4336-9B1E-1BADEFE17EA2}"/>
                                            </p:graphicEl>
                                          </p:spTgt>
                                        </p:tgtEl>
                                        <p:attrNameLst>
                                          <p:attrName>style.visibility</p:attrName>
                                        </p:attrNameLst>
                                      </p:cBhvr>
                                      <p:to>
                                        <p:strVal val="visible"/>
                                      </p:to>
                                    </p:set>
                                    <p:animEffect transition="in" filter="wipe(up)">
                                      <p:cBhvr>
                                        <p:cTn id="32" dur="1500"/>
                                        <p:tgtEl>
                                          <p:spTgt spid="6">
                                            <p:graphicEl>
                                              <a:dgm id="{9718F893-8380-4336-9B1E-1BADEFE17E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31850" y="507478"/>
            <a:ext cx="10515600" cy="2852737"/>
          </a:xfrm>
        </p:spPr>
        <p:txBody>
          <a:bodyPr/>
          <a:lstStyle/>
          <a:p>
            <a:r>
              <a:rPr kumimoji="1" lang="ja-JP" altLang="en-US" dirty="0" smtClean="0"/>
              <a:t>第</a:t>
            </a:r>
            <a:r>
              <a:rPr kumimoji="1" lang="en-US" altLang="ja-JP" dirty="0" smtClean="0"/>
              <a:t>2</a:t>
            </a:r>
            <a:r>
              <a:rPr kumimoji="1" lang="ja-JP" altLang="en-US" dirty="0" smtClean="0"/>
              <a:t>部　日本</a:t>
            </a:r>
            <a:r>
              <a:rPr lang="ja-JP" altLang="en-US" dirty="0" smtClean="0"/>
              <a:t>民法の全体像を</a:t>
            </a:r>
            <a:r>
              <a:rPr lang="en-US" altLang="ja-JP" dirty="0" smtClean="0"/>
              <a:t/>
            </a:r>
            <a:br>
              <a:rPr lang="en-US" altLang="ja-JP" dirty="0" smtClean="0"/>
            </a:br>
            <a:r>
              <a:rPr lang="ja-JP" altLang="en-US" dirty="0" smtClean="0"/>
              <a:t>体系的に図解し理解する</a:t>
            </a:r>
            <a:endParaRPr kumimoji="1" lang="ja-JP" altLang="en-US" dirty="0"/>
          </a:p>
        </p:txBody>
      </p:sp>
      <p:sp>
        <p:nvSpPr>
          <p:cNvPr id="7" name="テキスト プレースホルダー 6"/>
          <p:cNvSpPr>
            <a:spLocks noGrp="1"/>
          </p:cNvSpPr>
          <p:nvPr>
            <p:ph type="body" idx="1"/>
          </p:nvPr>
        </p:nvSpPr>
        <p:spPr>
          <a:xfrm>
            <a:off x="831850" y="3539067"/>
            <a:ext cx="10515600" cy="2550583"/>
          </a:xfrm>
        </p:spPr>
        <p:txBody>
          <a:bodyPr>
            <a:normAutofit fontScale="92500" lnSpcReduction="10000"/>
          </a:bodyPr>
          <a:lstStyle/>
          <a:p>
            <a:pPr marL="457200" indent="-457200">
              <a:buFont typeface="Wingdings" panose="05000000000000000000" pitchFamily="2" charset="2"/>
              <a:buChar char="n"/>
            </a:pPr>
            <a:r>
              <a:rPr kumimoji="1" lang="ja-JP" altLang="en-US" dirty="0" smtClean="0">
                <a:solidFill>
                  <a:schemeClr val="tx1"/>
                </a:solidFill>
              </a:rPr>
              <a:t>民法の全体像を体系的に理解する（マジカルナンバー</a:t>
            </a:r>
            <a:r>
              <a:rPr kumimoji="1" lang="en-US" altLang="ja-JP" dirty="0" smtClean="0">
                <a:solidFill>
                  <a:schemeClr val="tx1"/>
                </a:solidFill>
              </a:rPr>
              <a:t>7±2</a:t>
            </a:r>
            <a:r>
              <a:rPr kumimoji="1" lang="ja-JP" altLang="en-US" dirty="0" smtClean="0">
                <a:solidFill>
                  <a:schemeClr val="tx1"/>
                </a:solidFill>
              </a:rPr>
              <a:t>）</a:t>
            </a:r>
            <a:endParaRPr kumimoji="1" lang="en-US" altLang="ja-JP" dirty="0" smtClean="0">
              <a:solidFill>
                <a:schemeClr val="tx1"/>
              </a:solidFill>
            </a:endParaRPr>
          </a:p>
          <a:p>
            <a:pPr marL="914400" lvl="1" indent="-457200">
              <a:buFont typeface="Wingdings" panose="05000000000000000000" pitchFamily="2" charset="2"/>
              <a:buChar char="n"/>
            </a:pPr>
            <a:r>
              <a:rPr lang="ja-JP" altLang="en-US" sz="2400" dirty="0" smtClean="0">
                <a:solidFill>
                  <a:schemeClr val="tx1"/>
                </a:solidFill>
              </a:rPr>
              <a:t>日本民法の体系（通則における民法の目的と私権の制限）</a:t>
            </a:r>
            <a:endParaRPr lang="en-US" altLang="ja-JP" sz="2400" dirty="0" smtClean="0">
              <a:solidFill>
                <a:schemeClr val="tx1"/>
              </a:solidFill>
            </a:endParaRPr>
          </a:p>
          <a:p>
            <a:pPr marL="914400" lvl="1" indent="-457200">
              <a:buFont typeface="Wingdings" panose="05000000000000000000" pitchFamily="2" charset="2"/>
              <a:buChar char="n"/>
            </a:pPr>
            <a:r>
              <a:rPr kumimoji="1" lang="ja-JP" altLang="en-US" sz="2400" dirty="0" smtClean="0">
                <a:solidFill>
                  <a:schemeClr val="tx1"/>
                </a:solidFill>
              </a:rPr>
              <a:t>民法総則の体系（法律行為を中心に）</a:t>
            </a:r>
            <a:endParaRPr kumimoji="1" lang="en-US" altLang="ja-JP" sz="2400" dirty="0" smtClean="0">
              <a:solidFill>
                <a:schemeClr val="tx1"/>
              </a:solidFill>
            </a:endParaRPr>
          </a:p>
          <a:p>
            <a:pPr marL="914400" lvl="1" indent="-457200">
              <a:buFont typeface="Wingdings" panose="05000000000000000000" pitchFamily="2" charset="2"/>
              <a:buChar char="n"/>
            </a:pPr>
            <a:r>
              <a:rPr lang="ja-JP" altLang="en-US" sz="2400" dirty="0" smtClean="0">
                <a:solidFill>
                  <a:schemeClr val="tx1"/>
                </a:solidFill>
              </a:rPr>
              <a:t>物</a:t>
            </a:r>
            <a:r>
              <a:rPr lang="ja-JP" altLang="en-US" sz="2400" dirty="0">
                <a:solidFill>
                  <a:schemeClr val="tx1"/>
                </a:solidFill>
              </a:rPr>
              <a:t>権</a:t>
            </a:r>
            <a:r>
              <a:rPr lang="ja-JP" altLang="en-US" sz="2400" dirty="0" smtClean="0">
                <a:solidFill>
                  <a:schemeClr val="tx1"/>
                </a:solidFill>
              </a:rPr>
              <a:t>の体系（物権と債権との違い，担保物権の債権的考察）</a:t>
            </a:r>
            <a:endParaRPr lang="en-US" altLang="ja-JP" sz="2400" dirty="0" smtClean="0">
              <a:solidFill>
                <a:schemeClr val="tx1"/>
              </a:solidFill>
            </a:endParaRPr>
          </a:p>
          <a:p>
            <a:pPr marL="914400" lvl="1" indent="-457200">
              <a:buFont typeface="Wingdings" panose="05000000000000000000" pitchFamily="2" charset="2"/>
              <a:buChar char="n"/>
            </a:pPr>
            <a:r>
              <a:rPr kumimoji="1" lang="ja-JP" altLang="en-US" sz="2400" dirty="0" smtClean="0">
                <a:solidFill>
                  <a:schemeClr val="tx1"/>
                </a:solidFill>
              </a:rPr>
              <a:t>債権の体系（債権総論，契約，事務管理，不当利得，不法行為）</a:t>
            </a:r>
            <a:endParaRPr kumimoji="1" lang="en-US" altLang="ja-JP" sz="2400" dirty="0" smtClean="0">
              <a:solidFill>
                <a:schemeClr val="tx1"/>
              </a:solidFill>
            </a:endParaRPr>
          </a:p>
          <a:p>
            <a:pPr marL="914400" lvl="1" indent="-457200">
              <a:buFont typeface="Wingdings" panose="05000000000000000000" pitchFamily="2" charset="2"/>
              <a:buChar char="n"/>
            </a:pPr>
            <a:r>
              <a:rPr lang="ja-JP" altLang="en-US" sz="2400" dirty="0" smtClean="0">
                <a:solidFill>
                  <a:schemeClr val="tx1"/>
                </a:solidFill>
              </a:rPr>
              <a:t>家族法の体系（別添）</a:t>
            </a:r>
            <a:endParaRPr lang="en-US" altLang="ja-JP" sz="2400" dirty="0" smtClean="0">
              <a:solidFill>
                <a:schemeClr val="tx1"/>
              </a:solidFill>
            </a:endParaRPr>
          </a:p>
          <a:p>
            <a:pPr marL="457200" indent="-457200">
              <a:buFont typeface="Wingdings" panose="05000000000000000000" pitchFamily="2" charset="2"/>
              <a:buChar char="n"/>
            </a:pPr>
            <a:r>
              <a:rPr kumimoji="1" lang="ja-JP" altLang="en-US" dirty="0">
                <a:solidFill>
                  <a:schemeClr val="tx1"/>
                </a:solidFill>
              </a:rPr>
              <a:t>体</a:t>
            </a:r>
            <a:r>
              <a:rPr kumimoji="1" lang="ja-JP" altLang="en-US" dirty="0" smtClean="0">
                <a:solidFill>
                  <a:schemeClr val="tx1"/>
                </a:solidFill>
              </a:rPr>
              <a:t>系図，フロー図，電気回路図の活用</a:t>
            </a:r>
            <a:endParaRPr kumimoji="1" lang="ja-JP" altLang="en-US" dirty="0">
              <a:solidFill>
                <a:schemeClr val="tx1"/>
              </a:solidFill>
            </a:endParaRPr>
          </a:p>
        </p:txBody>
      </p:sp>
      <p:sp>
        <p:nvSpPr>
          <p:cNvPr id="3" name="日付プレースホルダー 2"/>
          <p:cNvSpPr>
            <a:spLocks noGrp="1"/>
          </p:cNvSpPr>
          <p:nvPr>
            <p:ph type="dt" sz="half" idx="10"/>
          </p:nvPr>
        </p:nvSpPr>
        <p:spPr/>
        <p:txBody>
          <a:bodyPr/>
          <a:lstStyle/>
          <a:p>
            <a:r>
              <a:rPr kumimoji="1" lang="en-US" altLang="ja-JP" smtClean="0"/>
              <a:t>2018/1/16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5" name="スライド番号プレースホルダー 4"/>
          <p:cNvSpPr>
            <a:spLocks noGrp="1"/>
          </p:cNvSpPr>
          <p:nvPr>
            <p:ph type="sldNum" sz="quarter" idx="12"/>
          </p:nvPr>
        </p:nvSpPr>
        <p:spPr/>
        <p:txBody>
          <a:bodyPr/>
          <a:lstStyle/>
          <a:p>
            <a:fld id="{746BA9F6-85FE-4177-991A-A182280B6149}" type="slidenum">
              <a:rPr kumimoji="1" lang="ja-JP" altLang="en-US" smtClean="0"/>
              <a:t>13</a:t>
            </a:fld>
            <a:endParaRPr kumimoji="1" lang="ja-JP" altLang="en-US"/>
          </a:p>
        </p:txBody>
      </p:sp>
    </p:spTree>
    <p:extLst>
      <p:ext uri="{BB962C8B-B14F-4D97-AF65-F5344CB8AC3E}">
        <p14:creationId xmlns:p14="http://schemas.microsoft.com/office/powerpoint/2010/main" val="492588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750"/>
                                        <p:tgtEl>
                                          <p:spTgt spid="7">
                                            <p:txEl>
                                              <p:pRg st="1" end="1"/>
                                            </p:txEl>
                                          </p:spTgt>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wipe(left)">
                                      <p:cBhvr>
                                        <p:cTn id="11" dur="750"/>
                                        <p:tgtEl>
                                          <p:spTgt spid="7">
                                            <p:txEl>
                                              <p:pRg st="2" end="2"/>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wipe(left)">
                                      <p:cBhvr>
                                        <p:cTn id="15" dur="750"/>
                                        <p:tgtEl>
                                          <p:spTgt spid="7">
                                            <p:txEl>
                                              <p:pRg st="3" end="3"/>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wipe(left)">
                                      <p:cBhvr>
                                        <p:cTn id="19" dur="750"/>
                                        <p:tgtEl>
                                          <p:spTgt spid="7">
                                            <p:txEl>
                                              <p:pRg st="4" end="4"/>
                                            </p:tx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wipe(left)">
                                      <p:cBhvr>
                                        <p:cTn id="23" dur="75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日本民法の体系</a:t>
            </a:r>
            <a:endParaRPr kumimoji="1" lang="ja-JP" altLang="en-US" dirty="0"/>
          </a:p>
        </p:txBody>
      </p:sp>
      <p:graphicFrame>
        <p:nvGraphicFramePr>
          <p:cNvPr id="4" name="図表 3"/>
          <p:cNvGraphicFramePr/>
          <p:nvPr>
            <p:extLst>
              <p:ext uri="{D42A27DB-BD31-4B8C-83A1-F6EECF244321}">
                <p14:modId xmlns:p14="http://schemas.microsoft.com/office/powerpoint/2010/main" val="3343930065"/>
              </p:ext>
            </p:extLst>
          </p:nvPr>
        </p:nvGraphicFramePr>
        <p:xfrm>
          <a:off x="1016001" y="1857829"/>
          <a:ext cx="10159998" cy="4310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14</a:t>
            </a:fld>
            <a:endParaRPr kumimoji="1" lang="ja-JP" altLang="en-US"/>
          </a:p>
        </p:txBody>
      </p:sp>
    </p:spTree>
    <p:extLst>
      <p:ext uri="{BB962C8B-B14F-4D97-AF65-F5344CB8AC3E}">
        <p14:creationId xmlns:p14="http://schemas.microsoft.com/office/powerpoint/2010/main" val="54361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794819C9-0E63-4571-B19E-0EDC13A50B9C}"/>
                                            </p:graphicEl>
                                          </p:spTgt>
                                        </p:tgtEl>
                                        <p:attrNameLst>
                                          <p:attrName>style.visibility</p:attrName>
                                        </p:attrNameLst>
                                      </p:cBhvr>
                                      <p:to>
                                        <p:strVal val="visible"/>
                                      </p:to>
                                    </p:set>
                                    <p:animEffect transition="in" filter="wipe(left)">
                                      <p:cBhvr>
                                        <p:cTn id="7" dur="500"/>
                                        <p:tgtEl>
                                          <p:spTgt spid="4">
                                            <p:graphicEl>
                                              <a:dgm id="{794819C9-0E63-4571-B19E-0EDC13A50B9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28652399-AF78-4647-AE36-4267E14FEC49}"/>
                                            </p:graphicEl>
                                          </p:spTgt>
                                        </p:tgtEl>
                                        <p:attrNameLst>
                                          <p:attrName>style.visibility</p:attrName>
                                        </p:attrNameLst>
                                      </p:cBhvr>
                                      <p:to>
                                        <p:strVal val="visible"/>
                                      </p:to>
                                    </p:set>
                                    <p:animEffect transition="in" filter="wipe(left)">
                                      <p:cBhvr>
                                        <p:cTn id="11" dur="500"/>
                                        <p:tgtEl>
                                          <p:spTgt spid="4">
                                            <p:graphicEl>
                                              <a:dgm id="{28652399-AF78-4647-AE36-4267E14FEC4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
                                            <p:graphicEl>
                                              <a:dgm id="{E412B238-16AF-42CB-91CA-DFAE7EE17610}"/>
                                            </p:graphicEl>
                                          </p:spTgt>
                                        </p:tgtEl>
                                        <p:attrNameLst>
                                          <p:attrName>style.visibility</p:attrName>
                                        </p:attrNameLst>
                                      </p:cBhvr>
                                      <p:to>
                                        <p:strVal val="visible"/>
                                      </p:to>
                                    </p:set>
                                    <p:animEffect transition="in" filter="wipe(left)">
                                      <p:cBhvr>
                                        <p:cTn id="16" dur="500"/>
                                        <p:tgtEl>
                                          <p:spTgt spid="4">
                                            <p:graphicEl>
                                              <a:dgm id="{E412B238-16AF-42CB-91CA-DFAE7EE17610}"/>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
                                            <p:graphicEl>
                                              <a:dgm id="{88BEED69-4F38-4F83-99EA-33A5D9110B40}"/>
                                            </p:graphicEl>
                                          </p:spTgt>
                                        </p:tgtEl>
                                        <p:attrNameLst>
                                          <p:attrName>style.visibility</p:attrName>
                                        </p:attrNameLst>
                                      </p:cBhvr>
                                      <p:to>
                                        <p:strVal val="visible"/>
                                      </p:to>
                                    </p:set>
                                    <p:animEffect transition="in" filter="wipe(left)">
                                      <p:cBhvr>
                                        <p:cTn id="20" dur="500"/>
                                        <p:tgtEl>
                                          <p:spTgt spid="4">
                                            <p:graphicEl>
                                              <a:dgm id="{88BEED69-4F38-4F83-99EA-33A5D9110B40}"/>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graphicEl>
                                              <a:dgm id="{FFFBC918-1013-4D64-A016-1A55F4C55EC6}"/>
                                            </p:graphicEl>
                                          </p:spTgt>
                                        </p:tgtEl>
                                        <p:attrNameLst>
                                          <p:attrName>style.visibility</p:attrName>
                                        </p:attrNameLst>
                                      </p:cBhvr>
                                      <p:to>
                                        <p:strVal val="visible"/>
                                      </p:to>
                                    </p:set>
                                    <p:animEffect transition="in" filter="wipe(left)">
                                      <p:cBhvr>
                                        <p:cTn id="25" dur="500"/>
                                        <p:tgtEl>
                                          <p:spTgt spid="4">
                                            <p:graphicEl>
                                              <a:dgm id="{FFFBC918-1013-4D64-A016-1A55F4C55EC6}"/>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4">
                                            <p:graphicEl>
                                              <a:dgm id="{FE9FFCE8-9878-40D4-BA24-29E4F6D58D08}"/>
                                            </p:graphicEl>
                                          </p:spTgt>
                                        </p:tgtEl>
                                        <p:attrNameLst>
                                          <p:attrName>style.visibility</p:attrName>
                                        </p:attrNameLst>
                                      </p:cBhvr>
                                      <p:to>
                                        <p:strVal val="visible"/>
                                      </p:to>
                                    </p:set>
                                    <p:animEffect transition="in" filter="wipe(left)">
                                      <p:cBhvr>
                                        <p:cTn id="29" dur="500"/>
                                        <p:tgtEl>
                                          <p:spTgt spid="4">
                                            <p:graphicEl>
                                              <a:dgm id="{FE9FFCE8-9878-40D4-BA24-29E4F6D58D08}"/>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graphicEl>
                                              <a:dgm id="{3AA5312C-590C-44B9-A5CE-D31173A0B3DF}"/>
                                            </p:graphicEl>
                                          </p:spTgt>
                                        </p:tgtEl>
                                        <p:attrNameLst>
                                          <p:attrName>style.visibility</p:attrName>
                                        </p:attrNameLst>
                                      </p:cBhvr>
                                      <p:to>
                                        <p:strVal val="visible"/>
                                      </p:to>
                                    </p:set>
                                    <p:animEffect transition="in" filter="wipe(left)">
                                      <p:cBhvr>
                                        <p:cTn id="34" dur="500"/>
                                        <p:tgtEl>
                                          <p:spTgt spid="4">
                                            <p:graphicEl>
                                              <a:dgm id="{3AA5312C-590C-44B9-A5CE-D31173A0B3DF}"/>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4">
                                            <p:graphicEl>
                                              <a:dgm id="{FF69561C-F477-448E-A649-41BD9B2A22BA}"/>
                                            </p:graphicEl>
                                          </p:spTgt>
                                        </p:tgtEl>
                                        <p:attrNameLst>
                                          <p:attrName>style.visibility</p:attrName>
                                        </p:attrNameLst>
                                      </p:cBhvr>
                                      <p:to>
                                        <p:strVal val="visible"/>
                                      </p:to>
                                    </p:set>
                                    <p:animEffect transition="in" filter="wipe(left)">
                                      <p:cBhvr>
                                        <p:cTn id="38" dur="500"/>
                                        <p:tgtEl>
                                          <p:spTgt spid="4">
                                            <p:graphicEl>
                                              <a:dgm id="{FF69561C-F477-448E-A649-41BD9B2A22BA}"/>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
                                            <p:graphicEl>
                                              <a:dgm id="{E785BDD1-F14E-44AD-9653-45C2009527CF}"/>
                                            </p:graphicEl>
                                          </p:spTgt>
                                        </p:tgtEl>
                                        <p:attrNameLst>
                                          <p:attrName>style.visibility</p:attrName>
                                        </p:attrNameLst>
                                      </p:cBhvr>
                                      <p:to>
                                        <p:strVal val="visible"/>
                                      </p:to>
                                    </p:set>
                                    <p:animEffect transition="in" filter="wipe(left)">
                                      <p:cBhvr>
                                        <p:cTn id="43" dur="500"/>
                                        <p:tgtEl>
                                          <p:spTgt spid="4">
                                            <p:graphicEl>
                                              <a:dgm id="{E785BDD1-F14E-44AD-9653-45C2009527CF}"/>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4">
                                            <p:graphicEl>
                                              <a:dgm id="{0D8BF32B-FC4A-4C90-BC3A-FB52540D413B}"/>
                                            </p:graphicEl>
                                          </p:spTgt>
                                        </p:tgtEl>
                                        <p:attrNameLst>
                                          <p:attrName>style.visibility</p:attrName>
                                        </p:attrNameLst>
                                      </p:cBhvr>
                                      <p:to>
                                        <p:strVal val="visible"/>
                                      </p:to>
                                    </p:set>
                                    <p:animEffect transition="in" filter="wipe(left)">
                                      <p:cBhvr>
                                        <p:cTn id="47" dur="500"/>
                                        <p:tgtEl>
                                          <p:spTgt spid="4">
                                            <p:graphicEl>
                                              <a:dgm id="{0D8BF32B-FC4A-4C90-BC3A-FB52540D413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graphicEl>
                                              <a:dgm id="{955FD0E5-34A0-4EED-99CC-E750F65C9DF4}"/>
                                            </p:graphicEl>
                                          </p:spTgt>
                                        </p:tgtEl>
                                        <p:attrNameLst>
                                          <p:attrName>style.visibility</p:attrName>
                                        </p:attrNameLst>
                                      </p:cBhvr>
                                      <p:to>
                                        <p:strVal val="visible"/>
                                      </p:to>
                                    </p:set>
                                    <p:animEffect transition="in" filter="wipe(left)">
                                      <p:cBhvr>
                                        <p:cTn id="52" dur="500"/>
                                        <p:tgtEl>
                                          <p:spTgt spid="4">
                                            <p:graphicEl>
                                              <a:dgm id="{955FD0E5-34A0-4EED-99CC-E750F65C9DF4}"/>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4">
                                            <p:graphicEl>
                                              <a:dgm id="{2053A8AA-3DC0-4671-8D7D-69C53C6482D6}"/>
                                            </p:graphicEl>
                                          </p:spTgt>
                                        </p:tgtEl>
                                        <p:attrNameLst>
                                          <p:attrName>style.visibility</p:attrName>
                                        </p:attrNameLst>
                                      </p:cBhvr>
                                      <p:to>
                                        <p:strVal val="visible"/>
                                      </p:to>
                                    </p:set>
                                    <p:animEffect transition="in" filter="wipe(left)">
                                      <p:cBhvr>
                                        <p:cTn id="56" dur="500"/>
                                        <p:tgtEl>
                                          <p:spTgt spid="4">
                                            <p:graphicEl>
                                              <a:dgm id="{2053A8AA-3DC0-4671-8D7D-69C53C6482D6}"/>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
                                            <p:graphicEl>
                                              <a:dgm id="{105C6366-EC2E-4096-B3CB-4D086411F6AE}"/>
                                            </p:graphicEl>
                                          </p:spTgt>
                                        </p:tgtEl>
                                        <p:attrNameLst>
                                          <p:attrName>style.visibility</p:attrName>
                                        </p:attrNameLst>
                                      </p:cBhvr>
                                      <p:to>
                                        <p:strVal val="visible"/>
                                      </p:to>
                                    </p:set>
                                    <p:animEffect transition="in" filter="wipe(left)">
                                      <p:cBhvr>
                                        <p:cTn id="61" dur="500"/>
                                        <p:tgtEl>
                                          <p:spTgt spid="4">
                                            <p:graphicEl>
                                              <a:dgm id="{105C6366-EC2E-4096-B3CB-4D086411F6AE}"/>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4">
                                            <p:graphicEl>
                                              <a:dgm id="{E204B708-02CC-47B1-8669-C302963ECD79}"/>
                                            </p:graphicEl>
                                          </p:spTgt>
                                        </p:tgtEl>
                                        <p:attrNameLst>
                                          <p:attrName>style.visibility</p:attrName>
                                        </p:attrNameLst>
                                      </p:cBhvr>
                                      <p:to>
                                        <p:strVal val="visible"/>
                                      </p:to>
                                    </p:set>
                                    <p:animEffect transition="in" filter="wipe(left)">
                                      <p:cBhvr>
                                        <p:cTn id="65" dur="500"/>
                                        <p:tgtEl>
                                          <p:spTgt spid="4">
                                            <p:graphicEl>
                                              <a:dgm id="{E204B708-02CC-47B1-8669-C302963ECD79}"/>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4">
                                            <p:graphicEl>
                                              <a:dgm id="{40DCB740-B049-4F56-9563-5A77A9E5A0DE}"/>
                                            </p:graphicEl>
                                          </p:spTgt>
                                        </p:tgtEl>
                                        <p:attrNameLst>
                                          <p:attrName>style.visibility</p:attrName>
                                        </p:attrNameLst>
                                      </p:cBhvr>
                                      <p:to>
                                        <p:strVal val="visible"/>
                                      </p:to>
                                    </p:set>
                                    <p:animEffect transition="in" filter="wipe(left)">
                                      <p:cBhvr>
                                        <p:cTn id="70" dur="500"/>
                                        <p:tgtEl>
                                          <p:spTgt spid="4">
                                            <p:graphicEl>
                                              <a:dgm id="{40DCB740-B049-4F56-9563-5A77A9E5A0DE}"/>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4">
                                            <p:graphicEl>
                                              <a:dgm id="{C15CD8CF-AD88-4DC1-A12D-A8D1BCAE4F91}"/>
                                            </p:graphicEl>
                                          </p:spTgt>
                                        </p:tgtEl>
                                        <p:attrNameLst>
                                          <p:attrName>style.visibility</p:attrName>
                                        </p:attrNameLst>
                                      </p:cBhvr>
                                      <p:to>
                                        <p:strVal val="visible"/>
                                      </p:to>
                                    </p:set>
                                    <p:animEffect transition="in" filter="wipe(left)">
                                      <p:cBhvr>
                                        <p:cTn id="74" dur="500"/>
                                        <p:tgtEl>
                                          <p:spTgt spid="4">
                                            <p:graphicEl>
                                              <a:dgm id="{C15CD8CF-AD88-4DC1-A12D-A8D1BCAE4F91}"/>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4">
                                            <p:graphicEl>
                                              <a:dgm id="{A5E625EB-7CF8-429F-B23C-B159E1DEE30E}"/>
                                            </p:graphicEl>
                                          </p:spTgt>
                                        </p:tgtEl>
                                        <p:attrNameLst>
                                          <p:attrName>style.visibility</p:attrName>
                                        </p:attrNameLst>
                                      </p:cBhvr>
                                      <p:to>
                                        <p:strVal val="visible"/>
                                      </p:to>
                                    </p:set>
                                    <p:animEffect transition="in" filter="wipe(left)">
                                      <p:cBhvr>
                                        <p:cTn id="79" dur="500"/>
                                        <p:tgtEl>
                                          <p:spTgt spid="4">
                                            <p:graphicEl>
                                              <a:dgm id="{A5E625EB-7CF8-429F-B23C-B159E1DEE3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民法条文・適用頻度ベスト</a:t>
            </a:r>
            <a:r>
              <a:rPr lang="en-US" altLang="ja-JP" dirty="0" smtClean="0"/>
              <a:t>20</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2808911469"/>
              </p:ext>
            </p:extLst>
          </p:nvPr>
        </p:nvGraphicFramePr>
        <p:xfrm>
          <a:off x="1436914" y="1540933"/>
          <a:ext cx="8871578" cy="4808091"/>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7963803" y="2638673"/>
            <a:ext cx="3389997" cy="2677656"/>
          </a:xfrm>
          <a:prstGeom prst="rect">
            <a:avLst/>
          </a:prstGeom>
          <a:noFill/>
        </p:spPr>
        <p:txBody>
          <a:bodyPr wrap="square" rtlCol="0">
            <a:spAutoFit/>
          </a:bodyPr>
          <a:lstStyle/>
          <a:p>
            <a:pPr algn="ctr"/>
            <a:r>
              <a:rPr lang="ja-JP" altLang="en-US" sz="2800" dirty="0"/>
              <a:t>加賀山茂</a:t>
            </a:r>
            <a:br>
              <a:rPr lang="ja-JP" altLang="en-US" sz="2800" dirty="0"/>
            </a:br>
            <a:r>
              <a:rPr lang="en-US" altLang="ja-JP" sz="2800" dirty="0"/>
              <a:t>『</a:t>
            </a:r>
            <a:r>
              <a:rPr lang="ja-JP" altLang="en-US" sz="2800" dirty="0"/>
              <a:t>民法条文</a:t>
            </a:r>
            <a:r>
              <a:rPr lang="en-US" altLang="ja-JP" sz="2800" dirty="0"/>
              <a:t>100</a:t>
            </a:r>
            <a:r>
              <a:rPr lang="ja-JP" altLang="en-US" sz="2800" dirty="0"/>
              <a:t>選</a:t>
            </a:r>
            <a:br>
              <a:rPr lang="ja-JP" altLang="en-US" sz="2800" dirty="0"/>
            </a:br>
            <a:r>
              <a:rPr lang="en-US" altLang="ja-JP" sz="2800" dirty="0"/>
              <a:t>100</a:t>
            </a:r>
            <a:r>
              <a:rPr lang="ja-JP" altLang="en-US" sz="2800" dirty="0"/>
              <a:t>ヵ条で学ぶ民法</a:t>
            </a:r>
            <a:br>
              <a:rPr lang="ja-JP" altLang="en-US" sz="2800" dirty="0"/>
            </a:br>
            <a:r>
              <a:rPr lang="ja-JP" altLang="en-US" sz="2800" dirty="0"/>
              <a:t>（ひゃくみん）</a:t>
            </a:r>
            <a:r>
              <a:rPr lang="en-US" altLang="ja-JP" sz="2800" dirty="0"/>
              <a:t>』</a:t>
            </a:r>
            <a:br>
              <a:rPr lang="en-US" altLang="ja-JP" sz="2800" dirty="0"/>
            </a:br>
            <a:r>
              <a:rPr lang="ja-JP" altLang="en-US" sz="2800" dirty="0"/>
              <a:t>信山社</a:t>
            </a:r>
            <a:br>
              <a:rPr lang="ja-JP" altLang="en-US" sz="2800" dirty="0"/>
            </a:br>
            <a:r>
              <a:rPr lang="en-US" altLang="ja-JP" sz="2800" dirty="0"/>
              <a:t>(2017/2/24</a:t>
            </a:r>
            <a:r>
              <a:rPr lang="ja-JP" altLang="en-US" sz="2800" dirty="0"/>
              <a:t>）</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15</a:t>
            </a:fld>
            <a:endParaRPr kumimoji="1" lang="ja-JP" altLang="en-US"/>
          </a:p>
        </p:txBody>
      </p:sp>
    </p:spTree>
    <p:extLst>
      <p:ext uri="{BB962C8B-B14F-4D97-AF65-F5344CB8AC3E}">
        <p14:creationId xmlns:p14="http://schemas.microsoft.com/office/powerpoint/2010/main" val="18792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up)">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民法の目的</a:t>
            </a:r>
            <a:endParaRPr kumimoji="1" lang="ja-JP" altLang="en-US" dirty="0"/>
          </a:p>
        </p:txBody>
      </p:sp>
      <p:graphicFrame>
        <p:nvGraphicFramePr>
          <p:cNvPr id="3" name="図表 2"/>
          <p:cNvGraphicFramePr/>
          <p:nvPr>
            <p:extLst>
              <p:ext uri="{D42A27DB-BD31-4B8C-83A1-F6EECF244321}">
                <p14:modId xmlns:p14="http://schemas.microsoft.com/office/powerpoint/2010/main" val="515502578"/>
              </p:ext>
            </p:extLst>
          </p:nvPr>
        </p:nvGraphicFramePr>
        <p:xfrm>
          <a:off x="990600" y="1632630"/>
          <a:ext cx="10210800" cy="45611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16</a:t>
            </a:fld>
            <a:endParaRPr kumimoji="1" lang="ja-JP" altLang="en-US"/>
          </a:p>
        </p:txBody>
      </p:sp>
    </p:spTree>
    <p:extLst>
      <p:ext uri="{BB962C8B-B14F-4D97-AF65-F5344CB8AC3E}">
        <p14:creationId xmlns:p14="http://schemas.microsoft.com/office/powerpoint/2010/main" val="151095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EB868A39-A57A-49F7-A3F7-692FAF8A9FC5}"/>
                                            </p:graphicEl>
                                          </p:spTgt>
                                        </p:tgtEl>
                                        <p:attrNameLst>
                                          <p:attrName>style.visibility</p:attrName>
                                        </p:attrNameLst>
                                      </p:cBhvr>
                                      <p:to>
                                        <p:strVal val="visible"/>
                                      </p:to>
                                    </p:set>
                                    <p:animEffect transition="in" filter="wipe(left)">
                                      <p:cBhvr>
                                        <p:cTn id="7" dur="500"/>
                                        <p:tgtEl>
                                          <p:spTgt spid="3">
                                            <p:graphicEl>
                                              <a:dgm id="{EB868A39-A57A-49F7-A3F7-692FAF8A9FC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9243FEE9-68C2-45F9-A777-9635D3437675}"/>
                                            </p:graphicEl>
                                          </p:spTgt>
                                        </p:tgtEl>
                                        <p:attrNameLst>
                                          <p:attrName>style.visibility</p:attrName>
                                        </p:attrNameLst>
                                      </p:cBhvr>
                                      <p:to>
                                        <p:strVal val="visible"/>
                                      </p:to>
                                    </p:set>
                                    <p:animEffect transition="in" filter="wipe(left)">
                                      <p:cBhvr>
                                        <p:cTn id="11" dur="500"/>
                                        <p:tgtEl>
                                          <p:spTgt spid="3">
                                            <p:graphicEl>
                                              <a:dgm id="{9243FEE9-68C2-45F9-A777-9635D3437675}"/>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1E3CEEBE-6AF4-4A30-A1DB-E1B40C13EB14}"/>
                                            </p:graphicEl>
                                          </p:spTgt>
                                        </p:tgtEl>
                                        <p:attrNameLst>
                                          <p:attrName>style.visibility</p:attrName>
                                        </p:attrNameLst>
                                      </p:cBhvr>
                                      <p:to>
                                        <p:strVal val="visible"/>
                                      </p:to>
                                    </p:set>
                                    <p:animEffect transition="in" filter="wipe(left)">
                                      <p:cBhvr>
                                        <p:cTn id="16" dur="500"/>
                                        <p:tgtEl>
                                          <p:spTgt spid="3">
                                            <p:graphicEl>
                                              <a:dgm id="{1E3CEEBE-6AF4-4A30-A1DB-E1B40C13EB14}"/>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FAB2A63D-B234-437D-B79D-9301B861DE02}"/>
                                            </p:graphicEl>
                                          </p:spTgt>
                                        </p:tgtEl>
                                        <p:attrNameLst>
                                          <p:attrName>style.visibility</p:attrName>
                                        </p:attrNameLst>
                                      </p:cBhvr>
                                      <p:to>
                                        <p:strVal val="visible"/>
                                      </p:to>
                                    </p:set>
                                    <p:animEffect transition="in" filter="wipe(left)">
                                      <p:cBhvr>
                                        <p:cTn id="20" dur="500"/>
                                        <p:tgtEl>
                                          <p:spTgt spid="3">
                                            <p:graphicEl>
                                              <a:dgm id="{FAB2A63D-B234-437D-B79D-9301B861DE02}"/>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CE88E1C3-C0D7-414B-AE3B-F3456EF75B6C}"/>
                                            </p:graphicEl>
                                          </p:spTgt>
                                        </p:tgtEl>
                                        <p:attrNameLst>
                                          <p:attrName>style.visibility</p:attrName>
                                        </p:attrNameLst>
                                      </p:cBhvr>
                                      <p:to>
                                        <p:strVal val="visible"/>
                                      </p:to>
                                    </p:set>
                                    <p:animEffect transition="in" filter="wipe(left)">
                                      <p:cBhvr>
                                        <p:cTn id="25" dur="500"/>
                                        <p:tgtEl>
                                          <p:spTgt spid="3">
                                            <p:graphicEl>
                                              <a:dgm id="{CE88E1C3-C0D7-414B-AE3B-F3456EF75B6C}"/>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A48A7494-556F-4949-8F34-B589580D8F94}"/>
                                            </p:graphicEl>
                                          </p:spTgt>
                                        </p:tgtEl>
                                        <p:attrNameLst>
                                          <p:attrName>style.visibility</p:attrName>
                                        </p:attrNameLst>
                                      </p:cBhvr>
                                      <p:to>
                                        <p:strVal val="visible"/>
                                      </p:to>
                                    </p:set>
                                    <p:animEffect transition="in" filter="wipe(left)">
                                      <p:cBhvr>
                                        <p:cTn id="29" dur="500"/>
                                        <p:tgtEl>
                                          <p:spTgt spid="3">
                                            <p:graphicEl>
                                              <a:dgm id="{A48A7494-556F-4949-8F34-B589580D8F94}"/>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F2BFE279-5338-402A-B563-A80F91BA6C4E}"/>
                                            </p:graphicEl>
                                          </p:spTgt>
                                        </p:tgtEl>
                                        <p:attrNameLst>
                                          <p:attrName>style.visibility</p:attrName>
                                        </p:attrNameLst>
                                      </p:cBhvr>
                                      <p:to>
                                        <p:strVal val="visible"/>
                                      </p:to>
                                    </p:set>
                                    <p:animEffect transition="in" filter="wipe(left)">
                                      <p:cBhvr>
                                        <p:cTn id="34" dur="500"/>
                                        <p:tgtEl>
                                          <p:spTgt spid="3">
                                            <p:graphicEl>
                                              <a:dgm id="{F2BFE279-5338-402A-B563-A80F91BA6C4E}"/>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38FB67C4-D01C-4E93-B34D-5B0BA6FD2071}"/>
                                            </p:graphicEl>
                                          </p:spTgt>
                                        </p:tgtEl>
                                        <p:attrNameLst>
                                          <p:attrName>style.visibility</p:attrName>
                                        </p:attrNameLst>
                                      </p:cBhvr>
                                      <p:to>
                                        <p:strVal val="visible"/>
                                      </p:to>
                                    </p:set>
                                    <p:animEffect transition="in" filter="wipe(left)">
                                      <p:cBhvr>
                                        <p:cTn id="38" dur="500"/>
                                        <p:tgtEl>
                                          <p:spTgt spid="3">
                                            <p:graphicEl>
                                              <a:dgm id="{38FB67C4-D01C-4E93-B34D-5B0BA6FD2071}"/>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9C490763-B042-40D2-9DBB-46764C33C32E}"/>
                                            </p:graphicEl>
                                          </p:spTgt>
                                        </p:tgtEl>
                                        <p:attrNameLst>
                                          <p:attrName>style.visibility</p:attrName>
                                        </p:attrNameLst>
                                      </p:cBhvr>
                                      <p:to>
                                        <p:strVal val="visible"/>
                                      </p:to>
                                    </p:set>
                                    <p:animEffect transition="in" filter="wipe(left)">
                                      <p:cBhvr>
                                        <p:cTn id="43" dur="500"/>
                                        <p:tgtEl>
                                          <p:spTgt spid="3">
                                            <p:graphicEl>
                                              <a:dgm id="{9C490763-B042-40D2-9DBB-46764C33C32E}"/>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D56FDFDF-F96F-4E6F-A0A0-B8BC70373E5A}"/>
                                            </p:graphicEl>
                                          </p:spTgt>
                                        </p:tgtEl>
                                        <p:attrNameLst>
                                          <p:attrName>style.visibility</p:attrName>
                                        </p:attrNameLst>
                                      </p:cBhvr>
                                      <p:to>
                                        <p:strVal val="visible"/>
                                      </p:to>
                                    </p:set>
                                    <p:animEffect transition="in" filter="wipe(left)">
                                      <p:cBhvr>
                                        <p:cTn id="47" dur="500"/>
                                        <p:tgtEl>
                                          <p:spTgt spid="3">
                                            <p:graphicEl>
                                              <a:dgm id="{D56FDFDF-F96F-4E6F-A0A0-B8BC70373E5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F4F130F1-7E55-4937-92A7-0842AC97393E}"/>
                                            </p:graphicEl>
                                          </p:spTgt>
                                        </p:tgtEl>
                                        <p:attrNameLst>
                                          <p:attrName>style.visibility</p:attrName>
                                        </p:attrNameLst>
                                      </p:cBhvr>
                                      <p:to>
                                        <p:strVal val="visible"/>
                                      </p:to>
                                    </p:set>
                                    <p:animEffect transition="in" filter="wipe(left)">
                                      <p:cBhvr>
                                        <p:cTn id="52" dur="500"/>
                                        <p:tgtEl>
                                          <p:spTgt spid="3">
                                            <p:graphicEl>
                                              <a:dgm id="{F4F130F1-7E55-4937-92A7-0842AC97393E}"/>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D1BB699A-C498-42E5-81D9-ED4855D0696A}"/>
                                            </p:graphicEl>
                                          </p:spTgt>
                                        </p:tgtEl>
                                        <p:attrNameLst>
                                          <p:attrName>style.visibility</p:attrName>
                                        </p:attrNameLst>
                                      </p:cBhvr>
                                      <p:to>
                                        <p:strVal val="visible"/>
                                      </p:to>
                                    </p:set>
                                    <p:animEffect transition="in" filter="wipe(left)">
                                      <p:cBhvr>
                                        <p:cTn id="56" dur="500"/>
                                        <p:tgtEl>
                                          <p:spTgt spid="3">
                                            <p:graphicEl>
                                              <a:dgm id="{D1BB699A-C498-42E5-81D9-ED4855D0696A}"/>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B0C7E76A-9312-456F-91F1-0C0E8E6DDC01}"/>
                                            </p:graphicEl>
                                          </p:spTgt>
                                        </p:tgtEl>
                                        <p:attrNameLst>
                                          <p:attrName>style.visibility</p:attrName>
                                        </p:attrNameLst>
                                      </p:cBhvr>
                                      <p:to>
                                        <p:strVal val="visible"/>
                                      </p:to>
                                    </p:set>
                                    <p:animEffect transition="in" filter="wipe(left)">
                                      <p:cBhvr>
                                        <p:cTn id="61" dur="500"/>
                                        <p:tgtEl>
                                          <p:spTgt spid="3">
                                            <p:graphicEl>
                                              <a:dgm id="{B0C7E76A-9312-456F-91F1-0C0E8E6DDC01}"/>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476AB1E0-1E86-4BD5-9B29-8E651F11D9EF}"/>
                                            </p:graphicEl>
                                          </p:spTgt>
                                        </p:tgtEl>
                                        <p:attrNameLst>
                                          <p:attrName>style.visibility</p:attrName>
                                        </p:attrNameLst>
                                      </p:cBhvr>
                                      <p:to>
                                        <p:strVal val="visible"/>
                                      </p:to>
                                    </p:set>
                                    <p:animEffect transition="in" filter="wipe(left)">
                                      <p:cBhvr>
                                        <p:cTn id="65" dur="500"/>
                                        <p:tgtEl>
                                          <p:spTgt spid="3">
                                            <p:graphicEl>
                                              <a:dgm id="{476AB1E0-1E86-4BD5-9B29-8E651F11D9EF}"/>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
                                            <p:graphicEl>
                                              <a:dgm id="{75CEC9BE-4E4A-42F4-856D-C254161D16B9}"/>
                                            </p:graphicEl>
                                          </p:spTgt>
                                        </p:tgtEl>
                                        <p:attrNameLst>
                                          <p:attrName>style.visibility</p:attrName>
                                        </p:attrNameLst>
                                      </p:cBhvr>
                                      <p:to>
                                        <p:strVal val="visible"/>
                                      </p:to>
                                    </p:set>
                                    <p:animEffect transition="in" filter="wipe(left)">
                                      <p:cBhvr>
                                        <p:cTn id="70" dur="500"/>
                                        <p:tgtEl>
                                          <p:spTgt spid="3">
                                            <p:graphicEl>
                                              <a:dgm id="{75CEC9BE-4E4A-42F4-856D-C254161D16B9}"/>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35AD5BF0-918F-415B-A7B7-8BC302CE009D}"/>
                                            </p:graphicEl>
                                          </p:spTgt>
                                        </p:tgtEl>
                                        <p:attrNameLst>
                                          <p:attrName>style.visibility</p:attrName>
                                        </p:attrNameLst>
                                      </p:cBhvr>
                                      <p:to>
                                        <p:strVal val="visible"/>
                                      </p:to>
                                    </p:set>
                                    <p:animEffect transition="in" filter="wipe(left)">
                                      <p:cBhvr>
                                        <p:cTn id="74" dur="500"/>
                                        <p:tgtEl>
                                          <p:spTgt spid="3">
                                            <p:graphicEl>
                                              <a:dgm id="{35AD5BF0-918F-415B-A7B7-8BC302CE009D}"/>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graphicEl>
                                              <a:dgm id="{EE698230-9CC2-4CB7-8FFB-D549916421EE}"/>
                                            </p:graphicEl>
                                          </p:spTgt>
                                        </p:tgtEl>
                                        <p:attrNameLst>
                                          <p:attrName>style.visibility</p:attrName>
                                        </p:attrNameLst>
                                      </p:cBhvr>
                                      <p:to>
                                        <p:strVal val="visible"/>
                                      </p:to>
                                    </p:set>
                                    <p:animEffect transition="in" filter="wipe(left)">
                                      <p:cBhvr>
                                        <p:cTn id="79" dur="500"/>
                                        <p:tgtEl>
                                          <p:spTgt spid="3">
                                            <p:graphicEl>
                                              <a:dgm id="{EE698230-9CC2-4CB7-8FFB-D549916421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 第</a:t>
            </a:r>
            <a:r>
              <a:rPr kumimoji="1" lang="en-US" altLang="ja-JP" dirty="0" smtClean="0"/>
              <a:t>1</a:t>
            </a:r>
            <a:r>
              <a:rPr kumimoji="1" lang="ja-JP" altLang="en-US" dirty="0" smtClean="0"/>
              <a:t>編 総則の体系</a:t>
            </a:r>
            <a:endParaRPr kumimoji="1" lang="ja-JP" altLang="en-US" dirty="0"/>
          </a:p>
        </p:txBody>
      </p:sp>
      <p:graphicFrame>
        <p:nvGraphicFramePr>
          <p:cNvPr id="3" name="図表 2"/>
          <p:cNvGraphicFramePr/>
          <p:nvPr>
            <p:extLst>
              <p:ext uri="{D42A27DB-BD31-4B8C-83A1-F6EECF244321}">
                <p14:modId xmlns:p14="http://schemas.microsoft.com/office/powerpoint/2010/main" val="1366687337"/>
              </p:ext>
            </p:extLst>
          </p:nvPr>
        </p:nvGraphicFramePr>
        <p:xfrm>
          <a:off x="1400628" y="1690688"/>
          <a:ext cx="9390743" cy="4432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17</a:t>
            </a:fld>
            <a:endParaRPr kumimoji="1" lang="ja-JP" altLang="en-US"/>
          </a:p>
        </p:txBody>
      </p:sp>
    </p:spTree>
    <p:extLst>
      <p:ext uri="{BB962C8B-B14F-4D97-AF65-F5344CB8AC3E}">
        <p14:creationId xmlns:p14="http://schemas.microsoft.com/office/powerpoint/2010/main" val="278204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52C69B5A-748E-414B-976B-375BFDFF7B85}"/>
                                            </p:graphicEl>
                                          </p:spTgt>
                                        </p:tgtEl>
                                        <p:attrNameLst>
                                          <p:attrName>style.visibility</p:attrName>
                                        </p:attrNameLst>
                                      </p:cBhvr>
                                      <p:to>
                                        <p:strVal val="visible"/>
                                      </p:to>
                                    </p:set>
                                    <p:animEffect transition="in" filter="wipe(left)">
                                      <p:cBhvr>
                                        <p:cTn id="7" dur="500"/>
                                        <p:tgtEl>
                                          <p:spTgt spid="3">
                                            <p:graphicEl>
                                              <a:dgm id="{52C69B5A-748E-414B-976B-375BFDFF7B8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CA051721-4BE2-4E80-BA13-A1FAA68892E7}"/>
                                            </p:graphicEl>
                                          </p:spTgt>
                                        </p:tgtEl>
                                        <p:attrNameLst>
                                          <p:attrName>style.visibility</p:attrName>
                                        </p:attrNameLst>
                                      </p:cBhvr>
                                      <p:to>
                                        <p:strVal val="visible"/>
                                      </p:to>
                                    </p:set>
                                    <p:animEffect transition="in" filter="wipe(left)">
                                      <p:cBhvr>
                                        <p:cTn id="11" dur="500"/>
                                        <p:tgtEl>
                                          <p:spTgt spid="3">
                                            <p:graphicEl>
                                              <a:dgm id="{CA051721-4BE2-4E80-BA13-A1FAA68892E7}"/>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37A6CE6F-3881-473A-8592-B4203E6693DF}"/>
                                            </p:graphicEl>
                                          </p:spTgt>
                                        </p:tgtEl>
                                        <p:attrNameLst>
                                          <p:attrName>style.visibility</p:attrName>
                                        </p:attrNameLst>
                                      </p:cBhvr>
                                      <p:to>
                                        <p:strVal val="visible"/>
                                      </p:to>
                                    </p:set>
                                    <p:animEffect transition="in" filter="wipe(left)">
                                      <p:cBhvr>
                                        <p:cTn id="16" dur="500"/>
                                        <p:tgtEl>
                                          <p:spTgt spid="3">
                                            <p:graphicEl>
                                              <a:dgm id="{37A6CE6F-3881-473A-8592-B4203E6693DF}"/>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6B2148FD-9B83-4307-A761-2EA193623FAD}"/>
                                            </p:graphicEl>
                                          </p:spTgt>
                                        </p:tgtEl>
                                        <p:attrNameLst>
                                          <p:attrName>style.visibility</p:attrName>
                                        </p:attrNameLst>
                                      </p:cBhvr>
                                      <p:to>
                                        <p:strVal val="visible"/>
                                      </p:to>
                                    </p:set>
                                    <p:animEffect transition="in" filter="wipe(left)">
                                      <p:cBhvr>
                                        <p:cTn id="20" dur="500"/>
                                        <p:tgtEl>
                                          <p:spTgt spid="3">
                                            <p:graphicEl>
                                              <a:dgm id="{6B2148FD-9B83-4307-A761-2EA193623FA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96DDAAE8-635A-4DA1-8F09-F0321DA0A012}"/>
                                            </p:graphicEl>
                                          </p:spTgt>
                                        </p:tgtEl>
                                        <p:attrNameLst>
                                          <p:attrName>style.visibility</p:attrName>
                                        </p:attrNameLst>
                                      </p:cBhvr>
                                      <p:to>
                                        <p:strVal val="visible"/>
                                      </p:to>
                                    </p:set>
                                    <p:animEffect transition="in" filter="wipe(left)">
                                      <p:cBhvr>
                                        <p:cTn id="25" dur="500"/>
                                        <p:tgtEl>
                                          <p:spTgt spid="3">
                                            <p:graphicEl>
                                              <a:dgm id="{96DDAAE8-635A-4DA1-8F09-F0321DA0A012}"/>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5DB7F1A5-2847-4E7C-8429-F763F79D3665}"/>
                                            </p:graphicEl>
                                          </p:spTgt>
                                        </p:tgtEl>
                                        <p:attrNameLst>
                                          <p:attrName>style.visibility</p:attrName>
                                        </p:attrNameLst>
                                      </p:cBhvr>
                                      <p:to>
                                        <p:strVal val="visible"/>
                                      </p:to>
                                    </p:set>
                                    <p:animEffect transition="in" filter="wipe(left)">
                                      <p:cBhvr>
                                        <p:cTn id="29" dur="500"/>
                                        <p:tgtEl>
                                          <p:spTgt spid="3">
                                            <p:graphicEl>
                                              <a:dgm id="{5DB7F1A5-2847-4E7C-8429-F763F79D366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8CA8A151-AA49-41DE-80D0-D23B9CB465C9}"/>
                                            </p:graphicEl>
                                          </p:spTgt>
                                        </p:tgtEl>
                                        <p:attrNameLst>
                                          <p:attrName>style.visibility</p:attrName>
                                        </p:attrNameLst>
                                      </p:cBhvr>
                                      <p:to>
                                        <p:strVal val="visible"/>
                                      </p:to>
                                    </p:set>
                                    <p:animEffect transition="in" filter="wipe(left)">
                                      <p:cBhvr>
                                        <p:cTn id="34" dur="500"/>
                                        <p:tgtEl>
                                          <p:spTgt spid="3">
                                            <p:graphicEl>
                                              <a:dgm id="{8CA8A151-AA49-41DE-80D0-D23B9CB465C9}"/>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B85CD550-0B22-40BC-B671-BDBB2F1251A3}"/>
                                            </p:graphicEl>
                                          </p:spTgt>
                                        </p:tgtEl>
                                        <p:attrNameLst>
                                          <p:attrName>style.visibility</p:attrName>
                                        </p:attrNameLst>
                                      </p:cBhvr>
                                      <p:to>
                                        <p:strVal val="visible"/>
                                      </p:to>
                                    </p:set>
                                    <p:animEffect transition="in" filter="wipe(left)">
                                      <p:cBhvr>
                                        <p:cTn id="38" dur="500"/>
                                        <p:tgtEl>
                                          <p:spTgt spid="3">
                                            <p:graphicEl>
                                              <a:dgm id="{B85CD550-0B22-40BC-B671-BDBB2F1251A3}"/>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9AF88CFD-E36A-4E63-919F-7C031DE62761}"/>
                                            </p:graphicEl>
                                          </p:spTgt>
                                        </p:tgtEl>
                                        <p:attrNameLst>
                                          <p:attrName>style.visibility</p:attrName>
                                        </p:attrNameLst>
                                      </p:cBhvr>
                                      <p:to>
                                        <p:strVal val="visible"/>
                                      </p:to>
                                    </p:set>
                                    <p:animEffect transition="in" filter="wipe(left)">
                                      <p:cBhvr>
                                        <p:cTn id="43" dur="500"/>
                                        <p:tgtEl>
                                          <p:spTgt spid="3">
                                            <p:graphicEl>
                                              <a:dgm id="{9AF88CFD-E36A-4E63-919F-7C031DE62761}"/>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79F8CC58-EAA2-443B-86AA-BC916B1B5EDB}"/>
                                            </p:graphicEl>
                                          </p:spTgt>
                                        </p:tgtEl>
                                        <p:attrNameLst>
                                          <p:attrName>style.visibility</p:attrName>
                                        </p:attrNameLst>
                                      </p:cBhvr>
                                      <p:to>
                                        <p:strVal val="visible"/>
                                      </p:to>
                                    </p:set>
                                    <p:animEffect transition="in" filter="wipe(left)">
                                      <p:cBhvr>
                                        <p:cTn id="47" dur="500"/>
                                        <p:tgtEl>
                                          <p:spTgt spid="3">
                                            <p:graphicEl>
                                              <a:dgm id="{79F8CC58-EAA2-443B-86AA-BC916B1B5EDB}"/>
                                            </p:graphicEl>
                                          </p:spTgt>
                                        </p:tgtEl>
                                      </p:cBhvr>
                                    </p:animEffect>
                                  </p:childTnLst>
                                </p:cTn>
                              </p:par>
                            </p:childTnLst>
                          </p:cTn>
                        </p:par>
                        <p:par>
                          <p:cTn id="48" fill="hold">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3">
                                            <p:graphicEl>
                                              <a:dgm id="{856057BE-661D-4D5F-BE4B-38B8C9067659}"/>
                                            </p:graphicEl>
                                          </p:spTgt>
                                        </p:tgtEl>
                                        <p:attrNameLst>
                                          <p:attrName>style.visibility</p:attrName>
                                        </p:attrNameLst>
                                      </p:cBhvr>
                                      <p:to>
                                        <p:strVal val="visible"/>
                                      </p:to>
                                    </p:set>
                                    <p:animEffect transition="in" filter="wipe(left)">
                                      <p:cBhvr>
                                        <p:cTn id="51" dur="500"/>
                                        <p:tgtEl>
                                          <p:spTgt spid="3">
                                            <p:graphicEl>
                                              <a:dgm id="{856057BE-661D-4D5F-BE4B-38B8C9067659}"/>
                                            </p:graphicEl>
                                          </p:spTgt>
                                        </p:tgtEl>
                                      </p:cBhvr>
                                    </p:animEffect>
                                  </p:childTnLst>
                                </p:cTn>
                              </p:par>
                            </p:childTnLst>
                          </p:cTn>
                        </p:par>
                        <p:par>
                          <p:cTn id="52" fill="hold">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3">
                                            <p:graphicEl>
                                              <a:dgm id="{416C543F-FBB7-4B9A-95E3-37243FE1EC2C}"/>
                                            </p:graphicEl>
                                          </p:spTgt>
                                        </p:tgtEl>
                                        <p:attrNameLst>
                                          <p:attrName>style.visibility</p:attrName>
                                        </p:attrNameLst>
                                      </p:cBhvr>
                                      <p:to>
                                        <p:strVal val="visible"/>
                                      </p:to>
                                    </p:set>
                                    <p:animEffect transition="in" filter="wipe(left)">
                                      <p:cBhvr>
                                        <p:cTn id="55" dur="500"/>
                                        <p:tgtEl>
                                          <p:spTgt spid="3">
                                            <p:graphicEl>
                                              <a:dgm id="{416C543F-FBB7-4B9A-95E3-37243FE1EC2C}"/>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
                                            <p:graphicEl>
                                              <a:dgm id="{8D94C3DB-A16F-442D-8EAF-CEE546FD901B}"/>
                                            </p:graphicEl>
                                          </p:spTgt>
                                        </p:tgtEl>
                                        <p:attrNameLst>
                                          <p:attrName>style.visibility</p:attrName>
                                        </p:attrNameLst>
                                      </p:cBhvr>
                                      <p:to>
                                        <p:strVal val="visible"/>
                                      </p:to>
                                    </p:set>
                                    <p:animEffect transition="in" filter="wipe(left)">
                                      <p:cBhvr>
                                        <p:cTn id="60" dur="500"/>
                                        <p:tgtEl>
                                          <p:spTgt spid="3">
                                            <p:graphicEl>
                                              <a:dgm id="{8D94C3DB-A16F-442D-8EAF-CEE546FD901B}"/>
                                            </p:graphicEl>
                                          </p:spTgt>
                                        </p:tgtEl>
                                      </p:cBhvr>
                                    </p:animEffect>
                                  </p:childTnLst>
                                </p:cTn>
                              </p:par>
                            </p:childTnLst>
                          </p:cTn>
                        </p:par>
                        <p:par>
                          <p:cTn id="61" fill="hold">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
                                            <p:graphicEl>
                                              <a:dgm id="{EEB8E8FA-0A9C-4555-8573-5214F9DD3C6F}"/>
                                            </p:graphicEl>
                                          </p:spTgt>
                                        </p:tgtEl>
                                        <p:attrNameLst>
                                          <p:attrName>style.visibility</p:attrName>
                                        </p:attrNameLst>
                                      </p:cBhvr>
                                      <p:to>
                                        <p:strVal val="visible"/>
                                      </p:to>
                                    </p:set>
                                    <p:animEffect transition="in" filter="wipe(left)">
                                      <p:cBhvr>
                                        <p:cTn id="64" dur="500"/>
                                        <p:tgtEl>
                                          <p:spTgt spid="3">
                                            <p:graphicEl>
                                              <a:dgm id="{EEB8E8FA-0A9C-4555-8573-5214F9DD3C6F}"/>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
                                            <p:graphicEl>
                                              <a:dgm id="{CA46B44B-77AC-4F85-AEB1-1B34E6C18D86}"/>
                                            </p:graphicEl>
                                          </p:spTgt>
                                        </p:tgtEl>
                                        <p:attrNameLst>
                                          <p:attrName>style.visibility</p:attrName>
                                        </p:attrNameLst>
                                      </p:cBhvr>
                                      <p:to>
                                        <p:strVal val="visible"/>
                                      </p:to>
                                    </p:set>
                                    <p:animEffect transition="in" filter="wipe(left)">
                                      <p:cBhvr>
                                        <p:cTn id="69" dur="500"/>
                                        <p:tgtEl>
                                          <p:spTgt spid="3">
                                            <p:graphicEl>
                                              <a:dgm id="{CA46B44B-77AC-4F85-AEB1-1B34E6C18D86}"/>
                                            </p:graphicEl>
                                          </p:spTgt>
                                        </p:tgtEl>
                                      </p:cBhvr>
                                    </p:animEffect>
                                  </p:childTnLst>
                                </p:cTn>
                              </p:par>
                            </p:childTnLst>
                          </p:cTn>
                        </p:par>
                        <p:par>
                          <p:cTn id="70" fill="hold">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3">
                                            <p:graphicEl>
                                              <a:dgm id="{DFB39381-11CD-446C-8C58-75DF455A59ED}"/>
                                            </p:graphicEl>
                                          </p:spTgt>
                                        </p:tgtEl>
                                        <p:attrNameLst>
                                          <p:attrName>style.visibility</p:attrName>
                                        </p:attrNameLst>
                                      </p:cBhvr>
                                      <p:to>
                                        <p:strVal val="visible"/>
                                      </p:to>
                                    </p:set>
                                    <p:animEffect transition="in" filter="wipe(left)">
                                      <p:cBhvr>
                                        <p:cTn id="73" dur="500"/>
                                        <p:tgtEl>
                                          <p:spTgt spid="3">
                                            <p:graphicEl>
                                              <a:dgm id="{DFB39381-11CD-446C-8C58-75DF455A59ED}"/>
                                            </p:graphicEl>
                                          </p:spTgt>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3">
                                            <p:graphicEl>
                                              <a:dgm id="{24DE1220-AEC8-496C-8123-8754BE257BD8}"/>
                                            </p:graphicEl>
                                          </p:spTgt>
                                        </p:tgtEl>
                                        <p:attrNameLst>
                                          <p:attrName>style.visibility</p:attrName>
                                        </p:attrNameLst>
                                      </p:cBhvr>
                                      <p:to>
                                        <p:strVal val="visible"/>
                                      </p:to>
                                    </p:set>
                                    <p:animEffect transition="in" filter="wipe(left)">
                                      <p:cBhvr>
                                        <p:cTn id="77" dur="500"/>
                                        <p:tgtEl>
                                          <p:spTgt spid="3">
                                            <p:graphicEl>
                                              <a:dgm id="{24DE1220-AEC8-496C-8123-8754BE257BD8}"/>
                                            </p:graphicEl>
                                          </p:spTgt>
                                        </p:tgtEl>
                                      </p:cBhvr>
                                    </p:animEffect>
                                  </p:childTnLst>
                                </p:cTn>
                              </p:par>
                            </p:childTnLst>
                          </p:cTn>
                        </p:par>
                        <p:par>
                          <p:cTn id="78" fill="hold">
                            <p:stCondLst>
                              <p:cond delay="1500"/>
                            </p:stCondLst>
                            <p:childTnLst>
                              <p:par>
                                <p:cTn id="79" presetID="22" presetClass="entr" presetSubtype="8" fill="hold" grpId="0" nodeType="afterEffect">
                                  <p:stCondLst>
                                    <p:cond delay="0"/>
                                  </p:stCondLst>
                                  <p:childTnLst>
                                    <p:set>
                                      <p:cBhvr>
                                        <p:cTn id="80" dur="1" fill="hold">
                                          <p:stCondLst>
                                            <p:cond delay="0"/>
                                          </p:stCondLst>
                                        </p:cTn>
                                        <p:tgtEl>
                                          <p:spTgt spid="3">
                                            <p:graphicEl>
                                              <a:dgm id="{E483BDC1-83A2-406B-B89C-870B647211DB}"/>
                                            </p:graphicEl>
                                          </p:spTgt>
                                        </p:tgtEl>
                                        <p:attrNameLst>
                                          <p:attrName>style.visibility</p:attrName>
                                        </p:attrNameLst>
                                      </p:cBhvr>
                                      <p:to>
                                        <p:strVal val="visible"/>
                                      </p:to>
                                    </p:set>
                                    <p:animEffect transition="in" filter="wipe(left)">
                                      <p:cBhvr>
                                        <p:cTn id="81" dur="500"/>
                                        <p:tgtEl>
                                          <p:spTgt spid="3">
                                            <p:graphicEl>
                                              <a:dgm id="{E483BDC1-83A2-406B-B89C-870B647211DB}"/>
                                            </p:graphicEl>
                                          </p:spTgt>
                                        </p:tgtEl>
                                      </p:cBhvr>
                                    </p:animEffect>
                                  </p:childTnLst>
                                </p:cTn>
                              </p:par>
                            </p:childTnLst>
                          </p:cTn>
                        </p:par>
                        <p:par>
                          <p:cTn id="82" fill="hold">
                            <p:stCondLst>
                              <p:cond delay="2000"/>
                            </p:stCondLst>
                            <p:childTnLst>
                              <p:par>
                                <p:cTn id="83" presetID="22" presetClass="entr" presetSubtype="8" fill="hold" grpId="0" nodeType="afterEffect">
                                  <p:stCondLst>
                                    <p:cond delay="0"/>
                                  </p:stCondLst>
                                  <p:childTnLst>
                                    <p:set>
                                      <p:cBhvr>
                                        <p:cTn id="84" dur="1" fill="hold">
                                          <p:stCondLst>
                                            <p:cond delay="0"/>
                                          </p:stCondLst>
                                        </p:cTn>
                                        <p:tgtEl>
                                          <p:spTgt spid="3">
                                            <p:graphicEl>
                                              <a:dgm id="{8F453883-04F3-4C0C-9A64-6DEFD75CF7FE}"/>
                                            </p:graphicEl>
                                          </p:spTgt>
                                        </p:tgtEl>
                                        <p:attrNameLst>
                                          <p:attrName>style.visibility</p:attrName>
                                        </p:attrNameLst>
                                      </p:cBhvr>
                                      <p:to>
                                        <p:strVal val="visible"/>
                                      </p:to>
                                    </p:set>
                                    <p:animEffect transition="in" filter="wipe(left)">
                                      <p:cBhvr>
                                        <p:cTn id="85" dur="500"/>
                                        <p:tgtEl>
                                          <p:spTgt spid="3">
                                            <p:graphicEl>
                                              <a:dgm id="{8F453883-04F3-4C0C-9A64-6DEFD75CF7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1</a:t>
            </a:r>
            <a:r>
              <a:rPr kumimoji="1" lang="ja-JP" altLang="en-US" dirty="0" smtClean="0"/>
              <a:t>編 第</a:t>
            </a:r>
            <a:r>
              <a:rPr kumimoji="1" lang="en-US" altLang="ja-JP" dirty="0" smtClean="0"/>
              <a:t>4</a:t>
            </a:r>
            <a:r>
              <a:rPr kumimoji="1" lang="ja-JP" altLang="en-US" dirty="0" smtClean="0"/>
              <a:t>章 物（権利の客体）</a:t>
            </a:r>
            <a:endParaRPr kumimoji="1" lang="ja-JP" altLang="en-US" dirty="0"/>
          </a:p>
        </p:txBody>
      </p:sp>
      <p:sp>
        <p:nvSpPr>
          <p:cNvPr id="6" name="テキスト プレースホルダー 5"/>
          <p:cNvSpPr>
            <a:spLocks noGrp="1"/>
          </p:cNvSpPr>
          <p:nvPr>
            <p:ph type="body" idx="1"/>
          </p:nvPr>
        </p:nvSpPr>
        <p:spPr>
          <a:xfrm>
            <a:off x="839788" y="1681163"/>
            <a:ext cx="4385355" cy="823912"/>
          </a:xfrm>
        </p:spPr>
        <p:txBody>
          <a:bodyPr/>
          <a:lstStyle/>
          <a:p>
            <a:r>
              <a:rPr kumimoji="1" lang="ja-JP" altLang="en-US" sz="3600" dirty="0" smtClean="0"/>
              <a:t>現代的課題</a:t>
            </a:r>
            <a:endParaRPr kumimoji="1" lang="ja-JP" altLang="en-US" sz="3600" dirty="0"/>
          </a:p>
        </p:txBody>
      </p:sp>
      <p:sp>
        <p:nvSpPr>
          <p:cNvPr id="7" name="コンテンツ プレースホルダー 6"/>
          <p:cNvSpPr>
            <a:spLocks noGrp="1"/>
          </p:cNvSpPr>
          <p:nvPr>
            <p:ph sz="half" idx="2"/>
          </p:nvPr>
        </p:nvSpPr>
        <p:spPr>
          <a:xfrm>
            <a:off x="839788" y="2505075"/>
            <a:ext cx="4385355" cy="3684588"/>
          </a:xfrm>
        </p:spPr>
        <p:txBody>
          <a:bodyPr>
            <a:normAutofit fontScale="92500" lnSpcReduction="10000"/>
          </a:bodyPr>
          <a:lstStyle/>
          <a:p>
            <a:pPr>
              <a:lnSpc>
                <a:spcPct val="110000"/>
              </a:lnSpc>
            </a:pPr>
            <a:r>
              <a:rPr kumimoji="1" lang="ja-JP" altLang="en-US" dirty="0" smtClean="0"/>
              <a:t>民法</a:t>
            </a:r>
            <a:r>
              <a:rPr kumimoji="1" lang="en-US" altLang="ja-JP" dirty="0" smtClean="0"/>
              <a:t>85</a:t>
            </a:r>
            <a:r>
              <a:rPr kumimoji="1" lang="ja-JP" altLang="en-US" dirty="0" smtClean="0"/>
              <a:t>条（定義）</a:t>
            </a:r>
            <a:endParaRPr kumimoji="1" lang="en-US" altLang="ja-JP" dirty="0" smtClean="0"/>
          </a:p>
          <a:p>
            <a:pPr lvl="1">
              <a:lnSpc>
                <a:spcPct val="110000"/>
              </a:lnSpc>
            </a:pPr>
            <a:r>
              <a:rPr lang="ja-JP" altLang="en-US" dirty="0"/>
              <a:t>この法律に</a:t>
            </a:r>
            <a:r>
              <a:rPr lang="ja-JP" altLang="en-US" dirty="0" smtClean="0"/>
              <a:t>おいて</a:t>
            </a:r>
            <a:r>
              <a:rPr lang="ja-JP" altLang="en-US" b="1" dirty="0" smtClean="0"/>
              <a:t>物</a:t>
            </a:r>
            <a:r>
              <a:rPr lang="ja-JP" altLang="en-US" dirty="0" smtClean="0"/>
              <a:t>と</a:t>
            </a:r>
            <a:r>
              <a:rPr lang="ja-JP" altLang="en-US" dirty="0"/>
              <a:t>は，有体物をいう。</a:t>
            </a:r>
            <a:endParaRPr kumimoji="1" lang="en-US" altLang="ja-JP" dirty="0" smtClean="0"/>
          </a:p>
          <a:p>
            <a:pPr>
              <a:lnSpc>
                <a:spcPct val="110000"/>
              </a:lnSpc>
            </a:pPr>
            <a:r>
              <a:rPr lang="ja-JP" altLang="en-US" dirty="0" smtClean="0"/>
              <a:t>著作権法</a:t>
            </a:r>
            <a:r>
              <a:rPr lang="en-US" altLang="ja-JP" dirty="0" smtClean="0"/>
              <a:t>2</a:t>
            </a:r>
            <a:r>
              <a:rPr lang="ja-JP" altLang="en-US" dirty="0" smtClean="0"/>
              <a:t>条（定義）</a:t>
            </a:r>
            <a:r>
              <a:rPr lang="en-US" altLang="ja-JP" dirty="0" smtClean="0"/>
              <a:t>1</a:t>
            </a:r>
            <a:r>
              <a:rPr lang="ja-JP" altLang="en-US" dirty="0" smtClean="0"/>
              <a:t>項</a:t>
            </a:r>
            <a:r>
              <a:rPr lang="en-US" altLang="ja-JP" dirty="0" smtClean="0"/>
              <a:t>1</a:t>
            </a:r>
            <a:r>
              <a:rPr lang="ja-JP" altLang="en-US" dirty="0" smtClean="0"/>
              <a:t>号</a:t>
            </a:r>
            <a:endParaRPr lang="en-US" altLang="ja-JP" dirty="0" smtClean="0"/>
          </a:p>
          <a:p>
            <a:pPr lvl="1">
              <a:lnSpc>
                <a:spcPct val="110000"/>
              </a:lnSpc>
            </a:pPr>
            <a:r>
              <a:rPr lang="ja-JP" altLang="en-US" dirty="0" smtClean="0"/>
              <a:t>　一</a:t>
            </a:r>
            <a:r>
              <a:rPr lang="ja-JP" altLang="en-US" dirty="0"/>
              <a:t>　著作</a:t>
            </a:r>
            <a:r>
              <a:rPr lang="ja-JP" altLang="en-US" b="1" dirty="0"/>
              <a:t>物</a:t>
            </a:r>
            <a:r>
              <a:rPr lang="ja-JP" altLang="en-US" dirty="0"/>
              <a:t>　思想又は感情を創作的に表現した</a:t>
            </a:r>
            <a:r>
              <a:rPr lang="ja-JP" altLang="en-US" b="1" dirty="0" smtClean="0"/>
              <a:t>もの</a:t>
            </a:r>
            <a:r>
              <a:rPr lang="en-US" altLang="ja-JP" b="1" dirty="0" smtClean="0"/>
              <a:t>〔</a:t>
            </a:r>
            <a:r>
              <a:rPr lang="ja-JP" altLang="en-US" b="1" dirty="0" smtClean="0"/>
              <a:t>無体物</a:t>
            </a:r>
            <a:r>
              <a:rPr lang="en-US" altLang="ja-JP" b="1" dirty="0" smtClean="0"/>
              <a:t>〕</a:t>
            </a:r>
            <a:r>
              <a:rPr lang="ja-JP" altLang="en-US" dirty="0" smtClean="0"/>
              <a:t>であつて，文芸，学術，美術</a:t>
            </a:r>
            <a:r>
              <a:rPr lang="ja-JP" altLang="en-US" dirty="0"/>
              <a:t>又は音楽の範囲に属する</a:t>
            </a:r>
            <a:r>
              <a:rPr lang="ja-JP" altLang="en-US" b="1" dirty="0"/>
              <a:t>もの</a:t>
            </a:r>
            <a:r>
              <a:rPr lang="ja-JP" altLang="en-US" dirty="0"/>
              <a:t>をいう</a:t>
            </a:r>
            <a:r>
              <a:rPr lang="ja-JP" altLang="en-US" dirty="0" smtClean="0"/>
              <a:t>。</a:t>
            </a:r>
            <a:endParaRPr lang="ja-JP" altLang="en-US" dirty="0"/>
          </a:p>
        </p:txBody>
      </p:sp>
      <p:sp>
        <p:nvSpPr>
          <p:cNvPr id="8" name="テキスト プレースホルダー 7"/>
          <p:cNvSpPr>
            <a:spLocks noGrp="1"/>
          </p:cNvSpPr>
          <p:nvPr>
            <p:ph type="body" sz="quarter" idx="3"/>
          </p:nvPr>
        </p:nvSpPr>
        <p:spPr>
          <a:xfrm>
            <a:off x="5845629" y="1681163"/>
            <a:ext cx="5509759" cy="823912"/>
          </a:xfrm>
        </p:spPr>
        <p:txBody>
          <a:bodyPr>
            <a:normAutofit/>
          </a:bodyPr>
          <a:lstStyle/>
          <a:p>
            <a:r>
              <a:rPr kumimoji="1" lang="ja-JP" altLang="en-US" sz="3600" dirty="0" smtClean="0"/>
              <a:t>問題解決のための提案</a:t>
            </a:r>
            <a:endParaRPr kumimoji="1" lang="ja-JP" altLang="en-US" sz="3600" dirty="0"/>
          </a:p>
        </p:txBody>
      </p:sp>
      <p:sp>
        <p:nvSpPr>
          <p:cNvPr id="9" name="コンテンツ プレースホルダー 8"/>
          <p:cNvSpPr>
            <a:spLocks noGrp="1"/>
          </p:cNvSpPr>
          <p:nvPr>
            <p:ph sz="quarter" idx="4"/>
          </p:nvPr>
        </p:nvSpPr>
        <p:spPr>
          <a:xfrm>
            <a:off x="5845629" y="2505075"/>
            <a:ext cx="5509759" cy="3684588"/>
          </a:xfrm>
        </p:spPr>
        <p:txBody>
          <a:bodyPr>
            <a:normAutofit fontScale="85000" lnSpcReduction="20000"/>
          </a:bodyPr>
          <a:lstStyle/>
          <a:p>
            <a:pPr>
              <a:lnSpc>
                <a:spcPct val="110000"/>
              </a:lnSpc>
            </a:pPr>
            <a:r>
              <a:rPr kumimoji="1" lang="ja-JP" altLang="en-US" dirty="0" smtClean="0"/>
              <a:t>民法</a:t>
            </a:r>
            <a:r>
              <a:rPr kumimoji="1" lang="en-US" altLang="ja-JP" dirty="0" smtClean="0"/>
              <a:t>85</a:t>
            </a:r>
            <a:r>
              <a:rPr kumimoji="1" lang="ja-JP" altLang="en-US" dirty="0" smtClean="0"/>
              <a:t>条（物の定義）改正私案</a:t>
            </a:r>
            <a:endParaRPr kumimoji="1" lang="en-US" altLang="ja-JP" dirty="0" smtClean="0"/>
          </a:p>
          <a:p>
            <a:pPr lvl="1">
              <a:lnSpc>
                <a:spcPct val="110000"/>
              </a:lnSpc>
            </a:pPr>
            <a:r>
              <a:rPr lang="ja-JP" altLang="en-US" dirty="0"/>
              <a:t>①物とは，有体物又は無体物をいう。</a:t>
            </a:r>
          </a:p>
          <a:p>
            <a:pPr lvl="2">
              <a:lnSpc>
                <a:spcPct val="110000"/>
              </a:lnSpc>
            </a:pPr>
            <a:r>
              <a:rPr lang="ja-JP" altLang="en-US" dirty="0"/>
              <a:t>　一　有体物とは，人が管理することができるもののうち，固体，液体，気体をいう。</a:t>
            </a:r>
          </a:p>
          <a:p>
            <a:pPr lvl="2">
              <a:lnSpc>
                <a:spcPct val="110000"/>
              </a:lnSpc>
            </a:pPr>
            <a:r>
              <a:rPr lang="ja-JP" altLang="en-US" dirty="0"/>
              <a:t>　二　無体物とは，人が管理することができるもののうち，有体物でないもの</a:t>
            </a:r>
            <a:r>
              <a:rPr lang="en-US" altLang="ja-JP" dirty="0"/>
              <a:t>〔</a:t>
            </a:r>
            <a:r>
              <a:rPr lang="ja-JP" altLang="en-US" dirty="0"/>
              <a:t>例えば，著作物，エネルギー，すべての権利など</a:t>
            </a:r>
            <a:r>
              <a:rPr lang="en-US" altLang="ja-JP" dirty="0"/>
              <a:t>〕</a:t>
            </a:r>
            <a:r>
              <a:rPr lang="ja-JP" altLang="en-US" dirty="0"/>
              <a:t>をいう。</a:t>
            </a:r>
          </a:p>
          <a:p>
            <a:pPr lvl="1">
              <a:lnSpc>
                <a:spcPct val="110000"/>
              </a:lnSpc>
            </a:pPr>
            <a:r>
              <a:rPr lang="ja-JP" altLang="en-US" dirty="0"/>
              <a:t>②所有権の目的物は，有体物に限定</a:t>
            </a:r>
            <a:r>
              <a:rPr lang="ja-JP" altLang="en-US" dirty="0" smtClean="0"/>
              <a:t>される</a:t>
            </a:r>
            <a:r>
              <a:rPr lang="en-US" altLang="ja-JP" dirty="0" smtClean="0"/>
              <a:t/>
            </a:r>
            <a:br>
              <a:rPr lang="en-US" altLang="ja-JP" dirty="0" smtClean="0"/>
            </a:br>
            <a:r>
              <a:rPr lang="ja-JP" altLang="en-US" dirty="0" smtClean="0"/>
              <a:t>　</a:t>
            </a:r>
            <a:r>
              <a:rPr lang="en-US" altLang="ja-JP" sz="2100" dirty="0" smtClean="0"/>
              <a:t>〔</a:t>
            </a:r>
            <a:r>
              <a:rPr lang="ja-JP" altLang="en-US" sz="2100" dirty="0"/>
              <a:t>債権の上の所有権という概念は，物権と債権との区別を維持する限りで，認めない</a:t>
            </a:r>
            <a:r>
              <a:rPr lang="en-US" altLang="ja-JP" sz="2100" dirty="0"/>
              <a:t>〕</a:t>
            </a:r>
            <a:r>
              <a:rPr lang="ja-JP" altLang="en-US" dirty="0" err="1"/>
              <a:t>。</a:t>
            </a:r>
            <a:endParaRPr lang="ja-JP" altLang="en-US" dirty="0"/>
          </a:p>
          <a:p>
            <a:pPr lvl="1">
              <a:lnSpc>
                <a:spcPct val="110000"/>
              </a:lnSpc>
            </a:pPr>
            <a:r>
              <a:rPr lang="ja-JP" altLang="en-US" dirty="0"/>
              <a:t>③所有権以外の権利の目的物は，有体物だけでなく，無体物とすることができる。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2018/1/16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5" name="スライド番号プレースホルダー 4"/>
          <p:cNvSpPr>
            <a:spLocks noGrp="1"/>
          </p:cNvSpPr>
          <p:nvPr>
            <p:ph type="sldNum" sz="quarter" idx="12"/>
          </p:nvPr>
        </p:nvSpPr>
        <p:spPr/>
        <p:txBody>
          <a:bodyPr/>
          <a:lstStyle/>
          <a:p>
            <a:fld id="{746BA9F6-85FE-4177-991A-A182280B6149}" type="slidenum">
              <a:rPr kumimoji="1" lang="ja-JP" altLang="en-US" smtClean="0"/>
              <a:t>18</a:t>
            </a:fld>
            <a:endParaRPr kumimoji="1" lang="ja-JP" altLang="en-US"/>
          </a:p>
        </p:txBody>
      </p:sp>
    </p:spTree>
    <p:extLst>
      <p:ext uri="{BB962C8B-B14F-4D97-AF65-F5344CB8AC3E}">
        <p14:creationId xmlns:p14="http://schemas.microsoft.com/office/powerpoint/2010/main" val="28181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up)">
                                      <p:cBhvr>
                                        <p:cTn id="12" dur="3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75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wipe(up)">
                                      <p:cBhvr>
                                        <p:cTn id="22" dur="1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wipe(up)">
                                      <p:cBhvr>
                                        <p:cTn id="27" dur="2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wipe(up)">
                                      <p:cBhvr>
                                        <p:cTn id="32" dur="2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wipe(up)">
                                      <p:cBhvr>
                                        <p:cTn id="37" dur="1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民法第</a:t>
            </a:r>
            <a:r>
              <a:rPr kumimoji="1" lang="en-US" altLang="ja-JP" dirty="0" smtClean="0"/>
              <a:t>1</a:t>
            </a:r>
            <a:r>
              <a:rPr kumimoji="1" lang="ja-JP" altLang="en-US" dirty="0" smtClean="0"/>
              <a:t>編 総則 第</a:t>
            </a:r>
            <a:r>
              <a:rPr kumimoji="1" lang="en-US" altLang="ja-JP" dirty="0" smtClean="0"/>
              <a:t>5</a:t>
            </a:r>
            <a:r>
              <a:rPr kumimoji="1" lang="ja-JP" altLang="en-US" dirty="0" smtClean="0"/>
              <a:t>章 法律行為の体系</a:t>
            </a:r>
            <a:endParaRPr kumimoji="1" lang="ja-JP" altLang="en-US" dirty="0"/>
          </a:p>
        </p:txBody>
      </p:sp>
      <p:graphicFrame>
        <p:nvGraphicFramePr>
          <p:cNvPr id="3" name="図表 2"/>
          <p:cNvGraphicFramePr/>
          <p:nvPr>
            <p:extLst>
              <p:ext uri="{D42A27DB-BD31-4B8C-83A1-F6EECF244321}">
                <p14:modId xmlns:p14="http://schemas.microsoft.com/office/powerpoint/2010/main" val="265220366"/>
              </p:ext>
            </p:extLst>
          </p:nvPr>
        </p:nvGraphicFramePr>
        <p:xfrm>
          <a:off x="1121682" y="1545545"/>
          <a:ext cx="10232118" cy="4695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19</a:t>
            </a:fld>
            <a:endParaRPr kumimoji="1" lang="ja-JP" altLang="en-US"/>
          </a:p>
        </p:txBody>
      </p:sp>
    </p:spTree>
    <p:extLst>
      <p:ext uri="{BB962C8B-B14F-4D97-AF65-F5344CB8AC3E}">
        <p14:creationId xmlns:p14="http://schemas.microsoft.com/office/powerpoint/2010/main" val="19986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257BEFAB-C9AF-4905-BE8F-702DB4DDC55F}"/>
                                            </p:graphicEl>
                                          </p:spTgt>
                                        </p:tgtEl>
                                        <p:attrNameLst>
                                          <p:attrName>style.visibility</p:attrName>
                                        </p:attrNameLst>
                                      </p:cBhvr>
                                      <p:to>
                                        <p:strVal val="visible"/>
                                      </p:to>
                                    </p:set>
                                    <p:animEffect transition="in" filter="wipe(left)">
                                      <p:cBhvr>
                                        <p:cTn id="7" dur="500"/>
                                        <p:tgtEl>
                                          <p:spTgt spid="3">
                                            <p:graphicEl>
                                              <a:dgm id="{257BEFAB-C9AF-4905-BE8F-702DB4DDC55F}"/>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B399702B-1D17-4022-B3EC-CE35332F43E3}"/>
                                            </p:graphicEl>
                                          </p:spTgt>
                                        </p:tgtEl>
                                        <p:attrNameLst>
                                          <p:attrName>style.visibility</p:attrName>
                                        </p:attrNameLst>
                                      </p:cBhvr>
                                      <p:to>
                                        <p:strVal val="visible"/>
                                      </p:to>
                                    </p:set>
                                    <p:animEffect transition="in" filter="wipe(left)">
                                      <p:cBhvr>
                                        <p:cTn id="11" dur="500"/>
                                        <p:tgtEl>
                                          <p:spTgt spid="3">
                                            <p:graphicEl>
                                              <a:dgm id="{B399702B-1D17-4022-B3EC-CE35332F43E3}"/>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D9F72355-D51A-4232-8BFD-8F18909986F8}"/>
                                            </p:graphicEl>
                                          </p:spTgt>
                                        </p:tgtEl>
                                        <p:attrNameLst>
                                          <p:attrName>style.visibility</p:attrName>
                                        </p:attrNameLst>
                                      </p:cBhvr>
                                      <p:to>
                                        <p:strVal val="visible"/>
                                      </p:to>
                                    </p:set>
                                    <p:animEffect transition="in" filter="wipe(left)">
                                      <p:cBhvr>
                                        <p:cTn id="16" dur="500"/>
                                        <p:tgtEl>
                                          <p:spTgt spid="3">
                                            <p:graphicEl>
                                              <a:dgm id="{D9F72355-D51A-4232-8BFD-8F18909986F8}"/>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CCCBB6D2-BCB9-431C-9A9C-EAE3F426F671}"/>
                                            </p:graphicEl>
                                          </p:spTgt>
                                        </p:tgtEl>
                                        <p:attrNameLst>
                                          <p:attrName>style.visibility</p:attrName>
                                        </p:attrNameLst>
                                      </p:cBhvr>
                                      <p:to>
                                        <p:strVal val="visible"/>
                                      </p:to>
                                    </p:set>
                                    <p:animEffect transition="in" filter="wipe(left)">
                                      <p:cBhvr>
                                        <p:cTn id="20" dur="500"/>
                                        <p:tgtEl>
                                          <p:spTgt spid="3">
                                            <p:graphicEl>
                                              <a:dgm id="{CCCBB6D2-BCB9-431C-9A9C-EAE3F426F67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B4F8B8C3-6AB5-4D85-8CBA-AE0EE8BC458F}"/>
                                            </p:graphicEl>
                                          </p:spTgt>
                                        </p:tgtEl>
                                        <p:attrNameLst>
                                          <p:attrName>style.visibility</p:attrName>
                                        </p:attrNameLst>
                                      </p:cBhvr>
                                      <p:to>
                                        <p:strVal val="visible"/>
                                      </p:to>
                                    </p:set>
                                    <p:animEffect transition="in" filter="wipe(left)">
                                      <p:cBhvr>
                                        <p:cTn id="25" dur="500"/>
                                        <p:tgtEl>
                                          <p:spTgt spid="3">
                                            <p:graphicEl>
                                              <a:dgm id="{B4F8B8C3-6AB5-4D85-8CBA-AE0EE8BC458F}"/>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7537D808-9550-4D79-95CC-27732334D95A}"/>
                                            </p:graphicEl>
                                          </p:spTgt>
                                        </p:tgtEl>
                                        <p:attrNameLst>
                                          <p:attrName>style.visibility</p:attrName>
                                        </p:attrNameLst>
                                      </p:cBhvr>
                                      <p:to>
                                        <p:strVal val="visible"/>
                                      </p:to>
                                    </p:set>
                                    <p:animEffect transition="in" filter="wipe(left)">
                                      <p:cBhvr>
                                        <p:cTn id="29" dur="500"/>
                                        <p:tgtEl>
                                          <p:spTgt spid="3">
                                            <p:graphicEl>
                                              <a:dgm id="{7537D808-9550-4D79-95CC-27732334D95A}"/>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786A517E-07BB-4412-80DB-5B6F56658761}"/>
                                            </p:graphicEl>
                                          </p:spTgt>
                                        </p:tgtEl>
                                        <p:attrNameLst>
                                          <p:attrName>style.visibility</p:attrName>
                                        </p:attrNameLst>
                                      </p:cBhvr>
                                      <p:to>
                                        <p:strVal val="visible"/>
                                      </p:to>
                                    </p:set>
                                    <p:animEffect transition="in" filter="wipe(left)">
                                      <p:cBhvr>
                                        <p:cTn id="34" dur="500"/>
                                        <p:tgtEl>
                                          <p:spTgt spid="3">
                                            <p:graphicEl>
                                              <a:dgm id="{786A517E-07BB-4412-80DB-5B6F56658761}"/>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D106512B-516F-4490-83CF-A7D9A73B9C32}"/>
                                            </p:graphicEl>
                                          </p:spTgt>
                                        </p:tgtEl>
                                        <p:attrNameLst>
                                          <p:attrName>style.visibility</p:attrName>
                                        </p:attrNameLst>
                                      </p:cBhvr>
                                      <p:to>
                                        <p:strVal val="visible"/>
                                      </p:to>
                                    </p:set>
                                    <p:animEffect transition="in" filter="wipe(left)">
                                      <p:cBhvr>
                                        <p:cTn id="38" dur="500"/>
                                        <p:tgtEl>
                                          <p:spTgt spid="3">
                                            <p:graphicEl>
                                              <a:dgm id="{D106512B-516F-4490-83CF-A7D9A73B9C32}"/>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C9F2D924-1851-46E6-B4AF-14300E9899ED}"/>
                                            </p:graphicEl>
                                          </p:spTgt>
                                        </p:tgtEl>
                                        <p:attrNameLst>
                                          <p:attrName>style.visibility</p:attrName>
                                        </p:attrNameLst>
                                      </p:cBhvr>
                                      <p:to>
                                        <p:strVal val="visible"/>
                                      </p:to>
                                    </p:set>
                                    <p:animEffect transition="in" filter="wipe(left)">
                                      <p:cBhvr>
                                        <p:cTn id="43" dur="500"/>
                                        <p:tgtEl>
                                          <p:spTgt spid="3">
                                            <p:graphicEl>
                                              <a:dgm id="{C9F2D924-1851-46E6-B4AF-14300E9899ED}"/>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708ABF55-F615-42E8-BCC9-E3FDB9053DFC}"/>
                                            </p:graphicEl>
                                          </p:spTgt>
                                        </p:tgtEl>
                                        <p:attrNameLst>
                                          <p:attrName>style.visibility</p:attrName>
                                        </p:attrNameLst>
                                      </p:cBhvr>
                                      <p:to>
                                        <p:strVal val="visible"/>
                                      </p:to>
                                    </p:set>
                                    <p:animEffect transition="in" filter="wipe(left)">
                                      <p:cBhvr>
                                        <p:cTn id="47" dur="500"/>
                                        <p:tgtEl>
                                          <p:spTgt spid="3">
                                            <p:graphicEl>
                                              <a:dgm id="{708ABF55-F615-42E8-BCC9-E3FDB9053DF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4C577EEA-5AF8-452C-9A17-5426D76D5C2B}"/>
                                            </p:graphicEl>
                                          </p:spTgt>
                                        </p:tgtEl>
                                        <p:attrNameLst>
                                          <p:attrName>style.visibility</p:attrName>
                                        </p:attrNameLst>
                                      </p:cBhvr>
                                      <p:to>
                                        <p:strVal val="visible"/>
                                      </p:to>
                                    </p:set>
                                    <p:animEffect transition="in" filter="wipe(left)">
                                      <p:cBhvr>
                                        <p:cTn id="52" dur="500"/>
                                        <p:tgtEl>
                                          <p:spTgt spid="3">
                                            <p:graphicEl>
                                              <a:dgm id="{4C577EEA-5AF8-452C-9A17-5426D76D5C2B}"/>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DF1B92AB-202D-4D01-B5E5-895A8F7C8CDD}"/>
                                            </p:graphicEl>
                                          </p:spTgt>
                                        </p:tgtEl>
                                        <p:attrNameLst>
                                          <p:attrName>style.visibility</p:attrName>
                                        </p:attrNameLst>
                                      </p:cBhvr>
                                      <p:to>
                                        <p:strVal val="visible"/>
                                      </p:to>
                                    </p:set>
                                    <p:animEffect transition="in" filter="wipe(left)">
                                      <p:cBhvr>
                                        <p:cTn id="56" dur="500"/>
                                        <p:tgtEl>
                                          <p:spTgt spid="3">
                                            <p:graphicEl>
                                              <a:dgm id="{DF1B92AB-202D-4D01-B5E5-895A8F7C8CDD}"/>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6DC9DD68-644A-4AF0-9B07-243E126C8CD5}"/>
                                            </p:graphicEl>
                                          </p:spTgt>
                                        </p:tgtEl>
                                        <p:attrNameLst>
                                          <p:attrName>style.visibility</p:attrName>
                                        </p:attrNameLst>
                                      </p:cBhvr>
                                      <p:to>
                                        <p:strVal val="visible"/>
                                      </p:to>
                                    </p:set>
                                    <p:animEffect transition="in" filter="wipe(left)">
                                      <p:cBhvr>
                                        <p:cTn id="61" dur="500"/>
                                        <p:tgtEl>
                                          <p:spTgt spid="3">
                                            <p:graphicEl>
                                              <a:dgm id="{6DC9DD68-644A-4AF0-9B07-243E126C8CD5}"/>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83C56F52-C23F-42EF-BA24-7CB43B1A516C}"/>
                                            </p:graphicEl>
                                          </p:spTgt>
                                        </p:tgtEl>
                                        <p:attrNameLst>
                                          <p:attrName>style.visibility</p:attrName>
                                        </p:attrNameLst>
                                      </p:cBhvr>
                                      <p:to>
                                        <p:strVal val="visible"/>
                                      </p:to>
                                    </p:set>
                                    <p:animEffect transition="in" filter="wipe(left)">
                                      <p:cBhvr>
                                        <p:cTn id="65" dur="500"/>
                                        <p:tgtEl>
                                          <p:spTgt spid="3">
                                            <p:graphicEl>
                                              <a:dgm id="{83C56F52-C23F-42EF-BA24-7CB43B1A516C}"/>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
                                            <p:graphicEl>
                                              <a:dgm id="{BF5FA81E-A3A3-471E-924A-609A26A5CE3E}"/>
                                            </p:graphicEl>
                                          </p:spTgt>
                                        </p:tgtEl>
                                        <p:attrNameLst>
                                          <p:attrName>style.visibility</p:attrName>
                                        </p:attrNameLst>
                                      </p:cBhvr>
                                      <p:to>
                                        <p:strVal val="visible"/>
                                      </p:to>
                                    </p:set>
                                    <p:animEffect transition="in" filter="wipe(left)">
                                      <p:cBhvr>
                                        <p:cTn id="70" dur="500"/>
                                        <p:tgtEl>
                                          <p:spTgt spid="3">
                                            <p:graphicEl>
                                              <a:dgm id="{BF5FA81E-A3A3-471E-924A-609A26A5CE3E}"/>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24687C23-6B07-46A4-9846-3DB0D2E292E9}"/>
                                            </p:graphicEl>
                                          </p:spTgt>
                                        </p:tgtEl>
                                        <p:attrNameLst>
                                          <p:attrName>style.visibility</p:attrName>
                                        </p:attrNameLst>
                                      </p:cBhvr>
                                      <p:to>
                                        <p:strVal val="visible"/>
                                      </p:to>
                                    </p:set>
                                    <p:animEffect transition="in" filter="wipe(left)">
                                      <p:cBhvr>
                                        <p:cTn id="74" dur="500"/>
                                        <p:tgtEl>
                                          <p:spTgt spid="3">
                                            <p:graphicEl>
                                              <a:dgm id="{24687C23-6B07-46A4-9846-3DB0D2E292E9}"/>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graphicEl>
                                              <a:dgm id="{7ABDBBBE-23B7-4CDC-B291-8E100790FCAF}"/>
                                            </p:graphicEl>
                                          </p:spTgt>
                                        </p:tgtEl>
                                        <p:attrNameLst>
                                          <p:attrName>style.visibility</p:attrName>
                                        </p:attrNameLst>
                                      </p:cBhvr>
                                      <p:to>
                                        <p:strVal val="visible"/>
                                      </p:to>
                                    </p:set>
                                    <p:animEffect transition="in" filter="wipe(left)">
                                      <p:cBhvr>
                                        <p:cTn id="79" dur="500"/>
                                        <p:tgtEl>
                                          <p:spTgt spid="3">
                                            <p:graphicEl>
                                              <a:dgm id="{7ABDBBBE-23B7-4CDC-B291-8E100790FCAF}"/>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
                                            <p:graphicEl>
                                              <a:dgm id="{4939979B-7274-423D-8962-D020DC1BC58E}"/>
                                            </p:graphicEl>
                                          </p:spTgt>
                                        </p:tgtEl>
                                        <p:attrNameLst>
                                          <p:attrName>style.visibility</p:attrName>
                                        </p:attrNameLst>
                                      </p:cBhvr>
                                      <p:to>
                                        <p:strVal val="visible"/>
                                      </p:to>
                                    </p:set>
                                    <p:animEffect transition="in" filter="wipe(left)">
                                      <p:cBhvr>
                                        <p:cTn id="83" dur="500"/>
                                        <p:tgtEl>
                                          <p:spTgt spid="3">
                                            <p:graphicEl>
                                              <a:dgm id="{4939979B-7274-423D-8962-D020DC1BC58E}"/>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
                                            <p:graphicEl>
                                              <a:dgm id="{3445B66D-AF3A-4289-B9F8-70C0DCEA06DA}"/>
                                            </p:graphicEl>
                                          </p:spTgt>
                                        </p:tgtEl>
                                        <p:attrNameLst>
                                          <p:attrName>style.visibility</p:attrName>
                                        </p:attrNameLst>
                                      </p:cBhvr>
                                      <p:to>
                                        <p:strVal val="visible"/>
                                      </p:to>
                                    </p:set>
                                    <p:animEffect transition="in" filter="wipe(left)">
                                      <p:cBhvr>
                                        <p:cTn id="88" dur="500"/>
                                        <p:tgtEl>
                                          <p:spTgt spid="3">
                                            <p:graphicEl>
                                              <a:dgm id="{3445B66D-AF3A-4289-B9F8-70C0DCEA06DA}"/>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3">
                                            <p:graphicEl>
                                              <a:dgm id="{1D102008-4D9D-4AFB-A1A4-71FC9A69C9B8}"/>
                                            </p:graphicEl>
                                          </p:spTgt>
                                        </p:tgtEl>
                                        <p:attrNameLst>
                                          <p:attrName>style.visibility</p:attrName>
                                        </p:attrNameLst>
                                      </p:cBhvr>
                                      <p:to>
                                        <p:strVal val="visible"/>
                                      </p:to>
                                    </p:set>
                                    <p:animEffect transition="in" filter="wipe(left)">
                                      <p:cBhvr>
                                        <p:cTn id="92" dur="500"/>
                                        <p:tgtEl>
                                          <p:spTgt spid="3">
                                            <p:graphicEl>
                                              <a:dgm id="{1D102008-4D9D-4AFB-A1A4-71FC9A69C9B8}"/>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
                                            <p:graphicEl>
                                              <a:dgm id="{32D4B5E4-90D7-47ED-8E54-2FAEF6CF15BE}"/>
                                            </p:graphicEl>
                                          </p:spTgt>
                                        </p:tgtEl>
                                        <p:attrNameLst>
                                          <p:attrName>style.visibility</p:attrName>
                                        </p:attrNameLst>
                                      </p:cBhvr>
                                      <p:to>
                                        <p:strVal val="visible"/>
                                      </p:to>
                                    </p:set>
                                    <p:animEffect transition="in" filter="wipe(left)">
                                      <p:cBhvr>
                                        <p:cTn id="97" dur="500"/>
                                        <p:tgtEl>
                                          <p:spTgt spid="3">
                                            <p:graphicEl>
                                              <a:dgm id="{32D4B5E4-90D7-47ED-8E54-2FAEF6CF15BE}"/>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3">
                                            <p:graphicEl>
                                              <a:dgm id="{9E2E8E9A-B90E-4FA2-885E-47FFFC0B4290}"/>
                                            </p:graphicEl>
                                          </p:spTgt>
                                        </p:tgtEl>
                                        <p:attrNameLst>
                                          <p:attrName>style.visibility</p:attrName>
                                        </p:attrNameLst>
                                      </p:cBhvr>
                                      <p:to>
                                        <p:strVal val="visible"/>
                                      </p:to>
                                    </p:set>
                                    <p:animEffect transition="in" filter="wipe(left)">
                                      <p:cBhvr>
                                        <p:cTn id="101" dur="500"/>
                                        <p:tgtEl>
                                          <p:spTgt spid="3">
                                            <p:graphicEl>
                                              <a:dgm id="{9E2E8E9A-B90E-4FA2-885E-47FFFC0B4290}"/>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
                                            <p:graphicEl>
                                              <a:dgm id="{01DD7A03-ADA2-40AB-9EE9-CBF968A6CAAE}"/>
                                            </p:graphicEl>
                                          </p:spTgt>
                                        </p:tgtEl>
                                        <p:attrNameLst>
                                          <p:attrName>style.visibility</p:attrName>
                                        </p:attrNameLst>
                                      </p:cBhvr>
                                      <p:to>
                                        <p:strVal val="visible"/>
                                      </p:to>
                                    </p:set>
                                    <p:animEffect transition="in" filter="wipe(left)">
                                      <p:cBhvr>
                                        <p:cTn id="106" dur="500"/>
                                        <p:tgtEl>
                                          <p:spTgt spid="3">
                                            <p:graphicEl>
                                              <a:dgm id="{01DD7A03-ADA2-40AB-9EE9-CBF968A6CAAE}"/>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3">
                                            <p:graphicEl>
                                              <a:dgm id="{1150E1EC-82F6-43DE-A524-D8A67E15616C}"/>
                                            </p:graphicEl>
                                          </p:spTgt>
                                        </p:tgtEl>
                                        <p:attrNameLst>
                                          <p:attrName>style.visibility</p:attrName>
                                        </p:attrNameLst>
                                      </p:cBhvr>
                                      <p:to>
                                        <p:strVal val="visible"/>
                                      </p:to>
                                    </p:set>
                                    <p:animEffect transition="in" filter="wipe(left)">
                                      <p:cBhvr>
                                        <p:cTn id="110" dur="500"/>
                                        <p:tgtEl>
                                          <p:spTgt spid="3">
                                            <p:graphicEl>
                                              <a:dgm id="{1150E1EC-82F6-43DE-A524-D8A67E15616C}"/>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3">
                                            <p:graphicEl>
                                              <a:dgm id="{AAA87671-3CA6-48D2-976F-E5CB5310E4CC}"/>
                                            </p:graphicEl>
                                          </p:spTgt>
                                        </p:tgtEl>
                                        <p:attrNameLst>
                                          <p:attrName>style.visibility</p:attrName>
                                        </p:attrNameLst>
                                      </p:cBhvr>
                                      <p:to>
                                        <p:strVal val="visible"/>
                                      </p:to>
                                    </p:set>
                                    <p:animEffect transition="in" filter="wipe(left)">
                                      <p:cBhvr>
                                        <p:cTn id="115" dur="500"/>
                                        <p:tgtEl>
                                          <p:spTgt spid="3">
                                            <p:graphicEl>
                                              <a:dgm id="{AAA87671-3CA6-48D2-976F-E5CB5310E4CC}"/>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3">
                                            <p:graphicEl>
                                              <a:dgm id="{DE50D9CE-C122-4108-8DEA-565779ADFB22}"/>
                                            </p:graphicEl>
                                          </p:spTgt>
                                        </p:tgtEl>
                                        <p:attrNameLst>
                                          <p:attrName>style.visibility</p:attrName>
                                        </p:attrNameLst>
                                      </p:cBhvr>
                                      <p:to>
                                        <p:strVal val="visible"/>
                                      </p:to>
                                    </p:set>
                                    <p:animEffect transition="in" filter="wipe(left)">
                                      <p:cBhvr>
                                        <p:cTn id="119" dur="500"/>
                                        <p:tgtEl>
                                          <p:spTgt spid="3">
                                            <p:graphicEl>
                                              <a:dgm id="{DE50D9CE-C122-4108-8DEA-565779ADFB22}"/>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
                                            <p:graphicEl>
                                              <a:dgm id="{0E7C0558-5CD7-402E-8DDA-B93E7226A107}"/>
                                            </p:graphicEl>
                                          </p:spTgt>
                                        </p:tgtEl>
                                        <p:attrNameLst>
                                          <p:attrName>style.visibility</p:attrName>
                                        </p:attrNameLst>
                                      </p:cBhvr>
                                      <p:to>
                                        <p:strVal val="visible"/>
                                      </p:to>
                                    </p:set>
                                    <p:animEffect transition="in" filter="wipe(left)">
                                      <p:cBhvr>
                                        <p:cTn id="124" dur="500"/>
                                        <p:tgtEl>
                                          <p:spTgt spid="3">
                                            <p:graphicEl>
                                              <a:dgm id="{0E7C0558-5CD7-402E-8DDA-B93E7226A107}"/>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3">
                                            <p:graphicEl>
                                              <a:dgm id="{8B6478BF-5FE4-4BC3-A990-D03ED611A2E2}"/>
                                            </p:graphicEl>
                                          </p:spTgt>
                                        </p:tgtEl>
                                        <p:attrNameLst>
                                          <p:attrName>style.visibility</p:attrName>
                                        </p:attrNameLst>
                                      </p:cBhvr>
                                      <p:to>
                                        <p:strVal val="visible"/>
                                      </p:to>
                                    </p:set>
                                    <p:animEffect transition="in" filter="wipe(left)">
                                      <p:cBhvr>
                                        <p:cTn id="128" dur="500"/>
                                        <p:tgtEl>
                                          <p:spTgt spid="3">
                                            <p:graphicEl>
                                              <a:dgm id="{8B6478BF-5FE4-4BC3-A990-D03ED611A2E2}"/>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3">
                                            <p:graphicEl>
                                              <a:dgm id="{E6F84F46-30D1-46FC-A564-39A37A2CF707}"/>
                                            </p:graphicEl>
                                          </p:spTgt>
                                        </p:tgtEl>
                                        <p:attrNameLst>
                                          <p:attrName>style.visibility</p:attrName>
                                        </p:attrNameLst>
                                      </p:cBhvr>
                                      <p:to>
                                        <p:strVal val="visible"/>
                                      </p:to>
                                    </p:set>
                                    <p:animEffect transition="in" filter="wipe(left)">
                                      <p:cBhvr>
                                        <p:cTn id="133" dur="500"/>
                                        <p:tgtEl>
                                          <p:spTgt spid="3">
                                            <p:graphicEl>
                                              <a:dgm id="{E6F84F46-30D1-46FC-A564-39A37A2CF707}"/>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3">
                                            <p:graphicEl>
                                              <a:dgm id="{62820B3A-13F0-4923-9BDE-3E1212B02B67}"/>
                                            </p:graphicEl>
                                          </p:spTgt>
                                        </p:tgtEl>
                                        <p:attrNameLst>
                                          <p:attrName>style.visibility</p:attrName>
                                        </p:attrNameLst>
                                      </p:cBhvr>
                                      <p:to>
                                        <p:strVal val="visible"/>
                                      </p:to>
                                    </p:set>
                                    <p:animEffect transition="in" filter="wipe(left)">
                                      <p:cBhvr>
                                        <p:cTn id="137" dur="500"/>
                                        <p:tgtEl>
                                          <p:spTgt spid="3">
                                            <p:graphicEl>
                                              <a:dgm id="{62820B3A-13F0-4923-9BDE-3E1212B02B67}"/>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3">
                                            <p:graphicEl>
                                              <a:dgm id="{C34F48E6-5B67-4A5F-97F8-D64056FF1689}"/>
                                            </p:graphicEl>
                                          </p:spTgt>
                                        </p:tgtEl>
                                        <p:attrNameLst>
                                          <p:attrName>style.visibility</p:attrName>
                                        </p:attrNameLst>
                                      </p:cBhvr>
                                      <p:to>
                                        <p:strVal val="visible"/>
                                      </p:to>
                                    </p:set>
                                    <p:animEffect transition="in" filter="wipe(left)">
                                      <p:cBhvr>
                                        <p:cTn id="142" dur="500"/>
                                        <p:tgtEl>
                                          <p:spTgt spid="3">
                                            <p:graphicEl>
                                              <a:dgm id="{C34F48E6-5B67-4A5F-97F8-D64056FF1689}"/>
                                            </p:graphicEl>
                                          </p:spTgt>
                                        </p:tgtEl>
                                      </p:cBhvr>
                                    </p:animEffect>
                                  </p:childTnLst>
                                </p:cTn>
                              </p:par>
                            </p:childTnLst>
                          </p:cTn>
                        </p:par>
                        <p:par>
                          <p:cTn id="143" fill="hold">
                            <p:stCondLst>
                              <p:cond delay="500"/>
                            </p:stCondLst>
                            <p:childTnLst>
                              <p:par>
                                <p:cTn id="144" presetID="22" presetClass="entr" presetSubtype="8" fill="hold" grpId="0" nodeType="afterEffect">
                                  <p:stCondLst>
                                    <p:cond delay="0"/>
                                  </p:stCondLst>
                                  <p:childTnLst>
                                    <p:set>
                                      <p:cBhvr>
                                        <p:cTn id="145" dur="1" fill="hold">
                                          <p:stCondLst>
                                            <p:cond delay="0"/>
                                          </p:stCondLst>
                                        </p:cTn>
                                        <p:tgtEl>
                                          <p:spTgt spid="3">
                                            <p:graphicEl>
                                              <a:dgm id="{0FEFB09B-2E6C-4763-ABB2-DE809CE154B8}"/>
                                            </p:graphicEl>
                                          </p:spTgt>
                                        </p:tgtEl>
                                        <p:attrNameLst>
                                          <p:attrName>style.visibility</p:attrName>
                                        </p:attrNameLst>
                                      </p:cBhvr>
                                      <p:to>
                                        <p:strVal val="visible"/>
                                      </p:to>
                                    </p:set>
                                    <p:animEffect transition="in" filter="wipe(left)">
                                      <p:cBhvr>
                                        <p:cTn id="146" dur="500"/>
                                        <p:tgtEl>
                                          <p:spTgt spid="3">
                                            <p:graphicEl>
                                              <a:dgm id="{0FEFB09B-2E6C-4763-ABB2-DE809CE154B8}"/>
                                            </p:graphic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3">
                                            <p:graphicEl>
                                              <a:dgm id="{B2AD0DCE-C77D-4301-9434-9F1084F2C1AF}"/>
                                            </p:graphicEl>
                                          </p:spTgt>
                                        </p:tgtEl>
                                        <p:attrNameLst>
                                          <p:attrName>style.visibility</p:attrName>
                                        </p:attrNameLst>
                                      </p:cBhvr>
                                      <p:to>
                                        <p:strVal val="visible"/>
                                      </p:to>
                                    </p:set>
                                    <p:animEffect transition="in" filter="wipe(left)">
                                      <p:cBhvr>
                                        <p:cTn id="151" dur="500"/>
                                        <p:tgtEl>
                                          <p:spTgt spid="3">
                                            <p:graphicEl>
                                              <a:dgm id="{B2AD0DCE-C77D-4301-9434-9F1084F2C1AF}"/>
                                            </p:graphicEl>
                                          </p:spTgt>
                                        </p:tgtEl>
                                      </p:cBhvr>
                                    </p:animEffect>
                                  </p:childTnLst>
                                </p:cTn>
                              </p:par>
                            </p:childTnLst>
                          </p:cTn>
                        </p:par>
                        <p:par>
                          <p:cTn id="152" fill="hold">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3">
                                            <p:graphicEl>
                                              <a:dgm id="{D5DDE175-F81E-4257-9628-D6C816F0E576}"/>
                                            </p:graphicEl>
                                          </p:spTgt>
                                        </p:tgtEl>
                                        <p:attrNameLst>
                                          <p:attrName>style.visibility</p:attrName>
                                        </p:attrNameLst>
                                      </p:cBhvr>
                                      <p:to>
                                        <p:strVal val="visible"/>
                                      </p:to>
                                    </p:set>
                                    <p:animEffect transition="in" filter="wipe(left)">
                                      <p:cBhvr>
                                        <p:cTn id="155" dur="500"/>
                                        <p:tgtEl>
                                          <p:spTgt spid="3">
                                            <p:graphicEl>
                                              <a:dgm id="{D5DDE175-F81E-4257-9628-D6C816F0E576}"/>
                                            </p:graphic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3">
                                            <p:graphicEl>
                                              <a:dgm id="{F5B7ABC9-0206-4FC6-BF18-46AF083A8CB4}"/>
                                            </p:graphicEl>
                                          </p:spTgt>
                                        </p:tgtEl>
                                        <p:attrNameLst>
                                          <p:attrName>style.visibility</p:attrName>
                                        </p:attrNameLst>
                                      </p:cBhvr>
                                      <p:to>
                                        <p:strVal val="visible"/>
                                      </p:to>
                                    </p:set>
                                    <p:animEffect transition="in" filter="wipe(left)">
                                      <p:cBhvr>
                                        <p:cTn id="160" dur="500"/>
                                        <p:tgtEl>
                                          <p:spTgt spid="3">
                                            <p:graphicEl>
                                              <a:dgm id="{F5B7ABC9-0206-4FC6-BF18-46AF083A8CB4}"/>
                                            </p:graphicEl>
                                          </p:spTgt>
                                        </p:tgtEl>
                                      </p:cBhvr>
                                    </p:animEffect>
                                  </p:childTnLst>
                                </p:cTn>
                              </p:par>
                            </p:childTnLst>
                          </p:cTn>
                        </p:par>
                        <p:par>
                          <p:cTn id="161" fill="hold">
                            <p:stCondLst>
                              <p:cond delay="500"/>
                            </p:stCondLst>
                            <p:childTnLst>
                              <p:par>
                                <p:cTn id="162" presetID="22" presetClass="entr" presetSubtype="8" fill="hold" grpId="0" nodeType="afterEffect">
                                  <p:stCondLst>
                                    <p:cond delay="0"/>
                                  </p:stCondLst>
                                  <p:childTnLst>
                                    <p:set>
                                      <p:cBhvr>
                                        <p:cTn id="163" dur="1" fill="hold">
                                          <p:stCondLst>
                                            <p:cond delay="0"/>
                                          </p:stCondLst>
                                        </p:cTn>
                                        <p:tgtEl>
                                          <p:spTgt spid="3">
                                            <p:graphicEl>
                                              <a:dgm id="{A9CD4891-4CD7-41F7-9502-922B932215A2}"/>
                                            </p:graphicEl>
                                          </p:spTgt>
                                        </p:tgtEl>
                                        <p:attrNameLst>
                                          <p:attrName>style.visibility</p:attrName>
                                        </p:attrNameLst>
                                      </p:cBhvr>
                                      <p:to>
                                        <p:strVal val="visible"/>
                                      </p:to>
                                    </p:set>
                                    <p:animEffect transition="in" filter="wipe(left)">
                                      <p:cBhvr>
                                        <p:cTn id="164" dur="500"/>
                                        <p:tgtEl>
                                          <p:spTgt spid="3">
                                            <p:graphicEl>
                                              <a:dgm id="{A9CD4891-4CD7-41F7-9502-922B932215A2}"/>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3">
                                            <p:graphicEl>
                                              <a:dgm id="{E4A0A6B5-74A0-43FF-90A4-D8B54BCA5C2A}"/>
                                            </p:graphicEl>
                                          </p:spTgt>
                                        </p:tgtEl>
                                        <p:attrNameLst>
                                          <p:attrName>style.visibility</p:attrName>
                                        </p:attrNameLst>
                                      </p:cBhvr>
                                      <p:to>
                                        <p:strVal val="visible"/>
                                      </p:to>
                                    </p:set>
                                    <p:animEffect transition="in" filter="wipe(left)">
                                      <p:cBhvr>
                                        <p:cTn id="169" dur="500"/>
                                        <p:tgtEl>
                                          <p:spTgt spid="3">
                                            <p:graphicEl>
                                              <a:dgm id="{E4A0A6B5-74A0-43FF-90A4-D8B54BCA5C2A}"/>
                                            </p:graphicEl>
                                          </p:spTgt>
                                        </p:tgtEl>
                                      </p:cBhvr>
                                    </p:animEffect>
                                  </p:childTnLst>
                                </p:cTn>
                              </p:par>
                            </p:childTnLst>
                          </p:cTn>
                        </p:par>
                        <p:par>
                          <p:cTn id="170" fill="hold">
                            <p:stCondLst>
                              <p:cond delay="500"/>
                            </p:stCondLst>
                            <p:childTnLst>
                              <p:par>
                                <p:cTn id="171" presetID="22" presetClass="entr" presetSubtype="8" fill="hold" grpId="0" nodeType="afterEffect">
                                  <p:stCondLst>
                                    <p:cond delay="0"/>
                                  </p:stCondLst>
                                  <p:childTnLst>
                                    <p:set>
                                      <p:cBhvr>
                                        <p:cTn id="172" dur="1" fill="hold">
                                          <p:stCondLst>
                                            <p:cond delay="0"/>
                                          </p:stCondLst>
                                        </p:cTn>
                                        <p:tgtEl>
                                          <p:spTgt spid="3">
                                            <p:graphicEl>
                                              <a:dgm id="{16D5902B-CC7A-4520-B9D4-AF3E3710BF01}"/>
                                            </p:graphicEl>
                                          </p:spTgt>
                                        </p:tgtEl>
                                        <p:attrNameLst>
                                          <p:attrName>style.visibility</p:attrName>
                                        </p:attrNameLst>
                                      </p:cBhvr>
                                      <p:to>
                                        <p:strVal val="visible"/>
                                      </p:to>
                                    </p:set>
                                    <p:animEffect transition="in" filter="wipe(left)">
                                      <p:cBhvr>
                                        <p:cTn id="173" dur="500"/>
                                        <p:tgtEl>
                                          <p:spTgt spid="3">
                                            <p:graphicEl>
                                              <a:dgm id="{16D5902B-CC7A-4520-B9D4-AF3E3710BF01}"/>
                                            </p:graphic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3">
                                            <p:graphicEl>
                                              <a:dgm id="{DA140726-227F-49B7-9048-0C40C9CC2527}"/>
                                            </p:graphicEl>
                                          </p:spTgt>
                                        </p:tgtEl>
                                        <p:attrNameLst>
                                          <p:attrName>style.visibility</p:attrName>
                                        </p:attrNameLst>
                                      </p:cBhvr>
                                      <p:to>
                                        <p:strVal val="visible"/>
                                      </p:to>
                                    </p:set>
                                    <p:animEffect transition="in" filter="wipe(left)">
                                      <p:cBhvr>
                                        <p:cTn id="178" dur="500"/>
                                        <p:tgtEl>
                                          <p:spTgt spid="3">
                                            <p:graphicEl>
                                              <a:dgm id="{DA140726-227F-49B7-9048-0C40C9CC25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目次</a:t>
            </a:r>
            <a:endParaRPr kumimoji="1" lang="ja-JP" altLang="en-US" dirty="0"/>
          </a:p>
        </p:txBody>
      </p:sp>
      <p:sp>
        <p:nvSpPr>
          <p:cNvPr id="5" name="コンテンツ プレースホルダー 4"/>
          <p:cNvSpPr>
            <a:spLocks noGrp="1"/>
          </p:cNvSpPr>
          <p:nvPr>
            <p:ph sz="half" idx="1"/>
          </p:nvPr>
        </p:nvSpPr>
        <p:spPr>
          <a:xfrm>
            <a:off x="838200" y="1690688"/>
            <a:ext cx="4732867" cy="4486275"/>
          </a:xfrm>
        </p:spPr>
        <p:txBody>
          <a:bodyPr>
            <a:normAutofit fontScale="92500" lnSpcReduction="20000"/>
          </a:bodyPr>
          <a:lstStyle/>
          <a:p>
            <a:pPr>
              <a:lnSpc>
                <a:spcPct val="110000"/>
              </a:lnSpc>
            </a:pPr>
            <a:r>
              <a:rPr kumimoji="1" lang="ja-JP" altLang="en-US" sz="1800" dirty="0" smtClean="0"/>
              <a:t>序</a:t>
            </a:r>
            <a:endParaRPr kumimoji="1" lang="en-US" altLang="ja-JP" sz="1800" dirty="0" smtClean="0"/>
          </a:p>
          <a:p>
            <a:pPr lvl="1">
              <a:lnSpc>
                <a:spcPct val="110000"/>
              </a:lnSpc>
            </a:pPr>
            <a:r>
              <a:rPr lang="ja-JP" altLang="en-US" sz="1400" dirty="0" smtClean="0">
                <a:hlinkClick r:id="rId3" action="ppaction://hlinksldjump"/>
              </a:rPr>
              <a:t>自己紹介</a:t>
            </a:r>
            <a:endParaRPr lang="en-US" altLang="ja-JP" sz="1400" dirty="0" smtClean="0"/>
          </a:p>
          <a:p>
            <a:pPr lvl="1">
              <a:lnSpc>
                <a:spcPct val="110000"/>
              </a:lnSpc>
            </a:pPr>
            <a:r>
              <a:rPr kumimoji="1" lang="ja-JP" altLang="en-US" sz="1400" dirty="0" smtClean="0">
                <a:hlinkClick r:id="rId4" action="ppaction://hlinksldjump"/>
              </a:rPr>
              <a:t>全体的</a:t>
            </a:r>
            <a:r>
              <a:rPr kumimoji="1" lang="ja-JP" altLang="en-US" sz="1400" dirty="0">
                <a:hlinkClick r:id="rId4" action="ppaction://hlinksldjump"/>
              </a:rPr>
              <a:t>理解と</a:t>
            </a:r>
            <a:r>
              <a:rPr kumimoji="1" lang="ja-JP" altLang="en-US" sz="1400" dirty="0" smtClean="0">
                <a:hlinkClick r:id="rId4" action="ppaction://hlinksldjump"/>
              </a:rPr>
              <a:t>は？　なぜ困難なのか？</a:t>
            </a:r>
            <a:r>
              <a:rPr kumimoji="1" lang="ja-JP" altLang="en-US" sz="1400" dirty="0" smtClean="0"/>
              <a:t>　</a:t>
            </a:r>
            <a:r>
              <a:rPr kumimoji="1" lang="ja-JP" altLang="en-US" sz="1400" dirty="0" smtClean="0">
                <a:hlinkClick r:id="rId5" action="ppaction://hlinksldjump"/>
              </a:rPr>
              <a:t>打開策は？</a:t>
            </a:r>
            <a:endParaRPr kumimoji="1" lang="en-US" altLang="ja-JP" sz="1400" dirty="0" smtClean="0"/>
          </a:p>
          <a:p>
            <a:pPr>
              <a:lnSpc>
                <a:spcPct val="110000"/>
              </a:lnSpc>
            </a:pPr>
            <a:r>
              <a:rPr kumimoji="1" lang="ja-JP" altLang="en-US" sz="1800" dirty="0" smtClean="0"/>
              <a:t>第</a:t>
            </a:r>
            <a:r>
              <a:rPr kumimoji="1" lang="en-US" altLang="ja-JP" sz="1800" dirty="0" smtClean="0"/>
              <a:t>1</a:t>
            </a:r>
            <a:r>
              <a:rPr kumimoji="1" lang="ja-JP" altLang="en-US" sz="1800" dirty="0" smtClean="0"/>
              <a:t>部　法を学ぶ目標と方法</a:t>
            </a:r>
            <a:endParaRPr kumimoji="1" lang="en-US" altLang="ja-JP" sz="1800" dirty="0" smtClean="0"/>
          </a:p>
          <a:p>
            <a:pPr lvl="1">
              <a:lnSpc>
                <a:spcPct val="110000"/>
              </a:lnSpc>
            </a:pPr>
            <a:r>
              <a:rPr lang="ja-JP" altLang="en-US" sz="1600" dirty="0">
                <a:hlinkClick r:id="rId6" action="ppaction://hlinksldjump"/>
              </a:rPr>
              <a:t>法</a:t>
            </a:r>
            <a:r>
              <a:rPr lang="ja-JP" altLang="en-US" sz="1600" dirty="0" smtClean="0">
                <a:hlinkClick r:id="rId6" action="ppaction://hlinksldjump"/>
              </a:rPr>
              <a:t>を学ぶ目標</a:t>
            </a:r>
            <a:endParaRPr lang="en-US" altLang="ja-JP" sz="1600" dirty="0" smtClean="0"/>
          </a:p>
          <a:p>
            <a:pPr lvl="2">
              <a:lnSpc>
                <a:spcPct val="110000"/>
              </a:lnSpc>
            </a:pPr>
            <a:r>
              <a:rPr kumimoji="1" lang="ja-JP" altLang="en-US" sz="1400" dirty="0">
                <a:hlinkClick r:id="rId7" action="ppaction://hlinksldjump"/>
              </a:rPr>
              <a:t>医</a:t>
            </a:r>
            <a:r>
              <a:rPr kumimoji="1" lang="ja-JP" altLang="en-US" sz="1400" dirty="0" smtClean="0">
                <a:hlinkClick r:id="rId7" action="ppaction://hlinksldjump"/>
              </a:rPr>
              <a:t>学部の学習到達目標との対比</a:t>
            </a:r>
            <a:endParaRPr kumimoji="1" lang="en-US" altLang="ja-JP" sz="1400" dirty="0" smtClean="0"/>
          </a:p>
          <a:p>
            <a:pPr lvl="2">
              <a:lnSpc>
                <a:spcPct val="110000"/>
              </a:lnSpc>
            </a:pPr>
            <a:r>
              <a:rPr lang="ja-JP" altLang="en-US" sz="1400" dirty="0" smtClean="0">
                <a:hlinkClick r:id="rId8" action="ppaction://hlinksldjump"/>
              </a:rPr>
              <a:t>トップダウン式からボトムアップ式学習法へ</a:t>
            </a:r>
            <a:endParaRPr lang="en-US" altLang="ja-JP" sz="1400" dirty="0" smtClean="0"/>
          </a:p>
          <a:p>
            <a:pPr lvl="1">
              <a:lnSpc>
                <a:spcPct val="110000"/>
              </a:lnSpc>
            </a:pPr>
            <a:r>
              <a:rPr lang="ja-JP" altLang="en-US" sz="1600" dirty="0" smtClean="0"/>
              <a:t>法を学ぶ方法</a:t>
            </a:r>
            <a:endParaRPr lang="en-US" altLang="ja-JP" sz="1600" dirty="0" smtClean="0"/>
          </a:p>
          <a:p>
            <a:pPr lvl="2">
              <a:lnSpc>
                <a:spcPct val="110000"/>
              </a:lnSpc>
            </a:pPr>
            <a:r>
              <a:rPr lang="ja-JP" altLang="en-US" sz="1400" dirty="0" smtClean="0">
                <a:hlinkClick r:id="rId9" action="ppaction://hlinksldjump"/>
              </a:rPr>
              <a:t>法律家の思考</a:t>
            </a:r>
            <a:r>
              <a:rPr lang="ja-JP" altLang="en-US" sz="1400" dirty="0">
                <a:hlinkClick r:id="rId9" action="ppaction://hlinksldjump"/>
              </a:rPr>
              <a:t>方法</a:t>
            </a:r>
            <a:r>
              <a:rPr lang="ja-JP" altLang="en-US" sz="1400" dirty="0" smtClean="0">
                <a:hlinkClick r:id="rId9" action="ppaction://hlinksldjump"/>
              </a:rPr>
              <a:t>としてのアイラック</a:t>
            </a:r>
            <a:r>
              <a:rPr lang="en-US" altLang="ja-JP" sz="1400" dirty="0" smtClean="0">
                <a:hlinkClick r:id="rId9" action="ppaction://hlinksldjump"/>
              </a:rPr>
              <a:t>(IRAC)</a:t>
            </a:r>
            <a:r>
              <a:rPr lang="ja-JP" altLang="en-US" sz="1400" dirty="0" smtClean="0">
                <a:hlinkClick r:id="rId9" action="ppaction://hlinksldjump"/>
              </a:rPr>
              <a:t>のマスター</a:t>
            </a:r>
            <a:r>
              <a:rPr lang="ja-JP" altLang="en-US" sz="1400" dirty="0" smtClean="0"/>
              <a:t>，</a:t>
            </a:r>
            <a:r>
              <a:rPr lang="ja-JP" altLang="en-US" sz="1400" dirty="0" smtClean="0">
                <a:hlinkClick r:id="rId10" action="ppaction://hlinksldjump"/>
              </a:rPr>
              <a:t>論文の作成</a:t>
            </a:r>
            <a:r>
              <a:rPr lang="ja-JP" altLang="en-US" sz="1400" dirty="0" smtClean="0"/>
              <a:t>も同じ</a:t>
            </a:r>
            <a:endParaRPr lang="en-US" altLang="ja-JP" sz="1400" dirty="0" smtClean="0"/>
          </a:p>
          <a:p>
            <a:pPr lvl="2">
              <a:lnSpc>
                <a:spcPct val="110000"/>
              </a:lnSpc>
            </a:pPr>
            <a:r>
              <a:rPr lang="ja-JP" altLang="en-US" sz="1400" dirty="0">
                <a:hlinkClick r:id="rId11" action="ppaction://hlinksldjump"/>
              </a:rPr>
              <a:t>議論</a:t>
            </a:r>
            <a:r>
              <a:rPr lang="ja-JP" altLang="en-US" sz="1400" dirty="0" smtClean="0">
                <a:hlinkClick r:id="rId11" action="ppaction://hlinksldjump"/>
              </a:rPr>
              <a:t>はトゥールミン図式で行う</a:t>
            </a:r>
            <a:endParaRPr lang="en-US" altLang="ja-JP" sz="1400" dirty="0"/>
          </a:p>
          <a:p>
            <a:pPr>
              <a:lnSpc>
                <a:spcPct val="110000"/>
              </a:lnSpc>
            </a:pPr>
            <a:r>
              <a:rPr lang="ja-JP" altLang="en-US" sz="1800" dirty="0" smtClean="0">
                <a:hlinkClick r:id="rId12" action="ppaction://hlinksldjump"/>
              </a:rPr>
              <a:t>第</a:t>
            </a:r>
            <a:r>
              <a:rPr lang="en-US" altLang="ja-JP" sz="1800" dirty="0" smtClean="0">
                <a:hlinkClick r:id="rId12" action="ppaction://hlinksldjump"/>
              </a:rPr>
              <a:t>2</a:t>
            </a:r>
            <a:r>
              <a:rPr lang="ja-JP" altLang="en-US" sz="1800" dirty="0" smtClean="0">
                <a:hlinkClick r:id="rId12" action="ppaction://hlinksldjump"/>
              </a:rPr>
              <a:t>部　民法の体系的理解</a:t>
            </a:r>
            <a:endParaRPr lang="en-US" altLang="ja-JP" sz="1800" dirty="0" smtClean="0"/>
          </a:p>
          <a:p>
            <a:pPr lvl="1">
              <a:lnSpc>
                <a:spcPct val="110000"/>
              </a:lnSpc>
            </a:pPr>
            <a:r>
              <a:rPr lang="ja-JP" altLang="en-US" sz="1600" dirty="0" smtClean="0">
                <a:hlinkClick r:id="rId13" action="ppaction://hlinksldjump"/>
              </a:rPr>
              <a:t>民法の体系と目的</a:t>
            </a:r>
            <a:r>
              <a:rPr lang="ja-JP" altLang="en-US" sz="1600" dirty="0" smtClean="0"/>
              <a:t>，</a:t>
            </a:r>
            <a:r>
              <a:rPr lang="en-US" altLang="ja-JP" sz="1600" dirty="0" smtClean="0">
                <a:hlinkClick r:id="rId14" action="ppaction://hlinksldjump"/>
              </a:rPr>
              <a:t>Best20</a:t>
            </a:r>
            <a:endParaRPr lang="en-US" altLang="ja-JP" sz="1600" dirty="0" smtClean="0"/>
          </a:p>
          <a:p>
            <a:pPr lvl="1">
              <a:lnSpc>
                <a:spcPct val="110000"/>
              </a:lnSpc>
            </a:pPr>
            <a:r>
              <a:rPr lang="ja-JP" altLang="en-US" sz="1600" dirty="0" smtClean="0"/>
              <a:t>民法第</a:t>
            </a:r>
            <a:r>
              <a:rPr lang="en-US" altLang="ja-JP" sz="1600" dirty="0" smtClean="0"/>
              <a:t>1</a:t>
            </a:r>
            <a:r>
              <a:rPr lang="ja-JP" altLang="en-US" sz="1600" dirty="0" smtClean="0"/>
              <a:t>編　</a:t>
            </a:r>
            <a:r>
              <a:rPr lang="ja-JP" altLang="en-US" sz="1600" dirty="0" smtClean="0">
                <a:hlinkClick r:id="rId15" action="ppaction://hlinksldjump"/>
              </a:rPr>
              <a:t>総則の体系</a:t>
            </a:r>
            <a:endParaRPr lang="en-US" altLang="ja-JP" sz="1600" dirty="0" smtClean="0"/>
          </a:p>
          <a:p>
            <a:pPr lvl="2">
              <a:lnSpc>
                <a:spcPct val="110000"/>
              </a:lnSpc>
            </a:pPr>
            <a:r>
              <a:rPr lang="ja-JP" altLang="en-US" sz="1400" dirty="0" smtClean="0"/>
              <a:t>民法第</a:t>
            </a:r>
            <a:r>
              <a:rPr lang="en-US" altLang="ja-JP" sz="1400" dirty="0" smtClean="0"/>
              <a:t>1</a:t>
            </a:r>
            <a:r>
              <a:rPr lang="ja-JP" altLang="en-US" sz="1400" dirty="0" smtClean="0"/>
              <a:t>編 第</a:t>
            </a:r>
            <a:r>
              <a:rPr lang="en-US" altLang="ja-JP" sz="1400" dirty="0" smtClean="0"/>
              <a:t>4</a:t>
            </a:r>
            <a:r>
              <a:rPr lang="ja-JP" altLang="en-US" sz="1400" dirty="0" smtClean="0"/>
              <a:t>章　</a:t>
            </a:r>
            <a:r>
              <a:rPr lang="ja-JP" altLang="en-US" sz="1400" dirty="0" smtClean="0">
                <a:hlinkClick r:id="rId16" action="ppaction://hlinksldjump"/>
              </a:rPr>
              <a:t>物</a:t>
            </a:r>
            <a:r>
              <a:rPr lang="en-US" altLang="ja-JP" sz="1400" dirty="0" smtClean="0">
                <a:hlinkClick r:id="rId16" action="ppaction://hlinksldjump"/>
              </a:rPr>
              <a:t>〔</a:t>
            </a:r>
            <a:r>
              <a:rPr lang="ja-JP" altLang="en-US" sz="1400" dirty="0" smtClean="0">
                <a:hlinkClick r:id="rId16" action="ppaction://hlinksldjump"/>
              </a:rPr>
              <a:t>権利の客体</a:t>
            </a:r>
            <a:r>
              <a:rPr lang="en-US" altLang="ja-JP" sz="1400" dirty="0" smtClean="0">
                <a:hlinkClick r:id="rId16" action="ppaction://hlinksldjump"/>
              </a:rPr>
              <a:t>〕</a:t>
            </a:r>
            <a:endParaRPr lang="en-US" altLang="ja-JP" sz="1400" dirty="0" smtClean="0"/>
          </a:p>
          <a:p>
            <a:pPr lvl="2">
              <a:lnSpc>
                <a:spcPct val="110000"/>
              </a:lnSpc>
            </a:pPr>
            <a:r>
              <a:rPr lang="ja-JP" altLang="en-US" sz="1400" dirty="0" smtClean="0"/>
              <a:t>民法</a:t>
            </a:r>
            <a:r>
              <a:rPr lang="ja-JP" altLang="en-US" sz="1400" dirty="0"/>
              <a:t>第</a:t>
            </a:r>
            <a:r>
              <a:rPr lang="en-US" altLang="ja-JP" sz="1400" dirty="0"/>
              <a:t>1</a:t>
            </a:r>
            <a:r>
              <a:rPr lang="ja-JP" altLang="en-US" sz="1400" dirty="0"/>
              <a:t>編 第</a:t>
            </a:r>
            <a:r>
              <a:rPr lang="en-US" altLang="ja-JP" sz="1400" dirty="0"/>
              <a:t>5</a:t>
            </a:r>
            <a:r>
              <a:rPr lang="ja-JP" altLang="en-US" sz="1400" dirty="0"/>
              <a:t>章 </a:t>
            </a:r>
            <a:r>
              <a:rPr lang="ja-JP" altLang="en-US" sz="1400" dirty="0">
                <a:hlinkClick r:id="rId17" action="ppaction://hlinksldjump"/>
              </a:rPr>
              <a:t>法律行為の</a:t>
            </a:r>
            <a:r>
              <a:rPr lang="ja-JP" altLang="en-US" sz="1400" dirty="0" smtClean="0">
                <a:hlinkClick r:id="rId17" action="ppaction://hlinksldjump"/>
              </a:rPr>
              <a:t>体系</a:t>
            </a:r>
            <a:endParaRPr lang="en-US" altLang="ja-JP" sz="1400" dirty="0" smtClean="0"/>
          </a:p>
          <a:p>
            <a:pPr lvl="1">
              <a:lnSpc>
                <a:spcPct val="110000"/>
              </a:lnSpc>
            </a:pPr>
            <a:endParaRPr kumimoji="1" lang="ja-JP" altLang="en-US" sz="1600" dirty="0"/>
          </a:p>
        </p:txBody>
      </p:sp>
      <p:sp>
        <p:nvSpPr>
          <p:cNvPr id="6" name="コンテンツ プレースホルダー 5"/>
          <p:cNvSpPr>
            <a:spLocks noGrp="1"/>
          </p:cNvSpPr>
          <p:nvPr>
            <p:ph sz="half" idx="2"/>
          </p:nvPr>
        </p:nvSpPr>
        <p:spPr>
          <a:xfrm>
            <a:off x="5689600" y="1690688"/>
            <a:ext cx="5664200" cy="4486275"/>
          </a:xfrm>
        </p:spPr>
        <p:txBody>
          <a:bodyPr>
            <a:normAutofit fontScale="92500" lnSpcReduction="20000"/>
          </a:bodyPr>
          <a:lstStyle/>
          <a:p>
            <a:pPr lvl="1">
              <a:lnSpc>
                <a:spcPct val="110000"/>
              </a:lnSpc>
            </a:pPr>
            <a:r>
              <a:rPr lang="ja-JP" altLang="en-US" sz="1800" dirty="0" smtClean="0"/>
              <a:t>民法第</a:t>
            </a:r>
            <a:r>
              <a:rPr lang="en-US" altLang="ja-JP" sz="1800" dirty="0"/>
              <a:t>2</a:t>
            </a:r>
            <a:r>
              <a:rPr lang="ja-JP" altLang="en-US" sz="1800" dirty="0" smtClean="0"/>
              <a:t>編 </a:t>
            </a:r>
            <a:r>
              <a:rPr lang="ja-JP" altLang="en-US" sz="1800" dirty="0" smtClean="0">
                <a:hlinkClick r:id="rId18" action="ppaction://hlinksldjump"/>
              </a:rPr>
              <a:t>物権の体系</a:t>
            </a:r>
            <a:endParaRPr lang="en-US" altLang="ja-JP" sz="1800" dirty="0" smtClean="0"/>
          </a:p>
          <a:p>
            <a:pPr lvl="2">
              <a:lnSpc>
                <a:spcPct val="110000"/>
              </a:lnSpc>
            </a:pPr>
            <a:r>
              <a:rPr kumimoji="1" lang="ja-JP" altLang="en-US" sz="1600" dirty="0" smtClean="0">
                <a:hlinkClick r:id="rId19" action="ppaction://hlinksldjump"/>
              </a:rPr>
              <a:t>民法第</a:t>
            </a:r>
            <a:r>
              <a:rPr kumimoji="1" lang="en-US" altLang="ja-JP" sz="1600" dirty="0">
                <a:hlinkClick r:id="rId19" action="ppaction://hlinksldjump"/>
              </a:rPr>
              <a:t>2</a:t>
            </a:r>
            <a:r>
              <a:rPr kumimoji="1" lang="ja-JP" altLang="en-US" sz="1600" dirty="0" smtClean="0">
                <a:hlinkClick r:id="rId19" action="ppaction://hlinksldjump"/>
              </a:rPr>
              <a:t>編物権と第</a:t>
            </a:r>
            <a:r>
              <a:rPr kumimoji="1" lang="en-US" altLang="ja-JP" sz="1600" dirty="0" smtClean="0">
                <a:hlinkClick r:id="rId19" action="ppaction://hlinksldjump"/>
              </a:rPr>
              <a:t>3</a:t>
            </a:r>
            <a:r>
              <a:rPr kumimoji="1" lang="ja-JP" altLang="en-US" sz="1600" dirty="0" smtClean="0">
                <a:hlinkClick r:id="rId19" action="ppaction://hlinksldjump"/>
              </a:rPr>
              <a:t>編債権との関係</a:t>
            </a:r>
            <a:endParaRPr kumimoji="1" lang="en-US" altLang="ja-JP" sz="1600" dirty="0" smtClean="0"/>
          </a:p>
          <a:p>
            <a:pPr lvl="2">
              <a:lnSpc>
                <a:spcPct val="110000"/>
              </a:lnSpc>
            </a:pPr>
            <a:r>
              <a:rPr kumimoji="1" lang="ja-JP" altLang="en-US" sz="1600" dirty="0" smtClean="0">
                <a:hlinkClick r:id="rId20" action="ppaction://hlinksldjump"/>
              </a:rPr>
              <a:t>担保</a:t>
            </a:r>
            <a:r>
              <a:rPr kumimoji="1" lang="ja-JP" altLang="en-US" sz="1600" dirty="0">
                <a:hlinkClick r:id="rId20" action="ppaction://hlinksldjump"/>
              </a:rPr>
              <a:t>物権</a:t>
            </a:r>
            <a:r>
              <a:rPr kumimoji="1" lang="ja-JP" altLang="en-US" sz="1600" dirty="0" smtClean="0">
                <a:hlinkClick r:id="rId20" action="ppaction://hlinksldjump"/>
              </a:rPr>
              <a:t>の体系と債権法的理解</a:t>
            </a:r>
            <a:endParaRPr kumimoji="1" lang="en-US" altLang="ja-JP" sz="1600" dirty="0" smtClean="0"/>
          </a:p>
          <a:p>
            <a:pPr lvl="1">
              <a:lnSpc>
                <a:spcPct val="110000"/>
              </a:lnSpc>
            </a:pPr>
            <a:r>
              <a:rPr lang="ja-JP" altLang="en-US" sz="1800" dirty="0" smtClean="0"/>
              <a:t>民法第</a:t>
            </a:r>
            <a:r>
              <a:rPr lang="en-US" altLang="ja-JP" sz="1800" dirty="0" smtClean="0"/>
              <a:t>3</a:t>
            </a:r>
            <a:r>
              <a:rPr lang="ja-JP" altLang="en-US" sz="1800" dirty="0" smtClean="0"/>
              <a:t>編 </a:t>
            </a:r>
            <a:r>
              <a:rPr lang="ja-JP" altLang="en-US" sz="1800" dirty="0" smtClean="0">
                <a:hlinkClick r:id="rId21" action="ppaction://hlinksldjump"/>
              </a:rPr>
              <a:t>債権の体系</a:t>
            </a:r>
            <a:endParaRPr lang="en-US" altLang="ja-JP" sz="1800" dirty="0" smtClean="0"/>
          </a:p>
          <a:p>
            <a:pPr lvl="2">
              <a:lnSpc>
                <a:spcPct val="110000"/>
              </a:lnSpc>
            </a:pPr>
            <a:r>
              <a:rPr kumimoji="1" lang="ja-JP" altLang="en-US" sz="1600" dirty="0" smtClean="0"/>
              <a:t>民法第</a:t>
            </a:r>
            <a:r>
              <a:rPr kumimoji="1" lang="en-US" altLang="ja-JP" sz="1600" dirty="0" smtClean="0"/>
              <a:t>3</a:t>
            </a:r>
            <a:r>
              <a:rPr kumimoji="1" lang="ja-JP" altLang="en-US" sz="1600" dirty="0" smtClean="0"/>
              <a:t>編 第</a:t>
            </a:r>
            <a:r>
              <a:rPr kumimoji="1" lang="en-US" altLang="ja-JP" sz="1600" dirty="0" smtClean="0"/>
              <a:t>1</a:t>
            </a:r>
            <a:r>
              <a:rPr kumimoji="1" lang="ja-JP" altLang="en-US" sz="1600" dirty="0" smtClean="0"/>
              <a:t>章</a:t>
            </a:r>
            <a:r>
              <a:rPr kumimoji="1" lang="ja-JP" altLang="en-US" sz="1600" dirty="0" smtClean="0">
                <a:hlinkClick r:id="rId22" action="ppaction://hlinksldjump"/>
              </a:rPr>
              <a:t>（債権総論）の体系</a:t>
            </a:r>
            <a:endParaRPr kumimoji="1" lang="en-US" altLang="ja-JP" sz="1600" dirty="0" smtClean="0"/>
          </a:p>
          <a:p>
            <a:pPr lvl="2">
              <a:lnSpc>
                <a:spcPct val="110000"/>
              </a:lnSpc>
            </a:pPr>
            <a:r>
              <a:rPr lang="ja-JP" altLang="en-US" sz="1600" dirty="0" smtClean="0"/>
              <a:t>民法第</a:t>
            </a:r>
            <a:r>
              <a:rPr lang="en-US" altLang="ja-JP" sz="1600" dirty="0" smtClean="0"/>
              <a:t>3</a:t>
            </a:r>
            <a:r>
              <a:rPr lang="ja-JP" altLang="en-US" sz="1600" dirty="0" smtClean="0"/>
              <a:t>編 第</a:t>
            </a:r>
            <a:r>
              <a:rPr lang="en-US" altLang="ja-JP" sz="1600" dirty="0" smtClean="0"/>
              <a:t>2</a:t>
            </a:r>
            <a:r>
              <a:rPr lang="ja-JP" altLang="en-US" sz="1600" dirty="0" smtClean="0"/>
              <a:t>章 </a:t>
            </a:r>
            <a:r>
              <a:rPr lang="ja-JP" altLang="en-US" sz="1600" dirty="0" smtClean="0">
                <a:hlinkClick r:id="rId23" action="ppaction://hlinksldjump"/>
              </a:rPr>
              <a:t>契約の体系</a:t>
            </a:r>
            <a:endParaRPr lang="en-US" altLang="ja-JP" sz="1600" dirty="0" smtClean="0"/>
          </a:p>
          <a:p>
            <a:pPr lvl="3">
              <a:lnSpc>
                <a:spcPct val="110000"/>
              </a:lnSpc>
            </a:pPr>
            <a:r>
              <a:rPr lang="ja-JP" altLang="en-US" sz="1400" dirty="0">
                <a:hlinkClick r:id="rId24" action="ppaction://hlinksldjump"/>
              </a:rPr>
              <a:t>契約</a:t>
            </a:r>
            <a:r>
              <a:rPr lang="ja-JP" altLang="en-US" sz="1400" dirty="0" smtClean="0">
                <a:hlinkClick r:id="rId24" action="ppaction://hlinksldjump"/>
              </a:rPr>
              <a:t>の類型</a:t>
            </a:r>
            <a:r>
              <a:rPr lang="ja-JP" altLang="en-US" sz="1400" dirty="0" smtClean="0"/>
              <a:t>と</a:t>
            </a:r>
            <a:r>
              <a:rPr lang="ja-JP" altLang="en-US" sz="1400" dirty="0" smtClean="0">
                <a:hlinkClick r:id="rId25" action="ppaction://hlinksldjump"/>
              </a:rPr>
              <a:t>契約の流れ</a:t>
            </a:r>
            <a:endParaRPr lang="en-US" altLang="ja-JP" sz="1400" dirty="0" smtClean="0"/>
          </a:p>
          <a:p>
            <a:pPr lvl="2">
              <a:lnSpc>
                <a:spcPct val="110000"/>
              </a:lnSpc>
            </a:pPr>
            <a:r>
              <a:rPr kumimoji="1" lang="ja-JP" altLang="en-US" sz="1600" dirty="0" smtClean="0"/>
              <a:t>民法第</a:t>
            </a:r>
            <a:r>
              <a:rPr kumimoji="1" lang="en-US" altLang="ja-JP" sz="1600" dirty="0" smtClean="0"/>
              <a:t>3</a:t>
            </a:r>
            <a:r>
              <a:rPr kumimoji="1" lang="ja-JP" altLang="en-US" sz="1600" dirty="0" smtClean="0"/>
              <a:t>編 第</a:t>
            </a:r>
            <a:r>
              <a:rPr kumimoji="1" lang="en-US" altLang="ja-JP" sz="1600" dirty="0" smtClean="0"/>
              <a:t>3</a:t>
            </a:r>
            <a:r>
              <a:rPr kumimoji="1" lang="ja-JP" altLang="en-US" sz="1600" dirty="0" smtClean="0"/>
              <a:t>章 </a:t>
            </a:r>
            <a:r>
              <a:rPr kumimoji="1" lang="ja-JP" altLang="en-US" sz="1600" dirty="0" smtClean="0">
                <a:hlinkClick r:id="rId26" action="ppaction://hlinksldjump"/>
              </a:rPr>
              <a:t>事務管理と他者への</a:t>
            </a:r>
            <a:r>
              <a:rPr kumimoji="1" lang="ja-JP" altLang="en-US" sz="1600" dirty="0" smtClean="0">
                <a:hlinkClick r:id="rId26" action="ppaction://hlinksldjump"/>
              </a:rPr>
              <a:t>貢献</a:t>
            </a:r>
            <a:r>
              <a:rPr lang="ja-JP" altLang="en-US" sz="1600" dirty="0" smtClean="0">
                <a:hlinkClick r:id="rId26" action="ppaction://hlinksldjump"/>
              </a:rPr>
              <a:t>（</a:t>
            </a:r>
            <a:r>
              <a:rPr lang="en-US" altLang="ja-JP" sz="1600" dirty="0" smtClean="0">
                <a:latin typeface="Times New Roman" panose="02020603050405020304" pitchFamily="18" charset="0"/>
                <a:cs typeface="Times New Roman" panose="02020603050405020304" pitchFamily="18" charset="0"/>
                <a:hlinkClick r:id="rId26" action="ppaction://hlinksldjump"/>
              </a:rPr>
              <a:t>Do</a:t>
            </a:r>
            <a:r>
              <a:rPr lang="ja-JP" altLang="en-US" sz="1600" dirty="0">
                <a:latin typeface="Times New Roman" panose="02020603050405020304" pitchFamily="18" charset="0"/>
                <a:cs typeface="Times New Roman" panose="02020603050405020304" pitchFamily="18" charset="0"/>
                <a:hlinkClick r:id="rId26" action="ppaction://hlinksldjump"/>
              </a:rPr>
              <a:t> </a:t>
            </a:r>
            <a:r>
              <a:rPr lang="en-US" altLang="ja-JP" sz="1600" dirty="0" smtClean="0">
                <a:latin typeface="Times New Roman" panose="02020603050405020304" pitchFamily="18" charset="0"/>
                <a:cs typeface="Times New Roman" panose="02020603050405020304" pitchFamily="18" charset="0"/>
                <a:hlinkClick r:id="rId26" action="ppaction://hlinksldjump"/>
              </a:rPr>
              <a:t>for</a:t>
            </a:r>
            <a:r>
              <a:rPr lang="ja-JP" altLang="en-US" sz="1600" dirty="0">
                <a:latin typeface="Times New Roman" panose="02020603050405020304" pitchFamily="18" charset="0"/>
                <a:cs typeface="Times New Roman" panose="02020603050405020304" pitchFamily="18" charset="0"/>
                <a:hlinkClick r:id="rId26" action="ppaction://hlinksldjump"/>
              </a:rPr>
              <a:t> </a:t>
            </a:r>
            <a:r>
              <a:rPr lang="en-US" altLang="ja-JP" sz="1600" dirty="0" smtClean="0">
                <a:latin typeface="Times New Roman" panose="02020603050405020304" pitchFamily="18" charset="0"/>
                <a:cs typeface="Times New Roman" panose="02020603050405020304" pitchFamily="18" charset="0"/>
                <a:hlinkClick r:id="rId26" action="ppaction://hlinksldjump"/>
              </a:rPr>
              <a:t>other</a:t>
            </a:r>
            <a:r>
              <a:rPr lang="en-US" altLang="ja-JP" sz="1600" dirty="0">
                <a:latin typeface="Times New Roman" panose="02020603050405020304" pitchFamily="18" charset="0"/>
                <a:cs typeface="Times New Roman" panose="02020603050405020304" pitchFamily="18" charset="0"/>
                <a:hlinkClick r:id="rId26" action="ppaction://hlinksldjump"/>
              </a:rPr>
              <a:t>s</a:t>
            </a:r>
            <a:r>
              <a:rPr lang="ja-JP" altLang="en-US" sz="1600" dirty="0" smtClean="0">
                <a:hlinkClick r:id="rId26" action="ppaction://hlinksldjump"/>
              </a:rPr>
              <a:t>）</a:t>
            </a:r>
            <a:r>
              <a:rPr kumimoji="1" lang="ja-JP" altLang="en-US" sz="1600" dirty="0" smtClean="0"/>
              <a:t>，</a:t>
            </a:r>
            <a:r>
              <a:rPr kumimoji="1" lang="ja-JP" altLang="en-US" sz="1600" dirty="0" smtClean="0"/>
              <a:t>事務管理の</a:t>
            </a:r>
            <a:r>
              <a:rPr kumimoji="1" lang="ja-JP" altLang="en-US" sz="1600" dirty="0" smtClean="0">
                <a:hlinkClick r:id="rId27" action="ppaction://hlinksldjump"/>
              </a:rPr>
              <a:t>立法理由</a:t>
            </a:r>
            <a:endParaRPr kumimoji="1" lang="en-US" altLang="ja-JP" sz="1600" dirty="0" smtClean="0"/>
          </a:p>
          <a:p>
            <a:pPr lvl="2">
              <a:lnSpc>
                <a:spcPct val="110000"/>
              </a:lnSpc>
            </a:pPr>
            <a:r>
              <a:rPr kumimoji="1" lang="ja-JP" altLang="en-US" sz="1600" dirty="0" smtClean="0"/>
              <a:t>民法第</a:t>
            </a:r>
            <a:r>
              <a:rPr kumimoji="1" lang="en-US" altLang="ja-JP" sz="1600" dirty="0" smtClean="0"/>
              <a:t>3</a:t>
            </a:r>
            <a:r>
              <a:rPr kumimoji="1" lang="ja-JP" altLang="en-US" sz="1600" dirty="0" smtClean="0"/>
              <a:t>編 第</a:t>
            </a:r>
            <a:r>
              <a:rPr kumimoji="1" lang="en-US" altLang="ja-JP" sz="1600" dirty="0" smtClean="0"/>
              <a:t>4</a:t>
            </a:r>
            <a:r>
              <a:rPr kumimoji="1" lang="ja-JP" altLang="en-US" sz="1600" dirty="0" smtClean="0"/>
              <a:t>章 </a:t>
            </a:r>
            <a:r>
              <a:rPr kumimoji="1" lang="ja-JP" altLang="en-US" sz="1600" dirty="0" smtClean="0">
                <a:hlinkClick r:id="rId28" action="ppaction://hlinksldjump"/>
              </a:rPr>
              <a:t>不当利得の体系</a:t>
            </a:r>
            <a:endParaRPr kumimoji="1" lang="en-US" altLang="ja-JP" sz="1600" dirty="0" smtClean="0"/>
          </a:p>
          <a:p>
            <a:pPr lvl="2">
              <a:lnSpc>
                <a:spcPct val="110000"/>
              </a:lnSpc>
            </a:pPr>
            <a:r>
              <a:rPr lang="ja-JP" altLang="en-US" sz="1600" dirty="0" smtClean="0"/>
              <a:t>民法第</a:t>
            </a:r>
            <a:r>
              <a:rPr lang="en-US" altLang="ja-JP" sz="1600" dirty="0" smtClean="0"/>
              <a:t>3</a:t>
            </a:r>
            <a:r>
              <a:rPr lang="ja-JP" altLang="en-US" sz="1600" dirty="0" smtClean="0"/>
              <a:t>編 第</a:t>
            </a:r>
            <a:r>
              <a:rPr lang="en-US" altLang="ja-JP" sz="1600" dirty="0" smtClean="0"/>
              <a:t>5</a:t>
            </a:r>
            <a:r>
              <a:rPr lang="ja-JP" altLang="en-US" sz="1600" dirty="0" smtClean="0"/>
              <a:t>章　</a:t>
            </a:r>
            <a:r>
              <a:rPr lang="ja-JP" altLang="en-US" sz="1600" dirty="0" smtClean="0">
                <a:hlinkClick r:id="rId29" action="ppaction://hlinksldjump"/>
              </a:rPr>
              <a:t>不法行為の体系</a:t>
            </a:r>
            <a:endParaRPr lang="en-US" altLang="ja-JP" sz="1600" dirty="0" smtClean="0"/>
          </a:p>
          <a:p>
            <a:pPr lvl="3">
              <a:lnSpc>
                <a:spcPct val="110000"/>
              </a:lnSpc>
            </a:pPr>
            <a:r>
              <a:rPr kumimoji="1" lang="ja-JP" altLang="en-US" sz="1400" dirty="0" smtClean="0"/>
              <a:t>不法行為法の電気回路による理解（</a:t>
            </a:r>
            <a:r>
              <a:rPr kumimoji="1" lang="en-US" altLang="ja-JP" sz="1400" dirty="0" smtClean="0">
                <a:hlinkClick r:id="rId30" action="ppaction://hlinksldjump"/>
              </a:rPr>
              <a:t>1</a:t>
            </a:r>
            <a:r>
              <a:rPr kumimoji="1" lang="ja-JP" altLang="en-US" sz="1400" dirty="0" err="1" smtClean="0"/>
              <a:t>，</a:t>
            </a:r>
            <a:r>
              <a:rPr kumimoji="1" lang="en-US" altLang="ja-JP" sz="1400" dirty="0" smtClean="0">
                <a:hlinkClick r:id="rId31" action="ppaction://hlinksldjump"/>
              </a:rPr>
              <a:t>2</a:t>
            </a:r>
            <a:r>
              <a:rPr kumimoji="1" lang="ja-JP" altLang="en-US" sz="1400" dirty="0" err="1" smtClean="0"/>
              <a:t>，</a:t>
            </a:r>
            <a:r>
              <a:rPr kumimoji="1" lang="en-US" altLang="ja-JP" sz="1400" dirty="0" smtClean="0">
                <a:hlinkClick r:id="rId32" action="ppaction://hlinksldjump"/>
              </a:rPr>
              <a:t>3</a:t>
            </a:r>
            <a:r>
              <a:rPr kumimoji="1" lang="ja-JP" altLang="en-US" sz="1400" dirty="0" err="1" smtClean="0"/>
              <a:t>，</a:t>
            </a:r>
            <a:r>
              <a:rPr kumimoji="1" lang="en-US" altLang="ja-JP" sz="1400" dirty="0" smtClean="0">
                <a:hlinkClick r:id="rId33" action="ppaction://hlinksldjump"/>
              </a:rPr>
              <a:t>4</a:t>
            </a:r>
            <a:r>
              <a:rPr kumimoji="1" lang="ja-JP" altLang="en-US" sz="1400" dirty="0" err="1" smtClean="0"/>
              <a:t>，</a:t>
            </a:r>
            <a:r>
              <a:rPr kumimoji="1" lang="en-US" altLang="ja-JP" sz="1400" dirty="0" smtClean="0">
                <a:hlinkClick r:id="rId34" action="ppaction://hlinksldjump"/>
              </a:rPr>
              <a:t>5</a:t>
            </a:r>
            <a:r>
              <a:rPr kumimoji="1" lang="ja-JP" altLang="en-US" sz="1400" dirty="0" smtClean="0"/>
              <a:t>）</a:t>
            </a:r>
            <a:endParaRPr kumimoji="1" lang="en-US" altLang="ja-JP" sz="1400" dirty="0" smtClean="0"/>
          </a:p>
          <a:p>
            <a:pPr lvl="3">
              <a:lnSpc>
                <a:spcPct val="110000"/>
              </a:lnSpc>
            </a:pPr>
            <a:r>
              <a:rPr lang="ja-JP" altLang="en-US" sz="1400" dirty="0" smtClean="0"/>
              <a:t>共同不法</a:t>
            </a:r>
            <a:r>
              <a:rPr lang="ja-JP" altLang="en-US" sz="1400" dirty="0"/>
              <a:t>行為</a:t>
            </a:r>
            <a:r>
              <a:rPr lang="ja-JP" altLang="en-US" sz="1400" dirty="0" smtClean="0"/>
              <a:t>と</a:t>
            </a:r>
            <a:r>
              <a:rPr lang="ja-JP" altLang="en-US" sz="1400" dirty="0" smtClean="0">
                <a:hlinkClick r:id="rId35" action="ppaction://hlinksldjump"/>
              </a:rPr>
              <a:t>連帯</a:t>
            </a:r>
            <a:r>
              <a:rPr lang="ja-JP" altLang="en-US" sz="1400" dirty="0" smtClean="0">
                <a:hlinkClick r:id="rId35" action="ppaction://hlinksldjump"/>
              </a:rPr>
              <a:t>責任</a:t>
            </a:r>
            <a:endParaRPr lang="en-US" altLang="ja-JP" sz="1400" dirty="0" smtClean="0"/>
          </a:p>
          <a:p>
            <a:pPr lvl="1">
              <a:lnSpc>
                <a:spcPct val="110000"/>
              </a:lnSpc>
            </a:pPr>
            <a:r>
              <a:rPr kumimoji="1" lang="ja-JP" altLang="en-US" sz="1700" dirty="0"/>
              <a:t>民法</a:t>
            </a:r>
            <a:r>
              <a:rPr kumimoji="1" lang="ja-JP" altLang="en-US" sz="1700" dirty="0" smtClean="0"/>
              <a:t>の体系図（</a:t>
            </a:r>
            <a:r>
              <a:rPr kumimoji="1" lang="ja-JP" altLang="en-US" sz="1700" dirty="0" smtClean="0">
                <a:hlinkClick r:id="rId36" action="ppaction://hlinkfile"/>
              </a:rPr>
              <a:t>ひゃくみん</a:t>
            </a:r>
            <a:r>
              <a:rPr kumimoji="1" lang="ja-JP" altLang="en-US" sz="1700" dirty="0" smtClean="0"/>
              <a:t>参照）</a:t>
            </a:r>
            <a:endParaRPr kumimoji="1" lang="ja-JP" altLang="en-US" sz="1700" dirty="0"/>
          </a:p>
        </p:txBody>
      </p:sp>
      <p:sp>
        <p:nvSpPr>
          <p:cNvPr id="7" name="日付プレースホルダー 6"/>
          <p:cNvSpPr>
            <a:spLocks noGrp="1"/>
          </p:cNvSpPr>
          <p:nvPr>
            <p:ph type="dt" sz="half" idx="10"/>
          </p:nvPr>
        </p:nvSpPr>
        <p:spPr/>
        <p:txBody>
          <a:bodyPr/>
          <a:lstStyle/>
          <a:p>
            <a:r>
              <a:rPr kumimoji="1" lang="en-US" altLang="ja-JP" smtClean="0"/>
              <a:t>2018/1/16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9" name="スライド番号プレースホルダー 8"/>
          <p:cNvSpPr>
            <a:spLocks noGrp="1"/>
          </p:cNvSpPr>
          <p:nvPr>
            <p:ph type="sldNum" sz="quarter" idx="12"/>
          </p:nvPr>
        </p:nvSpPr>
        <p:spPr/>
        <p:txBody>
          <a:bodyPr/>
          <a:lstStyle/>
          <a:p>
            <a:fld id="{746BA9F6-85FE-4177-991A-A182280B6149}" type="slidenum">
              <a:rPr kumimoji="1" lang="ja-JP" altLang="en-US" smtClean="0"/>
              <a:t>2</a:t>
            </a:fld>
            <a:endParaRPr kumimoji="1" lang="ja-JP" altLang="en-US"/>
          </a:p>
        </p:txBody>
      </p:sp>
    </p:spTree>
    <p:extLst>
      <p:ext uri="{BB962C8B-B14F-4D97-AF65-F5344CB8AC3E}">
        <p14:creationId xmlns:p14="http://schemas.microsoft.com/office/powerpoint/2010/main" val="1256291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 第</a:t>
            </a:r>
            <a:r>
              <a:rPr kumimoji="1" lang="en-US" altLang="ja-JP" dirty="0" smtClean="0"/>
              <a:t>2</a:t>
            </a:r>
            <a:r>
              <a:rPr kumimoji="1" lang="ja-JP" altLang="en-US" dirty="0" smtClean="0"/>
              <a:t>編　物権の体系</a:t>
            </a:r>
            <a:endParaRPr kumimoji="1" lang="ja-JP" altLang="en-US" dirty="0"/>
          </a:p>
        </p:txBody>
      </p:sp>
      <p:graphicFrame>
        <p:nvGraphicFramePr>
          <p:cNvPr id="3" name="図表 2"/>
          <p:cNvGraphicFramePr/>
          <p:nvPr>
            <p:extLst>
              <p:ext uri="{D42A27DB-BD31-4B8C-83A1-F6EECF244321}">
                <p14:modId xmlns:p14="http://schemas.microsoft.com/office/powerpoint/2010/main" val="1363825783"/>
              </p:ext>
            </p:extLst>
          </p:nvPr>
        </p:nvGraphicFramePr>
        <p:xfrm>
          <a:off x="1042307" y="1814286"/>
          <a:ext cx="10107385" cy="4148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20</a:t>
            </a:fld>
            <a:endParaRPr kumimoji="1" lang="ja-JP" altLang="en-US"/>
          </a:p>
        </p:txBody>
      </p:sp>
    </p:spTree>
    <p:extLst>
      <p:ext uri="{BB962C8B-B14F-4D97-AF65-F5344CB8AC3E}">
        <p14:creationId xmlns:p14="http://schemas.microsoft.com/office/powerpoint/2010/main" val="253121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4F298D2C-640C-4597-96B8-9F657FF4B6F9}"/>
                                            </p:graphicEl>
                                          </p:spTgt>
                                        </p:tgtEl>
                                        <p:attrNameLst>
                                          <p:attrName>style.visibility</p:attrName>
                                        </p:attrNameLst>
                                      </p:cBhvr>
                                      <p:to>
                                        <p:strVal val="visible"/>
                                      </p:to>
                                    </p:set>
                                    <p:animEffect transition="in" filter="wipe(left)">
                                      <p:cBhvr>
                                        <p:cTn id="7" dur="500"/>
                                        <p:tgtEl>
                                          <p:spTgt spid="3">
                                            <p:graphicEl>
                                              <a:dgm id="{4F298D2C-640C-4597-96B8-9F657FF4B6F9}"/>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75480900-23A7-4A87-8C96-F505C8B12353}"/>
                                            </p:graphicEl>
                                          </p:spTgt>
                                        </p:tgtEl>
                                        <p:attrNameLst>
                                          <p:attrName>style.visibility</p:attrName>
                                        </p:attrNameLst>
                                      </p:cBhvr>
                                      <p:to>
                                        <p:strVal val="visible"/>
                                      </p:to>
                                    </p:set>
                                    <p:animEffect transition="in" filter="wipe(left)">
                                      <p:cBhvr>
                                        <p:cTn id="11" dur="500"/>
                                        <p:tgtEl>
                                          <p:spTgt spid="3">
                                            <p:graphicEl>
                                              <a:dgm id="{75480900-23A7-4A87-8C96-F505C8B12353}"/>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EA077487-9B9C-4BDE-B4D1-1385B60FFA29}"/>
                                            </p:graphicEl>
                                          </p:spTgt>
                                        </p:tgtEl>
                                        <p:attrNameLst>
                                          <p:attrName>style.visibility</p:attrName>
                                        </p:attrNameLst>
                                      </p:cBhvr>
                                      <p:to>
                                        <p:strVal val="visible"/>
                                      </p:to>
                                    </p:set>
                                    <p:animEffect transition="in" filter="wipe(left)">
                                      <p:cBhvr>
                                        <p:cTn id="16" dur="500"/>
                                        <p:tgtEl>
                                          <p:spTgt spid="3">
                                            <p:graphicEl>
                                              <a:dgm id="{EA077487-9B9C-4BDE-B4D1-1385B60FFA29}"/>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A566C208-D4DA-4C69-9B21-B8193D15E7F9}"/>
                                            </p:graphicEl>
                                          </p:spTgt>
                                        </p:tgtEl>
                                        <p:attrNameLst>
                                          <p:attrName>style.visibility</p:attrName>
                                        </p:attrNameLst>
                                      </p:cBhvr>
                                      <p:to>
                                        <p:strVal val="visible"/>
                                      </p:to>
                                    </p:set>
                                    <p:animEffect transition="in" filter="wipe(left)">
                                      <p:cBhvr>
                                        <p:cTn id="20" dur="500"/>
                                        <p:tgtEl>
                                          <p:spTgt spid="3">
                                            <p:graphicEl>
                                              <a:dgm id="{A566C208-D4DA-4C69-9B21-B8193D15E7F9}"/>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graphicEl>
                                              <a:dgm id="{6F6F4FB4-CA17-4939-9E60-2BD86650D602}"/>
                                            </p:graphicEl>
                                          </p:spTgt>
                                        </p:tgtEl>
                                        <p:attrNameLst>
                                          <p:attrName>style.visibility</p:attrName>
                                        </p:attrNameLst>
                                      </p:cBhvr>
                                      <p:to>
                                        <p:strVal val="visible"/>
                                      </p:to>
                                    </p:set>
                                    <p:animEffect transition="in" filter="wipe(left)">
                                      <p:cBhvr>
                                        <p:cTn id="24" dur="500"/>
                                        <p:tgtEl>
                                          <p:spTgt spid="3">
                                            <p:graphicEl>
                                              <a:dgm id="{6F6F4FB4-CA17-4939-9E60-2BD86650D602}"/>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
                                            <p:graphicEl>
                                              <a:dgm id="{03A915D4-2E3B-4564-85B2-5E83514913DC}"/>
                                            </p:graphicEl>
                                          </p:spTgt>
                                        </p:tgtEl>
                                        <p:attrNameLst>
                                          <p:attrName>style.visibility</p:attrName>
                                        </p:attrNameLst>
                                      </p:cBhvr>
                                      <p:to>
                                        <p:strVal val="visible"/>
                                      </p:to>
                                    </p:set>
                                    <p:animEffect transition="in" filter="wipe(left)">
                                      <p:cBhvr>
                                        <p:cTn id="28" dur="500"/>
                                        <p:tgtEl>
                                          <p:spTgt spid="3">
                                            <p:graphicEl>
                                              <a:dgm id="{03A915D4-2E3B-4564-85B2-5E83514913D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graphicEl>
                                              <a:dgm id="{9A8BB681-A523-45FA-9CA8-0AF5713170FC}"/>
                                            </p:graphicEl>
                                          </p:spTgt>
                                        </p:tgtEl>
                                        <p:attrNameLst>
                                          <p:attrName>style.visibility</p:attrName>
                                        </p:attrNameLst>
                                      </p:cBhvr>
                                      <p:to>
                                        <p:strVal val="visible"/>
                                      </p:to>
                                    </p:set>
                                    <p:animEffect transition="in" filter="wipe(left)">
                                      <p:cBhvr>
                                        <p:cTn id="33" dur="500"/>
                                        <p:tgtEl>
                                          <p:spTgt spid="3">
                                            <p:graphicEl>
                                              <a:dgm id="{9A8BB681-A523-45FA-9CA8-0AF5713170FC}"/>
                                            </p:graphic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
                                            <p:graphicEl>
                                              <a:dgm id="{01255D05-BF95-4C8C-B8A2-175D53F86885}"/>
                                            </p:graphicEl>
                                          </p:spTgt>
                                        </p:tgtEl>
                                        <p:attrNameLst>
                                          <p:attrName>style.visibility</p:attrName>
                                        </p:attrNameLst>
                                      </p:cBhvr>
                                      <p:to>
                                        <p:strVal val="visible"/>
                                      </p:to>
                                    </p:set>
                                    <p:animEffect transition="in" filter="wipe(left)">
                                      <p:cBhvr>
                                        <p:cTn id="37" dur="500"/>
                                        <p:tgtEl>
                                          <p:spTgt spid="3">
                                            <p:graphicEl>
                                              <a:dgm id="{01255D05-BF95-4C8C-B8A2-175D53F86885}"/>
                                            </p:graphicEl>
                                          </p:spTgt>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3">
                                            <p:graphicEl>
                                              <a:dgm id="{80999BAD-CEFA-490B-981E-0B396B519E11}"/>
                                            </p:graphicEl>
                                          </p:spTgt>
                                        </p:tgtEl>
                                        <p:attrNameLst>
                                          <p:attrName>style.visibility</p:attrName>
                                        </p:attrNameLst>
                                      </p:cBhvr>
                                      <p:to>
                                        <p:strVal val="visible"/>
                                      </p:to>
                                    </p:set>
                                    <p:animEffect transition="in" filter="wipe(left)">
                                      <p:cBhvr>
                                        <p:cTn id="41" dur="500"/>
                                        <p:tgtEl>
                                          <p:spTgt spid="3">
                                            <p:graphicEl>
                                              <a:dgm id="{80999BAD-CEFA-490B-981E-0B396B519E11}"/>
                                            </p:graphicEl>
                                          </p:spTgt>
                                        </p:tgtEl>
                                      </p:cBhvr>
                                    </p:animEffect>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3">
                                            <p:graphicEl>
                                              <a:dgm id="{315BBD4F-6711-4CF5-A31A-5A807436F880}"/>
                                            </p:graphicEl>
                                          </p:spTgt>
                                        </p:tgtEl>
                                        <p:attrNameLst>
                                          <p:attrName>style.visibility</p:attrName>
                                        </p:attrNameLst>
                                      </p:cBhvr>
                                      <p:to>
                                        <p:strVal val="visible"/>
                                      </p:to>
                                    </p:set>
                                    <p:animEffect transition="in" filter="wipe(left)">
                                      <p:cBhvr>
                                        <p:cTn id="45" dur="500"/>
                                        <p:tgtEl>
                                          <p:spTgt spid="3">
                                            <p:graphicEl>
                                              <a:dgm id="{315BBD4F-6711-4CF5-A31A-5A807436F880}"/>
                                            </p:graphicEl>
                                          </p:spTgt>
                                        </p:tgtEl>
                                      </p:cBhvr>
                                    </p:animEffect>
                                  </p:childTnLst>
                                </p:cTn>
                              </p:par>
                            </p:childTnLst>
                          </p:cTn>
                        </p:par>
                        <p:par>
                          <p:cTn id="46" fill="hold">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3">
                                            <p:graphicEl>
                                              <a:dgm id="{39835A49-1DFD-4957-8BC9-B7A91D2215F1}"/>
                                            </p:graphicEl>
                                          </p:spTgt>
                                        </p:tgtEl>
                                        <p:attrNameLst>
                                          <p:attrName>style.visibility</p:attrName>
                                        </p:attrNameLst>
                                      </p:cBhvr>
                                      <p:to>
                                        <p:strVal val="visible"/>
                                      </p:to>
                                    </p:set>
                                    <p:animEffect transition="in" filter="wipe(left)">
                                      <p:cBhvr>
                                        <p:cTn id="49" dur="500"/>
                                        <p:tgtEl>
                                          <p:spTgt spid="3">
                                            <p:graphicEl>
                                              <a:dgm id="{39835A49-1DFD-4957-8BC9-B7A91D2215F1}"/>
                                            </p:graphicEl>
                                          </p:spTgt>
                                        </p:tgtEl>
                                      </p:cBhvr>
                                    </p:animEffect>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3">
                                            <p:graphicEl>
                                              <a:dgm id="{8EB5B19F-EEF2-4538-9202-4B12FB47184A}"/>
                                            </p:graphicEl>
                                          </p:spTgt>
                                        </p:tgtEl>
                                        <p:attrNameLst>
                                          <p:attrName>style.visibility</p:attrName>
                                        </p:attrNameLst>
                                      </p:cBhvr>
                                      <p:to>
                                        <p:strVal val="visible"/>
                                      </p:to>
                                    </p:set>
                                    <p:animEffect transition="in" filter="wipe(left)">
                                      <p:cBhvr>
                                        <p:cTn id="53" dur="500"/>
                                        <p:tgtEl>
                                          <p:spTgt spid="3">
                                            <p:graphicEl>
                                              <a:dgm id="{8EB5B19F-EEF2-4538-9202-4B12FB47184A}"/>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
                                            <p:graphicEl>
                                              <a:dgm id="{8B1DCC1B-9F11-4981-8D7C-3AE55AE0A2D0}"/>
                                            </p:graphicEl>
                                          </p:spTgt>
                                        </p:tgtEl>
                                        <p:attrNameLst>
                                          <p:attrName>style.visibility</p:attrName>
                                        </p:attrNameLst>
                                      </p:cBhvr>
                                      <p:to>
                                        <p:strVal val="visible"/>
                                      </p:to>
                                    </p:set>
                                    <p:animEffect transition="in" filter="wipe(left)">
                                      <p:cBhvr>
                                        <p:cTn id="58" dur="500"/>
                                        <p:tgtEl>
                                          <p:spTgt spid="3">
                                            <p:graphicEl>
                                              <a:dgm id="{8B1DCC1B-9F11-4981-8D7C-3AE55AE0A2D0}"/>
                                            </p:graphicEl>
                                          </p:spTgt>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3">
                                            <p:graphicEl>
                                              <a:dgm id="{69840FC6-698D-4D00-AC38-F62E547102D0}"/>
                                            </p:graphicEl>
                                          </p:spTgt>
                                        </p:tgtEl>
                                        <p:attrNameLst>
                                          <p:attrName>style.visibility</p:attrName>
                                        </p:attrNameLst>
                                      </p:cBhvr>
                                      <p:to>
                                        <p:strVal val="visible"/>
                                      </p:to>
                                    </p:set>
                                    <p:animEffect transition="in" filter="wipe(left)">
                                      <p:cBhvr>
                                        <p:cTn id="62" dur="500"/>
                                        <p:tgtEl>
                                          <p:spTgt spid="3">
                                            <p:graphicEl>
                                              <a:dgm id="{69840FC6-698D-4D00-AC38-F62E547102D0}"/>
                                            </p:graphicEl>
                                          </p:spTgt>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3">
                                            <p:graphicEl>
                                              <a:dgm id="{41C5001A-D073-4F8D-850D-FB5F60544FB3}"/>
                                            </p:graphicEl>
                                          </p:spTgt>
                                        </p:tgtEl>
                                        <p:attrNameLst>
                                          <p:attrName>style.visibility</p:attrName>
                                        </p:attrNameLst>
                                      </p:cBhvr>
                                      <p:to>
                                        <p:strVal val="visible"/>
                                      </p:to>
                                    </p:set>
                                    <p:animEffect transition="in" filter="wipe(left)">
                                      <p:cBhvr>
                                        <p:cTn id="66" dur="500"/>
                                        <p:tgtEl>
                                          <p:spTgt spid="3">
                                            <p:graphicEl>
                                              <a:dgm id="{41C5001A-D073-4F8D-850D-FB5F60544FB3}"/>
                                            </p:graphicEl>
                                          </p:spTgt>
                                        </p:tgtEl>
                                      </p:cBhvr>
                                    </p:animEffect>
                                  </p:childTnLst>
                                </p:cTn>
                              </p:par>
                            </p:childTnLst>
                          </p:cTn>
                        </p:par>
                        <p:par>
                          <p:cTn id="67" fill="hold">
                            <p:stCondLst>
                              <p:cond delay="1500"/>
                            </p:stCondLst>
                            <p:childTnLst>
                              <p:par>
                                <p:cTn id="68" presetID="22" presetClass="entr" presetSubtype="8" fill="hold" grpId="0" nodeType="afterEffect">
                                  <p:stCondLst>
                                    <p:cond delay="0"/>
                                  </p:stCondLst>
                                  <p:childTnLst>
                                    <p:set>
                                      <p:cBhvr>
                                        <p:cTn id="69" dur="1" fill="hold">
                                          <p:stCondLst>
                                            <p:cond delay="0"/>
                                          </p:stCondLst>
                                        </p:cTn>
                                        <p:tgtEl>
                                          <p:spTgt spid="3">
                                            <p:graphicEl>
                                              <a:dgm id="{2F5FF8E6-5A78-47A8-8C9E-09919476D580}"/>
                                            </p:graphicEl>
                                          </p:spTgt>
                                        </p:tgtEl>
                                        <p:attrNameLst>
                                          <p:attrName>style.visibility</p:attrName>
                                        </p:attrNameLst>
                                      </p:cBhvr>
                                      <p:to>
                                        <p:strVal val="visible"/>
                                      </p:to>
                                    </p:set>
                                    <p:animEffect transition="in" filter="wipe(left)">
                                      <p:cBhvr>
                                        <p:cTn id="70" dur="500"/>
                                        <p:tgtEl>
                                          <p:spTgt spid="3">
                                            <p:graphicEl>
                                              <a:dgm id="{2F5FF8E6-5A78-47A8-8C9E-09919476D580}"/>
                                            </p:graphicEl>
                                          </p:spTgt>
                                        </p:tgtEl>
                                      </p:cBhvr>
                                    </p:animEffect>
                                  </p:childTnLst>
                                </p:cTn>
                              </p:par>
                            </p:childTnLst>
                          </p:cTn>
                        </p:par>
                        <p:par>
                          <p:cTn id="71" fill="hold">
                            <p:stCondLst>
                              <p:cond delay="20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A3859540-128D-4FFA-8E80-BA5A43133E3E}"/>
                                            </p:graphicEl>
                                          </p:spTgt>
                                        </p:tgtEl>
                                        <p:attrNameLst>
                                          <p:attrName>style.visibility</p:attrName>
                                        </p:attrNameLst>
                                      </p:cBhvr>
                                      <p:to>
                                        <p:strVal val="visible"/>
                                      </p:to>
                                    </p:set>
                                    <p:animEffect transition="in" filter="wipe(left)">
                                      <p:cBhvr>
                                        <p:cTn id="74" dur="500"/>
                                        <p:tgtEl>
                                          <p:spTgt spid="3">
                                            <p:graphicEl>
                                              <a:dgm id="{A3859540-128D-4FFA-8E80-BA5A43133E3E}"/>
                                            </p:graphicEl>
                                          </p:spTgt>
                                        </p:tgtEl>
                                      </p:cBhvr>
                                    </p:animEffect>
                                  </p:childTnLst>
                                </p:cTn>
                              </p:par>
                            </p:childTnLst>
                          </p:cTn>
                        </p:par>
                        <p:par>
                          <p:cTn id="75" fill="hold">
                            <p:stCondLst>
                              <p:cond delay="2500"/>
                            </p:stCondLst>
                            <p:childTnLst>
                              <p:par>
                                <p:cTn id="76" presetID="22" presetClass="entr" presetSubtype="8" fill="hold" grpId="0" nodeType="afterEffect">
                                  <p:stCondLst>
                                    <p:cond delay="0"/>
                                  </p:stCondLst>
                                  <p:childTnLst>
                                    <p:set>
                                      <p:cBhvr>
                                        <p:cTn id="77" dur="1" fill="hold">
                                          <p:stCondLst>
                                            <p:cond delay="0"/>
                                          </p:stCondLst>
                                        </p:cTn>
                                        <p:tgtEl>
                                          <p:spTgt spid="3">
                                            <p:graphicEl>
                                              <a:dgm id="{60E40B20-8B57-47AD-9FF3-4D32BE8820EB}"/>
                                            </p:graphicEl>
                                          </p:spTgt>
                                        </p:tgtEl>
                                        <p:attrNameLst>
                                          <p:attrName>style.visibility</p:attrName>
                                        </p:attrNameLst>
                                      </p:cBhvr>
                                      <p:to>
                                        <p:strVal val="visible"/>
                                      </p:to>
                                    </p:set>
                                    <p:animEffect transition="in" filter="wipe(left)">
                                      <p:cBhvr>
                                        <p:cTn id="78" dur="500"/>
                                        <p:tgtEl>
                                          <p:spTgt spid="3">
                                            <p:graphicEl>
                                              <a:dgm id="{60E40B20-8B57-47AD-9FF3-4D32BE8820EB}"/>
                                            </p:graphicEl>
                                          </p:spTgt>
                                        </p:tgtEl>
                                      </p:cBhvr>
                                    </p:animEffect>
                                  </p:childTnLst>
                                </p:cTn>
                              </p:par>
                            </p:childTnLst>
                          </p:cTn>
                        </p:par>
                        <p:par>
                          <p:cTn id="79" fill="hold">
                            <p:stCondLst>
                              <p:cond delay="3000"/>
                            </p:stCondLst>
                            <p:childTnLst>
                              <p:par>
                                <p:cTn id="80" presetID="22" presetClass="entr" presetSubtype="8" fill="hold" grpId="0" nodeType="afterEffect">
                                  <p:stCondLst>
                                    <p:cond delay="0"/>
                                  </p:stCondLst>
                                  <p:childTnLst>
                                    <p:set>
                                      <p:cBhvr>
                                        <p:cTn id="81" dur="1" fill="hold">
                                          <p:stCondLst>
                                            <p:cond delay="0"/>
                                          </p:stCondLst>
                                        </p:cTn>
                                        <p:tgtEl>
                                          <p:spTgt spid="3">
                                            <p:graphicEl>
                                              <a:dgm id="{0AA367E0-8AE8-4689-B5D5-FD158425D7E0}"/>
                                            </p:graphicEl>
                                          </p:spTgt>
                                        </p:tgtEl>
                                        <p:attrNameLst>
                                          <p:attrName>style.visibility</p:attrName>
                                        </p:attrNameLst>
                                      </p:cBhvr>
                                      <p:to>
                                        <p:strVal val="visible"/>
                                      </p:to>
                                    </p:set>
                                    <p:animEffect transition="in" filter="wipe(left)">
                                      <p:cBhvr>
                                        <p:cTn id="82" dur="500"/>
                                        <p:tgtEl>
                                          <p:spTgt spid="3">
                                            <p:graphicEl>
                                              <a:dgm id="{0AA367E0-8AE8-4689-B5D5-FD158425D7E0}"/>
                                            </p:graphicEl>
                                          </p:spTgt>
                                        </p:tgtEl>
                                      </p:cBhvr>
                                    </p:animEffect>
                                  </p:childTnLst>
                                </p:cTn>
                              </p:par>
                            </p:childTnLst>
                          </p:cTn>
                        </p:par>
                        <p:par>
                          <p:cTn id="83" fill="hold">
                            <p:stCondLst>
                              <p:cond delay="3500"/>
                            </p:stCondLst>
                            <p:childTnLst>
                              <p:par>
                                <p:cTn id="84" presetID="22" presetClass="entr" presetSubtype="8" fill="hold" grpId="0" nodeType="afterEffect">
                                  <p:stCondLst>
                                    <p:cond delay="0"/>
                                  </p:stCondLst>
                                  <p:childTnLst>
                                    <p:set>
                                      <p:cBhvr>
                                        <p:cTn id="85" dur="1" fill="hold">
                                          <p:stCondLst>
                                            <p:cond delay="0"/>
                                          </p:stCondLst>
                                        </p:cTn>
                                        <p:tgtEl>
                                          <p:spTgt spid="3">
                                            <p:graphicEl>
                                              <a:dgm id="{A5B278F7-017F-42A7-B777-259D82470C55}"/>
                                            </p:graphicEl>
                                          </p:spTgt>
                                        </p:tgtEl>
                                        <p:attrNameLst>
                                          <p:attrName>style.visibility</p:attrName>
                                        </p:attrNameLst>
                                      </p:cBhvr>
                                      <p:to>
                                        <p:strVal val="visible"/>
                                      </p:to>
                                    </p:set>
                                    <p:animEffect transition="in" filter="wipe(left)">
                                      <p:cBhvr>
                                        <p:cTn id="86" dur="500"/>
                                        <p:tgtEl>
                                          <p:spTgt spid="3">
                                            <p:graphicEl>
                                              <a:dgm id="{A5B278F7-017F-42A7-B777-259D82470C55}"/>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3">
                                            <p:graphicEl>
                                              <a:dgm id="{D5470C27-53B4-4E4D-91C6-EE5C9D315903}"/>
                                            </p:graphicEl>
                                          </p:spTgt>
                                        </p:tgtEl>
                                        <p:attrNameLst>
                                          <p:attrName>style.visibility</p:attrName>
                                        </p:attrNameLst>
                                      </p:cBhvr>
                                      <p:to>
                                        <p:strVal val="visible"/>
                                      </p:to>
                                    </p:set>
                                    <p:animEffect transition="in" filter="wipe(left)">
                                      <p:cBhvr>
                                        <p:cTn id="91" dur="500"/>
                                        <p:tgtEl>
                                          <p:spTgt spid="3">
                                            <p:graphicEl>
                                              <a:dgm id="{D5470C27-53B4-4E4D-91C6-EE5C9D315903}"/>
                                            </p:graphicEl>
                                          </p:spTgt>
                                        </p:tgtEl>
                                      </p:cBhvr>
                                    </p:animEffect>
                                  </p:childTnLst>
                                </p:cTn>
                              </p:par>
                            </p:childTnLst>
                          </p:cTn>
                        </p:par>
                        <p:par>
                          <p:cTn id="92" fill="hold">
                            <p:stCondLst>
                              <p:cond delay="500"/>
                            </p:stCondLst>
                            <p:childTnLst>
                              <p:par>
                                <p:cTn id="93" presetID="22" presetClass="entr" presetSubtype="8" fill="hold" grpId="0" nodeType="afterEffect">
                                  <p:stCondLst>
                                    <p:cond delay="0"/>
                                  </p:stCondLst>
                                  <p:childTnLst>
                                    <p:set>
                                      <p:cBhvr>
                                        <p:cTn id="94" dur="1" fill="hold">
                                          <p:stCondLst>
                                            <p:cond delay="0"/>
                                          </p:stCondLst>
                                        </p:cTn>
                                        <p:tgtEl>
                                          <p:spTgt spid="3">
                                            <p:graphicEl>
                                              <a:dgm id="{8FDA60A7-B85D-48C1-8B53-E65A57B30BD1}"/>
                                            </p:graphicEl>
                                          </p:spTgt>
                                        </p:tgtEl>
                                        <p:attrNameLst>
                                          <p:attrName>style.visibility</p:attrName>
                                        </p:attrNameLst>
                                      </p:cBhvr>
                                      <p:to>
                                        <p:strVal val="visible"/>
                                      </p:to>
                                    </p:set>
                                    <p:animEffect transition="in" filter="wipe(left)">
                                      <p:cBhvr>
                                        <p:cTn id="95" dur="500"/>
                                        <p:tgtEl>
                                          <p:spTgt spid="3">
                                            <p:graphicEl>
                                              <a:dgm id="{8FDA60A7-B85D-48C1-8B53-E65A57B30BD1}"/>
                                            </p:graphicEl>
                                          </p:spTgt>
                                        </p:tgtEl>
                                      </p:cBhvr>
                                    </p:animEffect>
                                  </p:childTnLst>
                                </p:cTn>
                              </p:par>
                            </p:childTnLst>
                          </p:cTn>
                        </p:par>
                        <p:par>
                          <p:cTn id="96" fill="hold">
                            <p:stCondLst>
                              <p:cond delay="1000"/>
                            </p:stCondLst>
                            <p:childTnLst>
                              <p:par>
                                <p:cTn id="97" presetID="22" presetClass="entr" presetSubtype="8" fill="hold" grpId="0" nodeType="afterEffect">
                                  <p:stCondLst>
                                    <p:cond delay="0"/>
                                  </p:stCondLst>
                                  <p:childTnLst>
                                    <p:set>
                                      <p:cBhvr>
                                        <p:cTn id="98" dur="1" fill="hold">
                                          <p:stCondLst>
                                            <p:cond delay="0"/>
                                          </p:stCondLst>
                                        </p:cTn>
                                        <p:tgtEl>
                                          <p:spTgt spid="3">
                                            <p:graphicEl>
                                              <a:dgm id="{0F8A18B2-EF59-480D-A7D0-D1E1024EB48A}"/>
                                            </p:graphicEl>
                                          </p:spTgt>
                                        </p:tgtEl>
                                        <p:attrNameLst>
                                          <p:attrName>style.visibility</p:attrName>
                                        </p:attrNameLst>
                                      </p:cBhvr>
                                      <p:to>
                                        <p:strVal val="visible"/>
                                      </p:to>
                                    </p:set>
                                    <p:animEffect transition="in" filter="wipe(left)">
                                      <p:cBhvr>
                                        <p:cTn id="99" dur="500"/>
                                        <p:tgtEl>
                                          <p:spTgt spid="3">
                                            <p:graphicEl>
                                              <a:dgm id="{0F8A18B2-EF59-480D-A7D0-D1E1024EB48A}"/>
                                            </p:graphicEl>
                                          </p:spTgt>
                                        </p:tgtEl>
                                      </p:cBhvr>
                                    </p:animEffect>
                                  </p:childTnLst>
                                </p:cTn>
                              </p:par>
                            </p:childTnLst>
                          </p:cTn>
                        </p:par>
                        <p:par>
                          <p:cTn id="100" fill="hold">
                            <p:stCondLst>
                              <p:cond delay="1500"/>
                            </p:stCondLst>
                            <p:childTnLst>
                              <p:par>
                                <p:cTn id="101" presetID="22" presetClass="entr" presetSubtype="8" fill="hold" grpId="0" nodeType="afterEffect">
                                  <p:stCondLst>
                                    <p:cond delay="0"/>
                                  </p:stCondLst>
                                  <p:childTnLst>
                                    <p:set>
                                      <p:cBhvr>
                                        <p:cTn id="102" dur="1" fill="hold">
                                          <p:stCondLst>
                                            <p:cond delay="0"/>
                                          </p:stCondLst>
                                        </p:cTn>
                                        <p:tgtEl>
                                          <p:spTgt spid="3">
                                            <p:graphicEl>
                                              <a:dgm id="{15411B08-3921-4036-B513-57DE4F5F450B}"/>
                                            </p:graphicEl>
                                          </p:spTgt>
                                        </p:tgtEl>
                                        <p:attrNameLst>
                                          <p:attrName>style.visibility</p:attrName>
                                        </p:attrNameLst>
                                      </p:cBhvr>
                                      <p:to>
                                        <p:strVal val="visible"/>
                                      </p:to>
                                    </p:set>
                                    <p:animEffect transition="in" filter="wipe(left)">
                                      <p:cBhvr>
                                        <p:cTn id="103" dur="500"/>
                                        <p:tgtEl>
                                          <p:spTgt spid="3">
                                            <p:graphicEl>
                                              <a:dgm id="{15411B08-3921-4036-B513-57DE4F5F450B}"/>
                                            </p:graphicEl>
                                          </p:spTgt>
                                        </p:tgtEl>
                                      </p:cBhvr>
                                    </p:animEffect>
                                  </p:childTnLst>
                                </p:cTn>
                              </p:par>
                            </p:childTnLst>
                          </p:cTn>
                        </p:par>
                        <p:par>
                          <p:cTn id="104" fill="hold">
                            <p:stCondLst>
                              <p:cond delay="2000"/>
                            </p:stCondLst>
                            <p:childTnLst>
                              <p:par>
                                <p:cTn id="105" presetID="22" presetClass="entr" presetSubtype="8" fill="hold" grpId="0" nodeType="afterEffect">
                                  <p:stCondLst>
                                    <p:cond delay="0"/>
                                  </p:stCondLst>
                                  <p:childTnLst>
                                    <p:set>
                                      <p:cBhvr>
                                        <p:cTn id="106" dur="1" fill="hold">
                                          <p:stCondLst>
                                            <p:cond delay="0"/>
                                          </p:stCondLst>
                                        </p:cTn>
                                        <p:tgtEl>
                                          <p:spTgt spid="3">
                                            <p:graphicEl>
                                              <a:dgm id="{C6B803DD-8D9C-4AE4-8D5E-A7BEA3DF0DA5}"/>
                                            </p:graphicEl>
                                          </p:spTgt>
                                        </p:tgtEl>
                                        <p:attrNameLst>
                                          <p:attrName>style.visibility</p:attrName>
                                        </p:attrNameLst>
                                      </p:cBhvr>
                                      <p:to>
                                        <p:strVal val="visible"/>
                                      </p:to>
                                    </p:set>
                                    <p:animEffect transition="in" filter="wipe(left)">
                                      <p:cBhvr>
                                        <p:cTn id="107" dur="500"/>
                                        <p:tgtEl>
                                          <p:spTgt spid="3">
                                            <p:graphicEl>
                                              <a:dgm id="{C6B803DD-8D9C-4AE4-8D5E-A7BEA3DF0DA5}"/>
                                            </p:graphicEl>
                                          </p:spTgt>
                                        </p:tgtEl>
                                      </p:cBhvr>
                                    </p:animEffect>
                                  </p:childTnLst>
                                </p:cTn>
                              </p:par>
                            </p:childTnLst>
                          </p:cTn>
                        </p:par>
                        <p:par>
                          <p:cTn id="108" fill="hold">
                            <p:stCondLst>
                              <p:cond delay="2500"/>
                            </p:stCondLst>
                            <p:childTnLst>
                              <p:par>
                                <p:cTn id="109" presetID="22" presetClass="entr" presetSubtype="8" fill="hold" grpId="0" nodeType="afterEffect">
                                  <p:stCondLst>
                                    <p:cond delay="0"/>
                                  </p:stCondLst>
                                  <p:childTnLst>
                                    <p:set>
                                      <p:cBhvr>
                                        <p:cTn id="110" dur="1" fill="hold">
                                          <p:stCondLst>
                                            <p:cond delay="0"/>
                                          </p:stCondLst>
                                        </p:cTn>
                                        <p:tgtEl>
                                          <p:spTgt spid="3">
                                            <p:graphicEl>
                                              <a:dgm id="{D1A42F76-A61F-4128-84A9-44E4883CD033}"/>
                                            </p:graphicEl>
                                          </p:spTgt>
                                        </p:tgtEl>
                                        <p:attrNameLst>
                                          <p:attrName>style.visibility</p:attrName>
                                        </p:attrNameLst>
                                      </p:cBhvr>
                                      <p:to>
                                        <p:strVal val="visible"/>
                                      </p:to>
                                    </p:set>
                                    <p:animEffect transition="in" filter="wipe(left)">
                                      <p:cBhvr>
                                        <p:cTn id="111" dur="500"/>
                                        <p:tgtEl>
                                          <p:spTgt spid="3">
                                            <p:graphicEl>
                                              <a:dgm id="{D1A42F76-A61F-4128-84A9-44E4883CD033}"/>
                                            </p:graphicEl>
                                          </p:spTgt>
                                        </p:tgtEl>
                                      </p:cBhvr>
                                    </p:animEffect>
                                  </p:childTnLst>
                                </p:cTn>
                              </p:par>
                            </p:childTnLst>
                          </p:cTn>
                        </p:par>
                        <p:par>
                          <p:cTn id="112" fill="hold">
                            <p:stCondLst>
                              <p:cond delay="3000"/>
                            </p:stCondLst>
                            <p:childTnLst>
                              <p:par>
                                <p:cTn id="113" presetID="22" presetClass="entr" presetSubtype="8" fill="hold" grpId="0" nodeType="afterEffect">
                                  <p:stCondLst>
                                    <p:cond delay="0"/>
                                  </p:stCondLst>
                                  <p:childTnLst>
                                    <p:set>
                                      <p:cBhvr>
                                        <p:cTn id="114" dur="1" fill="hold">
                                          <p:stCondLst>
                                            <p:cond delay="0"/>
                                          </p:stCondLst>
                                        </p:cTn>
                                        <p:tgtEl>
                                          <p:spTgt spid="3">
                                            <p:graphicEl>
                                              <a:dgm id="{B84FD377-7275-4E6C-B097-5A2B5432B4C0}"/>
                                            </p:graphicEl>
                                          </p:spTgt>
                                        </p:tgtEl>
                                        <p:attrNameLst>
                                          <p:attrName>style.visibility</p:attrName>
                                        </p:attrNameLst>
                                      </p:cBhvr>
                                      <p:to>
                                        <p:strVal val="visible"/>
                                      </p:to>
                                    </p:set>
                                    <p:animEffect transition="in" filter="wipe(left)">
                                      <p:cBhvr>
                                        <p:cTn id="115" dur="500"/>
                                        <p:tgtEl>
                                          <p:spTgt spid="3">
                                            <p:graphicEl>
                                              <a:dgm id="{B84FD377-7275-4E6C-B097-5A2B5432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編物権  と 第</a:t>
            </a:r>
            <a:r>
              <a:rPr kumimoji="1" lang="en-US" altLang="ja-JP" dirty="0" smtClean="0"/>
              <a:t>3</a:t>
            </a:r>
            <a:r>
              <a:rPr kumimoji="1" lang="ja-JP" altLang="en-US" dirty="0" smtClean="0"/>
              <a:t>編債権 との関係</a:t>
            </a:r>
            <a:endParaRPr kumimoji="1" lang="ja-JP" altLang="en-US" dirty="0"/>
          </a:p>
        </p:txBody>
      </p:sp>
      <p:grpSp>
        <p:nvGrpSpPr>
          <p:cNvPr id="19" name="グループ化 18"/>
          <p:cNvGrpSpPr/>
          <p:nvPr/>
        </p:nvGrpSpPr>
        <p:grpSpPr>
          <a:xfrm>
            <a:off x="1248228" y="1799771"/>
            <a:ext cx="10231649" cy="4038644"/>
            <a:chOff x="480578" y="549225"/>
            <a:chExt cx="10999300" cy="5298769"/>
          </a:xfrm>
        </p:grpSpPr>
        <p:sp>
          <p:nvSpPr>
            <p:cNvPr id="3" name="右矢印 2"/>
            <p:cNvSpPr/>
            <p:nvPr/>
          </p:nvSpPr>
          <p:spPr>
            <a:xfrm>
              <a:off x="4408714" y="1558061"/>
              <a:ext cx="1756349" cy="944413"/>
            </a:xfrm>
            <a:prstGeom prst="rightArrow">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請求</a:t>
              </a:r>
              <a:endParaRPr kumimoji="1" lang="ja-JP" altLang="en-US" sz="2400" dirty="0">
                <a:solidFill>
                  <a:schemeClr val="tx1"/>
                </a:solidFill>
              </a:endParaRPr>
            </a:p>
          </p:txBody>
        </p:sp>
        <p:sp>
          <p:nvSpPr>
            <p:cNvPr id="4" name="右矢印 3"/>
            <p:cNvSpPr/>
            <p:nvPr/>
          </p:nvSpPr>
          <p:spPr>
            <a:xfrm rot="18843488" flipH="1">
              <a:off x="7059563" y="2805565"/>
              <a:ext cx="4297456" cy="1787402"/>
            </a:xfrm>
            <a:prstGeom prst="rightArrow">
              <a:avLst/>
            </a:prstGeom>
            <a:solidFill>
              <a:schemeClr val="accent2">
                <a:lumMod val="20000"/>
                <a:lumOff val="80000"/>
              </a:schemeClr>
            </a:solidFill>
            <a:ln>
              <a:solidFill>
                <a:schemeClr val="accent2">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sz="2400" dirty="0" smtClean="0">
                  <a:solidFill>
                    <a:schemeClr val="tx1"/>
                  </a:solidFill>
                </a:rPr>
                <a:t>摑取力</a:t>
              </a:r>
              <a:endParaRPr kumimoji="1" lang="en-US" altLang="ja-JP" sz="2400" dirty="0" smtClean="0">
                <a:solidFill>
                  <a:schemeClr val="tx1"/>
                </a:solidFill>
              </a:endParaRPr>
            </a:p>
            <a:p>
              <a:pPr algn="ctr"/>
              <a:r>
                <a:rPr lang="ja-JP" altLang="en-US" sz="2400" dirty="0">
                  <a:solidFill>
                    <a:schemeClr val="tx1"/>
                  </a:solidFill>
                </a:rPr>
                <a:t>優先弁済権</a:t>
              </a:r>
              <a:endParaRPr kumimoji="1" lang="ja-JP" altLang="en-US" sz="2400" dirty="0">
                <a:solidFill>
                  <a:schemeClr val="tx1"/>
                </a:solidFill>
              </a:endParaRPr>
            </a:p>
          </p:txBody>
        </p:sp>
        <p:sp>
          <p:nvSpPr>
            <p:cNvPr id="5" name="左矢印 4"/>
            <p:cNvSpPr/>
            <p:nvPr/>
          </p:nvSpPr>
          <p:spPr>
            <a:xfrm>
              <a:off x="8020948" y="1558061"/>
              <a:ext cx="1808852" cy="944413"/>
            </a:xfrm>
            <a:prstGeom prst="leftArrow">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請求</a:t>
              </a:r>
              <a:endParaRPr kumimoji="1" lang="ja-JP" altLang="en-US" sz="2400" dirty="0">
                <a:solidFill>
                  <a:schemeClr val="tx1"/>
                </a:solidFill>
              </a:endParaRPr>
            </a:p>
          </p:txBody>
        </p:sp>
        <p:sp>
          <p:nvSpPr>
            <p:cNvPr id="6" name="右矢印 5"/>
            <p:cNvSpPr/>
            <p:nvPr/>
          </p:nvSpPr>
          <p:spPr>
            <a:xfrm rot="2669837">
              <a:off x="3174094" y="3054883"/>
              <a:ext cx="3564801" cy="1257013"/>
            </a:xfrm>
            <a:prstGeom prst="rightArrow">
              <a:avLst/>
            </a:prstGeom>
            <a:solidFill>
              <a:schemeClr val="accent5">
                <a:lumMod val="20000"/>
                <a:lumOff val="80000"/>
              </a:schemeClr>
            </a:soli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r"/>
              <a:r>
                <a:rPr kumimoji="1" lang="ja-JP" altLang="en-US" sz="2400" dirty="0" smtClean="0">
                  <a:solidFill>
                    <a:schemeClr val="tx1"/>
                  </a:solidFill>
                </a:rPr>
                <a:t>摑取力</a:t>
              </a:r>
              <a:r>
                <a:rPr kumimoji="1" lang="en-US" altLang="ja-JP" sz="2400" dirty="0" smtClean="0">
                  <a:solidFill>
                    <a:schemeClr val="tx1"/>
                  </a:solidFill>
                </a:rPr>
                <a:t>(</a:t>
              </a:r>
              <a:r>
                <a:rPr kumimoji="1" lang="ja-JP" altLang="en-US" sz="2400" dirty="0" smtClean="0">
                  <a:solidFill>
                    <a:schemeClr val="tx1"/>
                  </a:solidFill>
                </a:rPr>
                <a:t>強制執行</a:t>
              </a:r>
              <a:r>
                <a:rPr lang="en-US" altLang="ja-JP" sz="2400" dirty="0">
                  <a:solidFill>
                    <a:schemeClr val="tx1"/>
                  </a:solidFill>
                </a:rPr>
                <a:t>)</a:t>
              </a:r>
              <a:endParaRPr kumimoji="1" lang="ja-JP" altLang="en-US" sz="2400" dirty="0">
                <a:solidFill>
                  <a:schemeClr val="tx1"/>
                </a:solidFill>
              </a:endParaRPr>
            </a:p>
          </p:txBody>
        </p:sp>
        <p:sp>
          <p:nvSpPr>
            <p:cNvPr id="7" name="正方形/長方形 6"/>
            <p:cNvSpPr/>
            <p:nvPr/>
          </p:nvSpPr>
          <p:spPr>
            <a:xfrm>
              <a:off x="747561" y="4936419"/>
              <a:ext cx="1742594" cy="871297"/>
            </a:xfrm>
            <a:prstGeom prst="rect">
              <a:avLst/>
            </a:prstGeom>
            <a:solidFill>
              <a:schemeClr val="accent4">
                <a:lumMod val="20000"/>
                <a:lumOff val="80000"/>
              </a:schemeClr>
            </a:solidFill>
            <a:ln>
              <a:solidFill>
                <a:schemeClr val="accent4">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400" dirty="0" smtClean="0"/>
                <a:t>有体物</a:t>
              </a:r>
              <a:endParaRPr kumimoji="1" lang="ja-JP" altLang="en-US" sz="2400" dirty="0"/>
            </a:p>
          </p:txBody>
        </p:sp>
        <p:sp>
          <p:nvSpPr>
            <p:cNvPr id="8" name="下矢印 7"/>
            <p:cNvSpPr/>
            <p:nvPr/>
          </p:nvSpPr>
          <p:spPr>
            <a:xfrm>
              <a:off x="1079419" y="2579915"/>
              <a:ext cx="1038854" cy="2353096"/>
            </a:xfrm>
            <a:prstGeom prst="downArrow">
              <a:avLst/>
            </a:prstGeom>
            <a:solidFill>
              <a:schemeClr val="accent2">
                <a:lumMod val="20000"/>
                <a:lumOff val="80000"/>
              </a:schemeClr>
            </a:solidFill>
            <a:ln>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smtClean="0">
                  <a:solidFill>
                    <a:schemeClr val="tx1"/>
                  </a:solidFill>
                </a:rPr>
                <a:t>支配</a:t>
              </a:r>
              <a:endParaRPr kumimoji="1" lang="ja-JP" altLang="en-US" sz="2400" dirty="0">
                <a:solidFill>
                  <a:schemeClr val="tx1"/>
                </a:solidFill>
              </a:endParaRPr>
            </a:p>
          </p:txBody>
        </p:sp>
        <p:sp>
          <p:nvSpPr>
            <p:cNvPr id="9" name="下矢印 8"/>
            <p:cNvSpPr/>
            <p:nvPr/>
          </p:nvSpPr>
          <p:spPr>
            <a:xfrm>
              <a:off x="6569204" y="2579914"/>
              <a:ext cx="1038854" cy="2356505"/>
            </a:xfrm>
            <a:prstGeom prst="downArrow">
              <a:avLst/>
            </a:prstGeom>
            <a:solidFill>
              <a:schemeClr val="accent4">
                <a:lumMod val="20000"/>
                <a:lumOff val="80000"/>
              </a:schemeClr>
            </a:solidFill>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smtClean="0">
                  <a:solidFill>
                    <a:schemeClr val="tx1"/>
                  </a:solidFill>
                </a:rPr>
                <a:t>支配</a:t>
              </a:r>
              <a:endParaRPr kumimoji="1" lang="ja-JP" altLang="en-US" sz="2400" dirty="0">
                <a:solidFill>
                  <a:schemeClr val="tx1"/>
                </a:solidFill>
              </a:endParaRPr>
            </a:p>
          </p:txBody>
        </p:sp>
        <p:sp>
          <p:nvSpPr>
            <p:cNvPr id="10" name="正方形/長方形 9"/>
            <p:cNvSpPr/>
            <p:nvPr/>
          </p:nvSpPr>
          <p:spPr>
            <a:xfrm>
              <a:off x="6233664" y="4936419"/>
              <a:ext cx="1742594" cy="871297"/>
            </a:xfrm>
            <a:prstGeom prst="rect">
              <a:avLst/>
            </a:prstGeom>
            <a:solidFill>
              <a:schemeClr val="accent4">
                <a:lumMod val="20000"/>
                <a:lumOff val="80000"/>
              </a:schemeClr>
            </a:solidFill>
            <a:ln>
              <a:solidFill>
                <a:schemeClr val="accent4">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400" dirty="0" smtClean="0"/>
                <a:t>財産</a:t>
              </a:r>
              <a:endParaRPr kumimoji="1" lang="ja-JP" altLang="en-US" sz="2400" dirty="0"/>
            </a:p>
          </p:txBody>
        </p:sp>
        <p:sp>
          <p:nvSpPr>
            <p:cNvPr id="11" name="テキスト ボックス 10"/>
            <p:cNvSpPr txBox="1"/>
            <p:nvPr/>
          </p:nvSpPr>
          <p:spPr>
            <a:xfrm>
              <a:off x="480578" y="585283"/>
              <a:ext cx="2213966" cy="584775"/>
            </a:xfrm>
            <a:prstGeom prst="rect">
              <a:avLst/>
            </a:prstGeom>
            <a:noFill/>
          </p:spPr>
          <p:txBody>
            <a:bodyPr wrap="square" rtlCol="0">
              <a:spAutoFit/>
            </a:bodyPr>
            <a:lstStyle/>
            <a:p>
              <a:pPr algn="ctr"/>
              <a:r>
                <a:rPr kumimoji="1" lang="ja-JP" altLang="en-US" sz="3200" dirty="0" smtClean="0"/>
                <a:t>物権</a:t>
              </a:r>
              <a:endParaRPr kumimoji="1" lang="ja-JP" altLang="en-US" sz="3200" dirty="0"/>
            </a:p>
          </p:txBody>
        </p:sp>
        <p:sp>
          <p:nvSpPr>
            <p:cNvPr id="12" name="テキスト ボックス 11"/>
            <p:cNvSpPr txBox="1"/>
            <p:nvPr/>
          </p:nvSpPr>
          <p:spPr>
            <a:xfrm>
              <a:off x="3879676" y="549225"/>
              <a:ext cx="2213966" cy="584775"/>
            </a:xfrm>
            <a:prstGeom prst="rect">
              <a:avLst/>
            </a:prstGeom>
            <a:noFill/>
          </p:spPr>
          <p:txBody>
            <a:bodyPr wrap="square" rtlCol="0">
              <a:spAutoFit/>
            </a:bodyPr>
            <a:lstStyle/>
            <a:p>
              <a:pPr algn="ctr"/>
              <a:r>
                <a:rPr kumimoji="1" lang="ja-JP" altLang="en-US" sz="3200" dirty="0" smtClean="0"/>
                <a:t>債権</a:t>
              </a:r>
              <a:endParaRPr kumimoji="1" lang="ja-JP" altLang="en-US" sz="3200" dirty="0"/>
            </a:p>
          </p:txBody>
        </p:sp>
        <p:sp>
          <p:nvSpPr>
            <p:cNvPr id="13" name="テキスト ボックス 12"/>
            <p:cNvSpPr txBox="1"/>
            <p:nvPr/>
          </p:nvSpPr>
          <p:spPr>
            <a:xfrm>
              <a:off x="8144410" y="585283"/>
              <a:ext cx="2678899" cy="584775"/>
            </a:xfrm>
            <a:prstGeom prst="rect">
              <a:avLst/>
            </a:prstGeom>
            <a:noFill/>
          </p:spPr>
          <p:txBody>
            <a:bodyPr wrap="square" rtlCol="0">
              <a:spAutoFit/>
            </a:bodyPr>
            <a:lstStyle/>
            <a:p>
              <a:pPr algn="ctr"/>
              <a:r>
                <a:rPr kumimoji="1" lang="ja-JP" altLang="en-US" sz="3200" dirty="0" smtClean="0"/>
                <a:t>担保物権</a:t>
              </a:r>
              <a:endParaRPr kumimoji="1" lang="ja-JP" altLang="en-US" sz="3200" dirty="0"/>
            </a:p>
          </p:txBody>
        </p:sp>
        <p:sp>
          <p:nvSpPr>
            <p:cNvPr id="14" name="テキスト ボックス 13"/>
            <p:cNvSpPr txBox="1"/>
            <p:nvPr/>
          </p:nvSpPr>
          <p:spPr>
            <a:xfrm>
              <a:off x="1864393" y="3093997"/>
              <a:ext cx="1900781" cy="830997"/>
            </a:xfrm>
            <a:prstGeom prst="rect">
              <a:avLst/>
            </a:prstGeom>
            <a:noFill/>
          </p:spPr>
          <p:txBody>
            <a:bodyPr wrap="square" rtlCol="0">
              <a:spAutoFit/>
            </a:bodyPr>
            <a:lstStyle/>
            <a:p>
              <a:r>
                <a:rPr lang="ja-JP" altLang="en-US" sz="2400" dirty="0" smtClean="0"/>
                <a:t>使用・収益</a:t>
              </a:r>
              <a:endParaRPr lang="en-US" altLang="ja-JP" sz="2400" dirty="0" smtClean="0"/>
            </a:p>
            <a:p>
              <a:r>
                <a:rPr kumimoji="1" lang="ja-JP" altLang="en-US" sz="2400" dirty="0" smtClean="0"/>
                <a:t>換価・処分</a:t>
              </a:r>
              <a:endParaRPr kumimoji="1" lang="ja-JP" altLang="en-US" sz="2400" dirty="0"/>
            </a:p>
          </p:txBody>
        </p:sp>
        <p:sp>
          <p:nvSpPr>
            <p:cNvPr id="15" name="円/楕円 14"/>
            <p:cNvSpPr/>
            <p:nvPr/>
          </p:nvSpPr>
          <p:spPr>
            <a:xfrm>
              <a:off x="672349" y="1486423"/>
              <a:ext cx="1821010" cy="1159697"/>
            </a:xfrm>
            <a:prstGeom prst="ellipse">
              <a:avLst/>
            </a:prstGeom>
            <a:solidFill>
              <a:schemeClr val="accent1">
                <a:lumMod val="20000"/>
                <a:lumOff val="80000"/>
              </a:schemeClr>
            </a:solidFill>
            <a:ln>
              <a:solidFill>
                <a:schemeClr val="accent1">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人</a:t>
              </a:r>
              <a:endParaRPr kumimoji="1" lang="ja-JP" altLang="en-US" sz="2400" dirty="0"/>
            </a:p>
          </p:txBody>
        </p:sp>
        <p:sp>
          <p:nvSpPr>
            <p:cNvPr id="16" name="円/楕円 15"/>
            <p:cNvSpPr/>
            <p:nvPr/>
          </p:nvSpPr>
          <p:spPr>
            <a:xfrm>
              <a:off x="6178126" y="1455216"/>
              <a:ext cx="1821010" cy="1159697"/>
            </a:xfrm>
            <a:prstGeom prst="ellipse">
              <a:avLst/>
            </a:prstGeom>
            <a:solidFill>
              <a:schemeClr val="accent6">
                <a:lumMod val="20000"/>
                <a:lumOff val="80000"/>
              </a:schemeClr>
            </a:solidFill>
            <a:ln>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債務者</a:t>
              </a:r>
              <a:endParaRPr kumimoji="1" lang="ja-JP" altLang="en-US" sz="2400" dirty="0"/>
            </a:p>
          </p:txBody>
        </p:sp>
        <p:sp>
          <p:nvSpPr>
            <p:cNvPr id="17" name="円/楕円 16"/>
            <p:cNvSpPr/>
            <p:nvPr/>
          </p:nvSpPr>
          <p:spPr>
            <a:xfrm>
              <a:off x="2704097" y="1486423"/>
              <a:ext cx="1821010" cy="1159697"/>
            </a:xfrm>
            <a:prstGeom prst="ellipse">
              <a:avLst/>
            </a:prstGeom>
            <a:solidFill>
              <a:schemeClr val="accent5">
                <a:lumMod val="20000"/>
                <a:lumOff val="80000"/>
              </a:schemeClr>
            </a:solidFill>
            <a:ln>
              <a:solidFill>
                <a:schemeClr val="accent5">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債権者</a:t>
              </a:r>
              <a:endParaRPr kumimoji="1" lang="ja-JP" altLang="en-US" sz="2400" dirty="0"/>
            </a:p>
          </p:txBody>
        </p:sp>
        <p:sp>
          <p:nvSpPr>
            <p:cNvPr id="18" name="円/楕円 17"/>
            <p:cNvSpPr/>
            <p:nvPr/>
          </p:nvSpPr>
          <p:spPr>
            <a:xfrm>
              <a:off x="9658868" y="1486423"/>
              <a:ext cx="1821010" cy="1159697"/>
            </a:xfrm>
            <a:prstGeom prst="ellipse">
              <a:avLst/>
            </a:prstGeom>
            <a:solidFill>
              <a:schemeClr val="accent2">
                <a:lumMod val="20000"/>
                <a:lumOff val="80000"/>
              </a:schemeClr>
            </a:solidFill>
            <a:ln>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dirty="0" smtClean="0"/>
                <a:t>担保</a:t>
              </a:r>
              <a:endParaRPr lang="en-US" altLang="ja-JP" sz="2400" dirty="0" smtClean="0"/>
            </a:p>
            <a:p>
              <a:pPr algn="ctr"/>
              <a:r>
                <a:rPr lang="ja-JP" altLang="en-US" sz="2400" dirty="0" smtClean="0"/>
                <a:t>債権者</a:t>
              </a:r>
              <a:endParaRPr kumimoji="1" lang="ja-JP" altLang="en-US" sz="2400" dirty="0"/>
            </a:p>
          </p:txBody>
        </p:sp>
      </p:grpSp>
      <p:sp>
        <p:nvSpPr>
          <p:cNvPr id="20" name="日付プレースホルダー 19"/>
          <p:cNvSpPr>
            <a:spLocks noGrp="1"/>
          </p:cNvSpPr>
          <p:nvPr>
            <p:ph type="dt" sz="half" idx="10"/>
          </p:nvPr>
        </p:nvSpPr>
        <p:spPr/>
        <p:txBody>
          <a:bodyPr/>
          <a:lstStyle/>
          <a:p>
            <a:r>
              <a:rPr kumimoji="1" lang="en-US" altLang="ja-JP" smtClean="0"/>
              <a:t>2018/1/16</a:t>
            </a:r>
            <a:endParaRPr kumimoji="1" lang="ja-JP" altLang="en-US"/>
          </a:p>
        </p:txBody>
      </p:sp>
      <p:sp>
        <p:nvSpPr>
          <p:cNvPr id="21" name="フッター プレースホルダー 20"/>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22" name="スライド番号プレースホルダー 21"/>
          <p:cNvSpPr>
            <a:spLocks noGrp="1"/>
          </p:cNvSpPr>
          <p:nvPr>
            <p:ph type="sldNum" sz="quarter" idx="12"/>
          </p:nvPr>
        </p:nvSpPr>
        <p:spPr/>
        <p:txBody>
          <a:bodyPr/>
          <a:lstStyle/>
          <a:p>
            <a:fld id="{746BA9F6-85FE-4177-991A-A182280B6149}" type="slidenum">
              <a:rPr kumimoji="1" lang="ja-JP" altLang="en-US" smtClean="0"/>
              <a:t>21</a:t>
            </a:fld>
            <a:endParaRPr kumimoji="1" lang="ja-JP" altLang="en-US"/>
          </a:p>
        </p:txBody>
      </p:sp>
    </p:spTree>
    <p:extLst>
      <p:ext uri="{BB962C8B-B14F-4D97-AF65-F5344CB8AC3E}">
        <p14:creationId xmlns:p14="http://schemas.microsoft.com/office/powerpoint/2010/main" val="274569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4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人的担保と物的担保の統合</a:t>
            </a:r>
            <a:endParaRPr kumimoji="1" lang="ja-JP" altLang="en-US" dirty="0"/>
          </a:p>
        </p:txBody>
      </p:sp>
      <p:graphicFrame>
        <p:nvGraphicFramePr>
          <p:cNvPr id="3" name="図表 2"/>
          <p:cNvGraphicFramePr/>
          <p:nvPr>
            <p:extLst>
              <p:ext uri="{D42A27DB-BD31-4B8C-83A1-F6EECF244321}">
                <p14:modId xmlns:p14="http://schemas.microsoft.com/office/powerpoint/2010/main" val="1216250570"/>
              </p:ext>
            </p:extLst>
          </p:nvPr>
        </p:nvGraphicFramePr>
        <p:xfrm>
          <a:off x="1048657" y="1690688"/>
          <a:ext cx="10094686" cy="4466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22</a:t>
            </a:fld>
            <a:endParaRPr kumimoji="1" lang="ja-JP" altLang="en-US"/>
          </a:p>
        </p:txBody>
      </p:sp>
    </p:spTree>
    <p:extLst>
      <p:ext uri="{BB962C8B-B14F-4D97-AF65-F5344CB8AC3E}">
        <p14:creationId xmlns:p14="http://schemas.microsoft.com/office/powerpoint/2010/main" val="9292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D32A8103-642D-4B7B-87CA-61291B72B5D7}"/>
                                            </p:graphicEl>
                                          </p:spTgt>
                                        </p:tgtEl>
                                        <p:attrNameLst>
                                          <p:attrName>style.visibility</p:attrName>
                                        </p:attrNameLst>
                                      </p:cBhvr>
                                      <p:to>
                                        <p:strVal val="visible"/>
                                      </p:to>
                                    </p:set>
                                    <p:animEffect transition="in" filter="wipe(left)">
                                      <p:cBhvr>
                                        <p:cTn id="7" dur="500"/>
                                        <p:tgtEl>
                                          <p:spTgt spid="3">
                                            <p:graphicEl>
                                              <a:dgm id="{D32A8103-642D-4B7B-87CA-61291B72B5D7}"/>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8B59849E-AA06-4FEB-89AB-6CDA740175AC}"/>
                                            </p:graphicEl>
                                          </p:spTgt>
                                        </p:tgtEl>
                                        <p:attrNameLst>
                                          <p:attrName>style.visibility</p:attrName>
                                        </p:attrNameLst>
                                      </p:cBhvr>
                                      <p:to>
                                        <p:strVal val="visible"/>
                                      </p:to>
                                    </p:set>
                                    <p:animEffect transition="in" filter="wipe(left)">
                                      <p:cBhvr>
                                        <p:cTn id="11" dur="500"/>
                                        <p:tgtEl>
                                          <p:spTgt spid="3">
                                            <p:graphicEl>
                                              <a:dgm id="{8B59849E-AA06-4FEB-89AB-6CDA740175AC}"/>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0BFB35EB-52CB-4851-B64A-1F274210194C}"/>
                                            </p:graphicEl>
                                          </p:spTgt>
                                        </p:tgtEl>
                                        <p:attrNameLst>
                                          <p:attrName>style.visibility</p:attrName>
                                        </p:attrNameLst>
                                      </p:cBhvr>
                                      <p:to>
                                        <p:strVal val="visible"/>
                                      </p:to>
                                    </p:set>
                                    <p:animEffect transition="in" filter="wipe(left)">
                                      <p:cBhvr>
                                        <p:cTn id="16" dur="500"/>
                                        <p:tgtEl>
                                          <p:spTgt spid="3">
                                            <p:graphicEl>
                                              <a:dgm id="{0BFB35EB-52CB-4851-B64A-1F274210194C}"/>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FC305540-65E2-4653-916F-785EC598D09F}"/>
                                            </p:graphicEl>
                                          </p:spTgt>
                                        </p:tgtEl>
                                        <p:attrNameLst>
                                          <p:attrName>style.visibility</p:attrName>
                                        </p:attrNameLst>
                                      </p:cBhvr>
                                      <p:to>
                                        <p:strVal val="visible"/>
                                      </p:to>
                                    </p:set>
                                    <p:animEffect transition="in" filter="wipe(left)">
                                      <p:cBhvr>
                                        <p:cTn id="20" dur="500"/>
                                        <p:tgtEl>
                                          <p:spTgt spid="3">
                                            <p:graphicEl>
                                              <a:dgm id="{FC305540-65E2-4653-916F-785EC598D09F}"/>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graphicEl>
                                              <a:dgm id="{600B2E6D-0C03-4098-AA17-C9A86AC0AB0C}"/>
                                            </p:graphicEl>
                                          </p:spTgt>
                                        </p:tgtEl>
                                        <p:attrNameLst>
                                          <p:attrName>style.visibility</p:attrName>
                                        </p:attrNameLst>
                                      </p:cBhvr>
                                      <p:to>
                                        <p:strVal val="visible"/>
                                      </p:to>
                                    </p:set>
                                    <p:animEffect transition="in" filter="wipe(left)">
                                      <p:cBhvr>
                                        <p:cTn id="24" dur="500"/>
                                        <p:tgtEl>
                                          <p:spTgt spid="3">
                                            <p:graphicEl>
                                              <a:dgm id="{600B2E6D-0C03-4098-AA17-C9A86AC0AB0C}"/>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
                                            <p:graphicEl>
                                              <a:dgm id="{B050AD57-94F5-4FBC-91D6-863D577BBCE5}"/>
                                            </p:graphicEl>
                                          </p:spTgt>
                                        </p:tgtEl>
                                        <p:attrNameLst>
                                          <p:attrName>style.visibility</p:attrName>
                                        </p:attrNameLst>
                                      </p:cBhvr>
                                      <p:to>
                                        <p:strVal val="visible"/>
                                      </p:to>
                                    </p:set>
                                    <p:animEffect transition="in" filter="wipe(left)">
                                      <p:cBhvr>
                                        <p:cTn id="28" dur="500"/>
                                        <p:tgtEl>
                                          <p:spTgt spid="3">
                                            <p:graphicEl>
                                              <a:dgm id="{B050AD57-94F5-4FBC-91D6-863D577BBCE5}"/>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graphicEl>
                                              <a:dgm id="{1FFA53D1-6BF8-4A26-83BE-946C0F469C2F}"/>
                                            </p:graphicEl>
                                          </p:spTgt>
                                        </p:tgtEl>
                                        <p:attrNameLst>
                                          <p:attrName>style.visibility</p:attrName>
                                        </p:attrNameLst>
                                      </p:cBhvr>
                                      <p:to>
                                        <p:strVal val="visible"/>
                                      </p:to>
                                    </p:set>
                                    <p:animEffect transition="in" filter="wipe(left)">
                                      <p:cBhvr>
                                        <p:cTn id="33" dur="500"/>
                                        <p:tgtEl>
                                          <p:spTgt spid="3">
                                            <p:graphicEl>
                                              <a:dgm id="{1FFA53D1-6BF8-4A26-83BE-946C0F469C2F}"/>
                                            </p:graphic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
                                            <p:graphicEl>
                                              <a:dgm id="{220C9A61-DCD4-4BDC-ABC0-EC52E471E2A8}"/>
                                            </p:graphicEl>
                                          </p:spTgt>
                                        </p:tgtEl>
                                        <p:attrNameLst>
                                          <p:attrName>style.visibility</p:attrName>
                                        </p:attrNameLst>
                                      </p:cBhvr>
                                      <p:to>
                                        <p:strVal val="visible"/>
                                      </p:to>
                                    </p:set>
                                    <p:animEffect transition="in" filter="wipe(left)">
                                      <p:cBhvr>
                                        <p:cTn id="37" dur="500"/>
                                        <p:tgtEl>
                                          <p:spTgt spid="3">
                                            <p:graphicEl>
                                              <a:dgm id="{220C9A61-DCD4-4BDC-ABC0-EC52E471E2A8}"/>
                                            </p:graphicEl>
                                          </p:spTgt>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3">
                                            <p:graphicEl>
                                              <a:dgm id="{0EE78313-1BC6-41E4-BA26-7E890A7F409A}"/>
                                            </p:graphicEl>
                                          </p:spTgt>
                                        </p:tgtEl>
                                        <p:attrNameLst>
                                          <p:attrName>style.visibility</p:attrName>
                                        </p:attrNameLst>
                                      </p:cBhvr>
                                      <p:to>
                                        <p:strVal val="visible"/>
                                      </p:to>
                                    </p:set>
                                    <p:animEffect transition="in" filter="wipe(left)">
                                      <p:cBhvr>
                                        <p:cTn id="41" dur="500"/>
                                        <p:tgtEl>
                                          <p:spTgt spid="3">
                                            <p:graphicEl>
                                              <a:dgm id="{0EE78313-1BC6-41E4-BA26-7E890A7F409A}"/>
                                            </p:graphicEl>
                                          </p:spTgt>
                                        </p:tgtEl>
                                      </p:cBhvr>
                                    </p:animEffect>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3">
                                            <p:graphicEl>
                                              <a:dgm id="{3B806F02-3769-4D8E-8F01-8295A261DBDD}"/>
                                            </p:graphicEl>
                                          </p:spTgt>
                                        </p:tgtEl>
                                        <p:attrNameLst>
                                          <p:attrName>style.visibility</p:attrName>
                                        </p:attrNameLst>
                                      </p:cBhvr>
                                      <p:to>
                                        <p:strVal val="visible"/>
                                      </p:to>
                                    </p:set>
                                    <p:animEffect transition="in" filter="wipe(left)">
                                      <p:cBhvr>
                                        <p:cTn id="45" dur="500"/>
                                        <p:tgtEl>
                                          <p:spTgt spid="3">
                                            <p:graphicEl>
                                              <a:dgm id="{3B806F02-3769-4D8E-8F01-8295A261DBDD}"/>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
                                            <p:graphicEl>
                                              <a:dgm id="{27B40409-4380-4D05-811B-23154A436DFF}"/>
                                            </p:graphicEl>
                                          </p:spTgt>
                                        </p:tgtEl>
                                        <p:attrNameLst>
                                          <p:attrName>style.visibility</p:attrName>
                                        </p:attrNameLst>
                                      </p:cBhvr>
                                      <p:to>
                                        <p:strVal val="visible"/>
                                      </p:to>
                                    </p:set>
                                    <p:animEffect transition="in" filter="wipe(left)">
                                      <p:cBhvr>
                                        <p:cTn id="50" dur="500"/>
                                        <p:tgtEl>
                                          <p:spTgt spid="3">
                                            <p:graphicEl>
                                              <a:dgm id="{27B40409-4380-4D05-811B-23154A436DFF}"/>
                                            </p:graphicEl>
                                          </p:spTgt>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3">
                                            <p:graphicEl>
                                              <a:dgm id="{94F7FD00-E5AE-4783-8212-E33DE6E92C16}"/>
                                            </p:graphicEl>
                                          </p:spTgt>
                                        </p:tgtEl>
                                        <p:attrNameLst>
                                          <p:attrName>style.visibility</p:attrName>
                                        </p:attrNameLst>
                                      </p:cBhvr>
                                      <p:to>
                                        <p:strVal val="visible"/>
                                      </p:to>
                                    </p:set>
                                    <p:animEffect transition="in" filter="wipe(left)">
                                      <p:cBhvr>
                                        <p:cTn id="54" dur="500"/>
                                        <p:tgtEl>
                                          <p:spTgt spid="3">
                                            <p:graphicEl>
                                              <a:dgm id="{94F7FD00-E5AE-4783-8212-E33DE6E92C16}"/>
                                            </p:graphicEl>
                                          </p:spTgt>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3">
                                            <p:graphicEl>
                                              <a:dgm id="{EE07FF54-DB2C-48C9-9236-20B572909366}"/>
                                            </p:graphicEl>
                                          </p:spTgt>
                                        </p:tgtEl>
                                        <p:attrNameLst>
                                          <p:attrName>style.visibility</p:attrName>
                                        </p:attrNameLst>
                                      </p:cBhvr>
                                      <p:to>
                                        <p:strVal val="visible"/>
                                      </p:to>
                                    </p:set>
                                    <p:animEffect transition="in" filter="wipe(left)">
                                      <p:cBhvr>
                                        <p:cTn id="58" dur="500"/>
                                        <p:tgtEl>
                                          <p:spTgt spid="3">
                                            <p:graphicEl>
                                              <a:dgm id="{EE07FF54-DB2C-48C9-9236-20B572909366}"/>
                                            </p:graphicEl>
                                          </p:spTgt>
                                        </p:tgtEl>
                                      </p:cBhvr>
                                    </p:animEffect>
                                  </p:childTnLst>
                                </p:cTn>
                              </p:par>
                            </p:childTnLst>
                          </p:cTn>
                        </p:par>
                        <p:par>
                          <p:cTn id="59" fill="hold">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3">
                                            <p:graphicEl>
                                              <a:dgm id="{CC4BFA90-27F2-4EC6-85B3-E5DF8E1BC93B}"/>
                                            </p:graphicEl>
                                          </p:spTgt>
                                        </p:tgtEl>
                                        <p:attrNameLst>
                                          <p:attrName>style.visibility</p:attrName>
                                        </p:attrNameLst>
                                      </p:cBhvr>
                                      <p:to>
                                        <p:strVal val="visible"/>
                                      </p:to>
                                    </p:set>
                                    <p:animEffect transition="in" filter="wipe(left)">
                                      <p:cBhvr>
                                        <p:cTn id="62" dur="500"/>
                                        <p:tgtEl>
                                          <p:spTgt spid="3">
                                            <p:graphicEl>
                                              <a:dgm id="{CC4BFA90-27F2-4EC6-85B3-E5DF8E1BC93B}"/>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graphicEl>
                                              <a:dgm id="{C1138CC5-B269-42AA-9A0E-07A4AEA6B437}"/>
                                            </p:graphicEl>
                                          </p:spTgt>
                                        </p:tgtEl>
                                        <p:attrNameLst>
                                          <p:attrName>style.visibility</p:attrName>
                                        </p:attrNameLst>
                                      </p:cBhvr>
                                      <p:to>
                                        <p:strVal val="visible"/>
                                      </p:to>
                                    </p:set>
                                    <p:animEffect transition="in" filter="wipe(left)">
                                      <p:cBhvr>
                                        <p:cTn id="67" dur="500"/>
                                        <p:tgtEl>
                                          <p:spTgt spid="3">
                                            <p:graphicEl>
                                              <a:dgm id="{C1138CC5-B269-42AA-9A0E-07A4AEA6B437}"/>
                                            </p:graphicEl>
                                          </p:spTgt>
                                        </p:tgtEl>
                                      </p:cBhvr>
                                    </p:animEffect>
                                  </p:childTnLst>
                                </p:cTn>
                              </p:par>
                            </p:childTnLst>
                          </p:cTn>
                        </p:par>
                        <p:par>
                          <p:cTn id="68" fill="hold">
                            <p:stCondLst>
                              <p:cond delay="500"/>
                            </p:stCondLst>
                            <p:childTnLst>
                              <p:par>
                                <p:cTn id="69" presetID="22" presetClass="entr" presetSubtype="8" fill="hold" grpId="0" nodeType="afterEffect">
                                  <p:stCondLst>
                                    <p:cond delay="0"/>
                                  </p:stCondLst>
                                  <p:childTnLst>
                                    <p:set>
                                      <p:cBhvr>
                                        <p:cTn id="70" dur="1" fill="hold">
                                          <p:stCondLst>
                                            <p:cond delay="0"/>
                                          </p:stCondLst>
                                        </p:cTn>
                                        <p:tgtEl>
                                          <p:spTgt spid="3">
                                            <p:graphicEl>
                                              <a:dgm id="{923A00A4-E2F4-4282-94C4-610A69AC37D0}"/>
                                            </p:graphicEl>
                                          </p:spTgt>
                                        </p:tgtEl>
                                        <p:attrNameLst>
                                          <p:attrName>style.visibility</p:attrName>
                                        </p:attrNameLst>
                                      </p:cBhvr>
                                      <p:to>
                                        <p:strVal val="visible"/>
                                      </p:to>
                                    </p:set>
                                    <p:animEffect transition="in" filter="wipe(left)">
                                      <p:cBhvr>
                                        <p:cTn id="71" dur="500"/>
                                        <p:tgtEl>
                                          <p:spTgt spid="3">
                                            <p:graphicEl>
                                              <a:dgm id="{923A00A4-E2F4-4282-94C4-610A69AC37D0}"/>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
                                            <p:graphicEl>
                                              <a:dgm id="{54968BB5-5E54-4858-AB9C-AD37887B41A0}"/>
                                            </p:graphicEl>
                                          </p:spTgt>
                                        </p:tgtEl>
                                        <p:attrNameLst>
                                          <p:attrName>style.visibility</p:attrName>
                                        </p:attrNameLst>
                                      </p:cBhvr>
                                      <p:to>
                                        <p:strVal val="visible"/>
                                      </p:to>
                                    </p:set>
                                    <p:animEffect transition="in" filter="wipe(left)">
                                      <p:cBhvr>
                                        <p:cTn id="76" dur="500"/>
                                        <p:tgtEl>
                                          <p:spTgt spid="3">
                                            <p:graphicEl>
                                              <a:dgm id="{54968BB5-5E54-4858-AB9C-AD37887B41A0}"/>
                                            </p:graphicEl>
                                          </p:spTgt>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3">
                                            <p:graphicEl>
                                              <a:dgm id="{BCC37230-AE56-4F33-995F-F35BD37DB790}"/>
                                            </p:graphicEl>
                                          </p:spTgt>
                                        </p:tgtEl>
                                        <p:attrNameLst>
                                          <p:attrName>style.visibility</p:attrName>
                                        </p:attrNameLst>
                                      </p:cBhvr>
                                      <p:to>
                                        <p:strVal val="visible"/>
                                      </p:to>
                                    </p:set>
                                    <p:animEffect transition="in" filter="wipe(left)">
                                      <p:cBhvr>
                                        <p:cTn id="80" dur="500"/>
                                        <p:tgtEl>
                                          <p:spTgt spid="3">
                                            <p:graphicEl>
                                              <a:dgm id="{BCC37230-AE56-4F33-995F-F35BD37DB790}"/>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
                                            <p:graphicEl>
                                              <a:dgm id="{2CCD5B36-061F-4002-88EA-4EDAD8214AAF}"/>
                                            </p:graphicEl>
                                          </p:spTgt>
                                        </p:tgtEl>
                                        <p:attrNameLst>
                                          <p:attrName>style.visibility</p:attrName>
                                        </p:attrNameLst>
                                      </p:cBhvr>
                                      <p:to>
                                        <p:strVal val="visible"/>
                                      </p:to>
                                    </p:set>
                                    <p:animEffect transition="in" filter="wipe(left)">
                                      <p:cBhvr>
                                        <p:cTn id="85" dur="500"/>
                                        <p:tgtEl>
                                          <p:spTgt spid="3">
                                            <p:graphicEl>
                                              <a:dgm id="{2CCD5B36-061F-4002-88EA-4EDAD8214AAF}"/>
                                            </p:graphicEl>
                                          </p:spTgt>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3">
                                            <p:graphicEl>
                                              <a:dgm id="{1303CE9F-43BA-4BD5-A69B-DF2CE3336029}"/>
                                            </p:graphicEl>
                                          </p:spTgt>
                                        </p:tgtEl>
                                        <p:attrNameLst>
                                          <p:attrName>style.visibility</p:attrName>
                                        </p:attrNameLst>
                                      </p:cBhvr>
                                      <p:to>
                                        <p:strVal val="visible"/>
                                      </p:to>
                                    </p:set>
                                    <p:animEffect transition="in" filter="wipe(left)">
                                      <p:cBhvr>
                                        <p:cTn id="89" dur="500"/>
                                        <p:tgtEl>
                                          <p:spTgt spid="3">
                                            <p:graphicEl>
                                              <a:dgm id="{1303CE9F-43BA-4BD5-A69B-DF2CE3336029}"/>
                                            </p:graphicEl>
                                          </p:spTgt>
                                        </p:tgtEl>
                                      </p:cBhvr>
                                    </p:animEffect>
                                  </p:childTnLst>
                                </p:cTn>
                              </p:par>
                            </p:childTnLst>
                          </p:cTn>
                        </p:par>
                        <p:par>
                          <p:cTn id="90" fill="hold">
                            <p:stCondLst>
                              <p:cond delay="1000"/>
                            </p:stCondLst>
                            <p:childTnLst>
                              <p:par>
                                <p:cTn id="91" presetID="22" presetClass="entr" presetSubtype="8" fill="hold" grpId="0" nodeType="afterEffect">
                                  <p:stCondLst>
                                    <p:cond delay="0"/>
                                  </p:stCondLst>
                                  <p:childTnLst>
                                    <p:set>
                                      <p:cBhvr>
                                        <p:cTn id="92" dur="1" fill="hold">
                                          <p:stCondLst>
                                            <p:cond delay="0"/>
                                          </p:stCondLst>
                                        </p:cTn>
                                        <p:tgtEl>
                                          <p:spTgt spid="3">
                                            <p:graphicEl>
                                              <a:dgm id="{87211E38-4568-4BB1-8059-D29DD999E909}"/>
                                            </p:graphicEl>
                                          </p:spTgt>
                                        </p:tgtEl>
                                        <p:attrNameLst>
                                          <p:attrName>style.visibility</p:attrName>
                                        </p:attrNameLst>
                                      </p:cBhvr>
                                      <p:to>
                                        <p:strVal val="visible"/>
                                      </p:to>
                                    </p:set>
                                    <p:animEffect transition="in" filter="wipe(left)">
                                      <p:cBhvr>
                                        <p:cTn id="93" dur="500"/>
                                        <p:tgtEl>
                                          <p:spTgt spid="3">
                                            <p:graphicEl>
                                              <a:dgm id="{87211E38-4568-4BB1-8059-D29DD999E909}"/>
                                            </p:graphicEl>
                                          </p:spTgt>
                                        </p:tgtEl>
                                      </p:cBhvr>
                                    </p:animEffect>
                                  </p:childTnLst>
                                </p:cTn>
                              </p:par>
                            </p:childTnLst>
                          </p:cTn>
                        </p:par>
                        <p:par>
                          <p:cTn id="94" fill="hold">
                            <p:stCondLst>
                              <p:cond delay="1500"/>
                            </p:stCondLst>
                            <p:childTnLst>
                              <p:par>
                                <p:cTn id="95" presetID="22" presetClass="entr" presetSubtype="8" fill="hold" grpId="0" nodeType="afterEffect">
                                  <p:stCondLst>
                                    <p:cond delay="0"/>
                                  </p:stCondLst>
                                  <p:childTnLst>
                                    <p:set>
                                      <p:cBhvr>
                                        <p:cTn id="96" dur="1" fill="hold">
                                          <p:stCondLst>
                                            <p:cond delay="0"/>
                                          </p:stCondLst>
                                        </p:cTn>
                                        <p:tgtEl>
                                          <p:spTgt spid="3">
                                            <p:graphicEl>
                                              <a:dgm id="{A3F60D46-991A-4F09-AB68-2D47B6556471}"/>
                                            </p:graphicEl>
                                          </p:spTgt>
                                        </p:tgtEl>
                                        <p:attrNameLst>
                                          <p:attrName>style.visibility</p:attrName>
                                        </p:attrNameLst>
                                      </p:cBhvr>
                                      <p:to>
                                        <p:strVal val="visible"/>
                                      </p:to>
                                    </p:set>
                                    <p:animEffect transition="in" filter="wipe(left)">
                                      <p:cBhvr>
                                        <p:cTn id="97" dur="500"/>
                                        <p:tgtEl>
                                          <p:spTgt spid="3">
                                            <p:graphicEl>
                                              <a:dgm id="{A3F60D46-991A-4F09-AB68-2D47B6556471}"/>
                                            </p:graphicEl>
                                          </p:spTgt>
                                        </p:tgtEl>
                                      </p:cBhvr>
                                    </p:animEffect>
                                  </p:childTnLst>
                                </p:cTn>
                              </p:par>
                            </p:childTnLst>
                          </p:cTn>
                        </p:par>
                        <p:par>
                          <p:cTn id="98" fill="hold">
                            <p:stCondLst>
                              <p:cond delay="2000"/>
                            </p:stCondLst>
                            <p:childTnLst>
                              <p:par>
                                <p:cTn id="99" presetID="22" presetClass="entr" presetSubtype="8" fill="hold" grpId="0" nodeType="afterEffect">
                                  <p:stCondLst>
                                    <p:cond delay="0"/>
                                  </p:stCondLst>
                                  <p:childTnLst>
                                    <p:set>
                                      <p:cBhvr>
                                        <p:cTn id="100" dur="1" fill="hold">
                                          <p:stCondLst>
                                            <p:cond delay="0"/>
                                          </p:stCondLst>
                                        </p:cTn>
                                        <p:tgtEl>
                                          <p:spTgt spid="3">
                                            <p:graphicEl>
                                              <a:dgm id="{88A5BCE1-8862-4495-824C-587517D497ED}"/>
                                            </p:graphicEl>
                                          </p:spTgt>
                                        </p:tgtEl>
                                        <p:attrNameLst>
                                          <p:attrName>style.visibility</p:attrName>
                                        </p:attrNameLst>
                                      </p:cBhvr>
                                      <p:to>
                                        <p:strVal val="visible"/>
                                      </p:to>
                                    </p:set>
                                    <p:animEffect transition="in" filter="wipe(left)">
                                      <p:cBhvr>
                                        <p:cTn id="101" dur="500"/>
                                        <p:tgtEl>
                                          <p:spTgt spid="3">
                                            <p:graphicEl>
                                              <a:dgm id="{88A5BCE1-8862-4495-824C-587517D497ED}"/>
                                            </p:graphicEl>
                                          </p:spTgt>
                                        </p:tgtEl>
                                      </p:cBhvr>
                                    </p:animEffect>
                                  </p:childTnLst>
                                </p:cTn>
                              </p:par>
                            </p:childTnLst>
                          </p:cTn>
                        </p:par>
                        <p:par>
                          <p:cTn id="102" fill="hold">
                            <p:stCondLst>
                              <p:cond delay="2500"/>
                            </p:stCondLst>
                            <p:childTnLst>
                              <p:par>
                                <p:cTn id="103" presetID="22" presetClass="entr" presetSubtype="8" fill="hold" grpId="0" nodeType="afterEffect">
                                  <p:stCondLst>
                                    <p:cond delay="0"/>
                                  </p:stCondLst>
                                  <p:childTnLst>
                                    <p:set>
                                      <p:cBhvr>
                                        <p:cTn id="104" dur="1" fill="hold">
                                          <p:stCondLst>
                                            <p:cond delay="0"/>
                                          </p:stCondLst>
                                        </p:cTn>
                                        <p:tgtEl>
                                          <p:spTgt spid="3">
                                            <p:graphicEl>
                                              <a:dgm id="{415523C6-E76C-4066-A969-22B02D228170}"/>
                                            </p:graphicEl>
                                          </p:spTgt>
                                        </p:tgtEl>
                                        <p:attrNameLst>
                                          <p:attrName>style.visibility</p:attrName>
                                        </p:attrNameLst>
                                      </p:cBhvr>
                                      <p:to>
                                        <p:strVal val="visible"/>
                                      </p:to>
                                    </p:set>
                                    <p:animEffect transition="in" filter="wipe(left)">
                                      <p:cBhvr>
                                        <p:cTn id="105" dur="500"/>
                                        <p:tgtEl>
                                          <p:spTgt spid="3">
                                            <p:graphicEl>
                                              <a:dgm id="{415523C6-E76C-4066-A969-22B02D228170}"/>
                                            </p:graphicEl>
                                          </p:spTgt>
                                        </p:tgtEl>
                                      </p:cBhvr>
                                    </p:animEffect>
                                  </p:childTnLst>
                                </p:cTn>
                              </p:par>
                            </p:childTnLst>
                          </p:cTn>
                        </p:par>
                        <p:par>
                          <p:cTn id="106" fill="hold">
                            <p:stCondLst>
                              <p:cond delay="3000"/>
                            </p:stCondLst>
                            <p:childTnLst>
                              <p:par>
                                <p:cTn id="107" presetID="22" presetClass="entr" presetSubtype="8" fill="hold" grpId="0" nodeType="afterEffect">
                                  <p:stCondLst>
                                    <p:cond delay="0"/>
                                  </p:stCondLst>
                                  <p:childTnLst>
                                    <p:set>
                                      <p:cBhvr>
                                        <p:cTn id="108" dur="1" fill="hold">
                                          <p:stCondLst>
                                            <p:cond delay="0"/>
                                          </p:stCondLst>
                                        </p:cTn>
                                        <p:tgtEl>
                                          <p:spTgt spid="3">
                                            <p:graphicEl>
                                              <a:dgm id="{61F314E9-8CE6-4C97-950B-3CA5B6B712A0}"/>
                                            </p:graphicEl>
                                          </p:spTgt>
                                        </p:tgtEl>
                                        <p:attrNameLst>
                                          <p:attrName>style.visibility</p:attrName>
                                        </p:attrNameLst>
                                      </p:cBhvr>
                                      <p:to>
                                        <p:strVal val="visible"/>
                                      </p:to>
                                    </p:set>
                                    <p:animEffect transition="in" filter="wipe(left)">
                                      <p:cBhvr>
                                        <p:cTn id="109" dur="500"/>
                                        <p:tgtEl>
                                          <p:spTgt spid="3">
                                            <p:graphicEl>
                                              <a:dgm id="{61F314E9-8CE6-4C97-950B-3CA5B6B712A0}"/>
                                            </p:graphicEl>
                                          </p:spTgt>
                                        </p:tgtEl>
                                      </p:cBhvr>
                                    </p:animEffect>
                                  </p:childTnLst>
                                </p:cTn>
                              </p:par>
                            </p:childTnLst>
                          </p:cTn>
                        </p:par>
                        <p:par>
                          <p:cTn id="110" fill="hold">
                            <p:stCondLst>
                              <p:cond delay="3500"/>
                            </p:stCondLst>
                            <p:childTnLst>
                              <p:par>
                                <p:cTn id="111" presetID="22" presetClass="entr" presetSubtype="8" fill="hold" grpId="0" nodeType="afterEffect">
                                  <p:stCondLst>
                                    <p:cond delay="0"/>
                                  </p:stCondLst>
                                  <p:childTnLst>
                                    <p:set>
                                      <p:cBhvr>
                                        <p:cTn id="112" dur="1" fill="hold">
                                          <p:stCondLst>
                                            <p:cond delay="0"/>
                                          </p:stCondLst>
                                        </p:cTn>
                                        <p:tgtEl>
                                          <p:spTgt spid="3">
                                            <p:graphicEl>
                                              <a:dgm id="{B50397F5-C4B6-413A-AF72-687932145BAF}"/>
                                            </p:graphicEl>
                                          </p:spTgt>
                                        </p:tgtEl>
                                        <p:attrNameLst>
                                          <p:attrName>style.visibility</p:attrName>
                                        </p:attrNameLst>
                                      </p:cBhvr>
                                      <p:to>
                                        <p:strVal val="visible"/>
                                      </p:to>
                                    </p:set>
                                    <p:animEffect transition="in" filter="wipe(left)">
                                      <p:cBhvr>
                                        <p:cTn id="113" dur="500"/>
                                        <p:tgtEl>
                                          <p:spTgt spid="3">
                                            <p:graphicEl>
                                              <a:dgm id="{B50397F5-C4B6-413A-AF72-687932145BAF}"/>
                                            </p:graphic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3">
                                            <p:graphicEl>
                                              <a:dgm id="{E06E6810-59C1-4FC3-B5B7-1107ED4BE69B}"/>
                                            </p:graphicEl>
                                          </p:spTgt>
                                        </p:tgtEl>
                                        <p:attrNameLst>
                                          <p:attrName>style.visibility</p:attrName>
                                        </p:attrNameLst>
                                      </p:cBhvr>
                                      <p:to>
                                        <p:strVal val="visible"/>
                                      </p:to>
                                    </p:set>
                                    <p:animEffect transition="in" filter="wipe(left)">
                                      <p:cBhvr>
                                        <p:cTn id="118" dur="500"/>
                                        <p:tgtEl>
                                          <p:spTgt spid="3">
                                            <p:graphicEl>
                                              <a:dgm id="{E06E6810-59C1-4FC3-B5B7-1107ED4BE69B}"/>
                                            </p:graphicEl>
                                          </p:spTgt>
                                        </p:tgtEl>
                                      </p:cBhvr>
                                    </p:animEffect>
                                  </p:childTnLst>
                                </p:cTn>
                              </p:par>
                            </p:childTnLst>
                          </p:cTn>
                        </p:par>
                        <p:par>
                          <p:cTn id="119" fill="hold">
                            <p:stCondLst>
                              <p:cond delay="500"/>
                            </p:stCondLst>
                            <p:childTnLst>
                              <p:par>
                                <p:cTn id="120" presetID="22" presetClass="entr" presetSubtype="8" fill="hold" grpId="0" nodeType="afterEffect">
                                  <p:stCondLst>
                                    <p:cond delay="0"/>
                                  </p:stCondLst>
                                  <p:childTnLst>
                                    <p:set>
                                      <p:cBhvr>
                                        <p:cTn id="121" dur="1" fill="hold">
                                          <p:stCondLst>
                                            <p:cond delay="0"/>
                                          </p:stCondLst>
                                        </p:cTn>
                                        <p:tgtEl>
                                          <p:spTgt spid="3">
                                            <p:graphicEl>
                                              <a:dgm id="{861DC03A-A891-406E-8050-5F107830B26A}"/>
                                            </p:graphicEl>
                                          </p:spTgt>
                                        </p:tgtEl>
                                        <p:attrNameLst>
                                          <p:attrName>style.visibility</p:attrName>
                                        </p:attrNameLst>
                                      </p:cBhvr>
                                      <p:to>
                                        <p:strVal val="visible"/>
                                      </p:to>
                                    </p:set>
                                    <p:animEffect transition="in" filter="wipe(left)">
                                      <p:cBhvr>
                                        <p:cTn id="122" dur="500"/>
                                        <p:tgtEl>
                                          <p:spTgt spid="3">
                                            <p:graphicEl>
                                              <a:dgm id="{861DC03A-A891-406E-8050-5F107830B26A}"/>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3">
                                            <p:graphicEl>
                                              <a:dgm id="{E3B075B5-36F8-4952-B030-0BD10AB95567}"/>
                                            </p:graphicEl>
                                          </p:spTgt>
                                        </p:tgtEl>
                                        <p:attrNameLst>
                                          <p:attrName>style.visibility</p:attrName>
                                        </p:attrNameLst>
                                      </p:cBhvr>
                                      <p:to>
                                        <p:strVal val="visible"/>
                                      </p:to>
                                    </p:set>
                                    <p:animEffect transition="in" filter="wipe(left)">
                                      <p:cBhvr>
                                        <p:cTn id="127" dur="500"/>
                                        <p:tgtEl>
                                          <p:spTgt spid="3">
                                            <p:graphicEl>
                                              <a:dgm id="{E3B075B5-36F8-4952-B030-0BD10AB95567}"/>
                                            </p:graphicEl>
                                          </p:spTgt>
                                        </p:tgtEl>
                                      </p:cBhvr>
                                    </p:animEffect>
                                  </p:childTnLst>
                                </p:cTn>
                              </p:par>
                            </p:childTnLst>
                          </p:cTn>
                        </p:par>
                        <p:par>
                          <p:cTn id="128" fill="hold">
                            <p:stCondLst>
                              <p:cond delay="500"/>
                            </p:stCondLst>
                            <p:childTnLst>
                              <p:par>
                                <p:cTn id="129" presetID="22" presetClass="entr" presetSubtype="8" fill="hold" grpId="0" nodeType="afterEffect">
                                  <p:stCondLst>
                                    <p:cond delay="0"/>
                                  </p:stCondLst>
                                  <p:childTnLst>
                                    <p:set>
                                      <p:cBhvr>
                                        <p:cTn id="130" dur="1" fill="hold">
                                          <p:stCondLst>
                                            <p:cond delay="0"/>
                                          </p:stCondLst>
                                        </p:cTn>
                                        <p:tgtEl>
                                          <p:spTgt spid="3">
                                            <p:graphicEl>
                                              <a:dgm id="{B4C607A8-7FDD-4069-BA74-15D04607D245}"/>
                                            </p:graphicEl>
                                          </p:spTgt>
                                        </p:tgtEl>
                                        <p:attrNameLst>
                                          <p:attrName>style.visibility</p:attrName>
                                        </p:attrNameLst>
                                      </p:cBhvr>
                                      <p:to>
                                        <p:strVal val="visible"/>
                                      </p:to>
                                    </p:set>
                                    <p:animEffect transition="in" filter="wipe(left)">
                                      <p:cBhvr>
                                        <p:cTn id="131" dur="500"/>
                                        <p:tgtEl>
                                          <p:spTgt spid="3">
                                            <p:graphicEl>
                                              <a:dgm id="{B4C607A8-7FDD-4069-BA74-15D04607D245}"/>
                                            </p:graphic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3">
                                            <p:graphicEl>
                                              <a:dgm id="{6AD5EC50-ED65-40CC-BA38-369DEA8FD767}"/>
                                            </p:graphicEl>
                                          </p:spTgt>
                                        </p:tgtEl>
                                        <p:attrNameLst>
                                          <p:attrName>style.visibility</p:attrName>
                                        </p:attrNameLst>
                                      </p:cBhvr>
                                      <p:to>
                                        <p:strVal val="visible"/>
                                      </p:to>
                                    </p:set>
                                    <p:animEffect transition="in" filter="wipe(left)">
                                      <p:cBhvr>
                                        <p:cTn id="136" dur="500"/>
                                        <p:tgtEl>
                                          <p:spTgt spid="3">
                                            <p:graphicEl>
                                              <a:dgm id="{6AD5EC50-ED65-40CC-BA38-369DEA8FD767}"/>
                                            </p:graphicEl>
                                          </p:spTgt>
                                        </p:tgtEl>
                                      </p:cBhvr>
                                    </p:animEffect>
                                  </p:childTnLst>
                                </p:cTn>
                              </p:par>
                            </p:childTnLst>
                          </p:cTn>
                        </p:par>
                        <p:par>
                          <p:cTn id="137" fill="hold">
                            <p:stCondLst>
                              <p:cond delay="500"/>
                            </p:stCondLst>
                            <p:childTnLst>
                              <p:par>
                                <p:cTn id="138" presetID="22" presetClass="entr" presetSubtype="8" fill="hold" grpId="0" nodeType="afterEffect">
                                  <p:stCondLst>
                                    <p:cond delay="0"/>
                                  </p:stCondLst>
                                  <p:childTnLst>
                                    <p:set>
                                      <p:cBhvr>
                                        <p:cTn id="139" dur="1" fill="hold">
                                          <p:stCondLst>
                                            <p:cond delay="0"/>
                                          </p:stCondLst>
                                        </p:cTn>
                                        <p:tgtEl>
                                          <p:spTgt spid="3">
                                            <p:graphicEl>
                                              <a:dgm id="{3FF1DFF1-563B-4C7A-9035-65E4AAEF345D}"/>
                                            </p:graphicEl>
                                          </p:spTgt>
                                        </p:tgtEl>
                                        <p:attrNameLst>
                                          <p:attrName>style.visibility</p:attrName>
                                        </p:attrNameLst>
                                      </p:cBhvr>
                                      <p:to>
                                        <p:strVal val="visible"/>
                                      </p:to>
                                    </p:set>
                                    <p:animEffect transition="in" filter="wipe(left)">
                                      <p:cBhvr>
                                        <p:cTn id="140" dur="500"/>
                                        <p:tgtEl>
                                          <p:spTgt spid="3">
                                            <p:graphicEl>
                                              <a:dgm id="{3FF1DFF1-563B-4C7A-9035-65E4AAEF345D}"/>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
                                            <p:graphicEl>
                                              <a:dgm id="{AA6B2A88-19B0-4553-9CF3-58D5E6EF457C}"/>
                                            </p:graphicEl>
                                          </p:spTgt>
                                        </p:tgtEl>
                                        <p:attrNameLst>
                                          <p:attrName>style.visibility</p:attrName>
                                        </p:attrNameLst>
                                      </p:cBhvr>
                                      <p:to>
                                        <p:strVal val="visible"/>
                                      </p:to>
                                    </p:set>
                                    <p:animEffect transition="in" filter="wipe(left)">
                                      <p:cBhvr>
                                        <p:cTn id="145" dur="500"/>
                                        <p:tgtEl>
                                          <p:spTgt spid="3">
                                            <p:graphicEl>
                                              <a:dgm id="{AA6B2A88-19B0-4553-9CF3-58D5E6EF457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民法第</a:t>
            </a:r>
            <a:r>
              <a:rPr kumimoji="1" lang="en-US" altLang="ja-JP" dirty="0" smtClean="0"/>
              <a:t>3</a:t>
            </a:r>
            <a:r>
              <a:rPr kumimoji="1" lang="ja-JP" altLang="en-US" dirty="0" smtClean="0"/>
              <a:t>編 債権の体系</a:t>
            </a:r>
            <a:endParaRPr kumimoji="1" lang="ja-JP" altLang="en-US" dirty="0"/>
          </a:p>
        </p:txBody>
      </p:sp>
      <p:graphicFrame>
        <p:nvGraphicFramePr>
          <p:cNvPr id="3" name="図表 2"/>
          <p:cNvGraphicFramePr/>
          <p:nvPr>
            <p:extLst>
              <p:ext uri="{D42A27DB-BD31-4B8C-83A1-F6EECF244321}">
                <p14:modId xmlns:p14="http://schemas.microsoft.com/office/powerpoint/2010/main" val="2948943304"/>
              </p:ext>
            </p:extLst>
          </p:nvPr>
        </p:nvGraphicFramePr>
        <p:xfrm>
          <a:off x="1388835" y="1690688"/>
          <a:ext cx="9414329"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23</a:t>
            </a:fld>
            <a:endParaRPr kumimoji="1" lang="ja-JP" altLang="en-US"/>
          </a:p>
        </p:txBody>
      </p:sp>
    </p:spTree>
    <p:extLst>
      <p:ext uri="{BB962C8B-B14F-4D97-AF65-F5344CB8AC3E}">
        <p14:creationId xmlns:p14="http://schemas.microsoft.com/office/powerpoint/2010/main" val="189044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3F6E00FA-D9C4-46BE-988D-08189E4A3314}"/>
                                            </p:graphicEl>
                                          </p:spTgt>
                                        </p:tgtEl>
                                        <p:attrNameLst>
                                          <p:attrName>style.visibility</p:attrName>
                                        </p:attrNameLst>
                                      </p:cBhvr>
                                      <p:to>
                                        <p:strVal val="visible"/>
                                      </p:to>
                                    </p:set>
                                    <p:animEffect transition="in" filter="wipe(left)">
                                      <p:cBhvr>
                                        <p:cTn id="7" dur="500"/>
                                        <p:tgtEl>
                                          <p:spTgt spid="3">
                                            <p:graphicEl>
                                              <a:dgm id="{3F6E00FA-D9C4-46BE-988D-08189E4A3314}"/>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2FA0C823-DA10-4708-BD12-227981E24109}"/>
                                            </p:graphicEl>
                                          </p:spTgt>
                                        </p:tgtEl>
                                        <p:attrNameLst>
                                          <p:attrName>style.visibility</p:attrName>
                                        </p:attrNameLst>
                                      </p:cBhvr>
                                      <p:to>
                                        <p:strVal val="visible"/>
                                      </p:to>
                                    </p:set>
                                    <p:animEffect transition="in" filter="wipe(left)">
                                      <p:cBhvr>
                                        <p:cTn id="11" dur="500"/>
                                        <p:tgtEl>
                                          <p:spTgt spid="3">
                                            <p:graphicEl>
                                              <a:dgm id="{2FA0C823-DA10-4708-BD12-227981E24109}"/>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71E39CE5-ECB8-45A6-9DA5-8EDBD2C4705D}"/>
                                            </p:graphicEl>
                                          </p:spTgt>
                                        </p:tgtEl>
                                        <p:attrNameLst>
                                          <p:attrName>style.visibility</p:attrName>
                                        </p:attrNameLst>
                                      </p:cBhvr>
                                      <p:to>
                                        <p:strVal val="visible"/>
                                      </p:to>
                                    </p:set>
                                    <p:animEffect transition="in" filter="wipe(left)">
                                      <p:cBhvr>
                                        <p:cTn id="16" dur="500"/>
                                        <p:tgtEl>
                                          <p:spTgt spid="3">
                                            <p:graphicEl>
                                              <a:dgm id="{71E39CE5-ECB8-45A6-9DA5-8EDBD2C4705D}"/>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F9A59F31-EB0C-47F3-85F7-1430961839BC}"/>
                                            </p:graphicEl>
                                          </p:spTgt>
                                        </p:tgtEl>
                                        <p:attrNameLst>
                                          <p:attrName>style.visibility</p:attrName>
                                        </p:attrNameLst>
                                      </p:cBhvr>
                                      <p:to>
                                        <p:strVal val="visible"/>
                                      </p:to>
                                    </p:set>
                                    <p:animEffect transition="in" filter="wipe(left)">
                                      <p:cBhvr>
                                        <p:cTn id="20" dur="500"/>
                                        <p:tgtEl>
                                          <p:spTgt spid="3">
                                            <p:graphicEl>
                                              <a:dgm id="{F9A59F31-EB0C-47F3-85F7-1430961839B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E841794E-7480-40B1-BDD5-85E47D11607D}"/>
                                            </p:graphicEl>
                                          </p:spTgt>
                                        </p:tgtEl>
                                        <p:attrNameLst>
                                          <p:attrName>style.visibility</p:attrName>
                                        </p:attrNameLst>
                                      </p:cBhvr>
                                      <p:to>
                                        <p:strVal val="visible"/>
                                      </p:to>
                                    </p:set>
                                    <p:animEffect transition="in" filter="wipe(left)">
                                      <p:cBhvr>
                                        <p:cTn id="25" dur="500"/>
                                        <p:tgtEl>
                                          <p:spTgt spid="3">
                                            <p:graphicEl>
                                              <a:dgm id="{E841794E-7480-40B1-BDD5-85E47D11607D}"/>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4E833E51-B76B-4C2D-8670-D8A94D794BD4}"/>
                                            </p:graphicEl>
                                          </p:spTgt>
                                        </p:tgtEl>
                                        <p:attrNameLst>
                                          <p:attrName>style.visibility</p:attrName>
                                        </p:attrNameLst>
                                      </p:cBhvr>
                                      <p:to>
                                        <p:strVal val="visible"/>
                                      </p:to>
                                    </p:set>
                                    <p:animEffect transition="in" filter="wipe(left)">
                                      <p:cBhvr>
                                        <p:cTn id="29" dur="500"/>
                                        <p:tgtEl>
                                          <p:spTgt spid="3">
                                            <p:graphicEl>
                                              <a:dgm id="{4E833E51-B76B-4C2D-8670-D8A94D794BD4}"/>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FC026606-FBF0-4D2C-B15B-7E121C599DBB}"/>
                                            </p:graphicEl>
                                          </p:spTgt>
                                        </p:tgtEl>
                                        <p:attrNameLst>
                                          <p:attrName>style.visibility</p:attrName>
                                        </p:attrNameLst>
                                      </p:cBhvr>
                                      <p:to>
                                        <p:strVal val="visible"/>
                                      </p:to>
                                    </p:set>
                                    <p:animEffect transition="in" filter="wipe(left)">
                                      <p:cBhvr>
                                        <p:cTn id="34" dur="500"/>
                                        <p:tgtEl>
                                          <p:spTgt spid="3">
                                            <p:graphicEl>
                                              <a:dgm id="{FC026606-FBF0-4D2C-B15B-7E121C599DBB}"/>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2004578F-9823-42BE-8FD2-73FB5A029C5D}"/>
                                            </p:graphicEl>
                                          </p:spTgt>
                                        </p:tgtEl>
                                        <p:attrNameLst>
                                          <p:attrName>style.visibility</p:attrName>
                                        </p:attrNameLst>
                                      </p:cBhvr>
                                      <p:to>
                                        <p:strVal val="visible"/>
                                      </p:to>
                                    </p:set>
                                    <p:animEffect transition="in" filter="wipe(left)">
                                      <p:cBhvr>
                                        <p:cTn id="38" dur="500"/>
                                        <p:tgtEl>
                                          <p:spTgt spid="3">
                                            <p:graphicEl>
                                              <a:dgm id="{2004578F-9823-42BE-8FD2-73FB5A029C5D}"/>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DBC03B2D-CC62-4A40-BB5C-F0D1E764E7C6}"/>
                                            </p:graphicEl>
                                          </p:spTgt>
                                        </p:tgtEl>
                                        <p:attrNameLst>
                                          <p:attrName>style.visibility</p:attrName>
                                        </p:attrNameLst>
                                      </p:cBhvr>
                                      <p:to>
                                        <p:strVal val="visible"/>
                                      </p:to>
                                    </p:set>
                                    <p:animEffect transition="in" filter="wipe(left)">
                                      <p:cBhvr>
                                        <p:cTn id="43" dur="500"/>
                                        <p:tgtEl>
                                          <p:spTgt spid="3">
                                            <p:graphicEl>
                                              <a:dgm id="{DBC03B2D-CC62-4A40-BB5C-F0D1E764E7C6}"/>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3AA00198-F1CC-4DD5-AFAF-1E54DBE042B1}"/>
                                            </p:graphicEl>
                                          </p:spTgt>
                                        </p:tgtEl>
                                        <p:attrNameLst>
                                          <p:attrName>style.visibility</p:attrName>
                                        </p:attrNameLst>
                                      </p:cBhvr>
                                      <p:to>
                                        <p:strVal val="visible"/>
                                      </p:to>
                                    </p:set>
                                    <p:animEffect transition="in" filter="wipe(left)">
                                      <p:cBhvr>
                                        <p:cTn id="47" dur="500"/>
                                        <p:tgtEl>
                                          <p:spTgt spid="3">
                                            <p:graphicEl>
                                              <a:dgm id="{3AA00198-F1CC-4DD5-AFAF-1E54DBE042B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DF83BF6A-1364-43AF-A15D-53843EBE224E}"/>
                                            </p:graphicEl>
                                          </p:spTgt>
                                        </p:tgtEl>
                                        <p:attrNameLst>
                                          <p:attrName>style.visibility</p:attrName>
                                        </p:attrNameLst>
                                      </p:cBhvr>
                                      <p:to>
                                        <p:strVal val="visible"/>
                                      </p:to>
                                    </p:set>
                                    <p:animEffect transition="in" filter="wipe(left)">
                                      <p:cBhvr>
                                        <p:cTn id="52" dur="500"/>
                                        <p:tgtEl>
                                          <p:spTgt spid="3">
                                            <p:graphicEl>
                                              <a:dgm id="{DF83BF6A-1364-43AF-A15D-53843EBE224E}"/>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881A8213-D432-4C52-94A8-FBEB82BC6C68}"/>
                                            </p:graphicEl>
                                          </p:spTgt>
                                        </p:tgtEl>
                                        <p:attrNameLst>
                                          <p:attrName>style.visibility</p:attrName>
                                        </p:attrNameLst>
                                      </p:cBhvr>
                                      <p:to>
                                        <p:strVal val="visible"/>
                                      </p:to>
                                    </p:set>
                                    <p:animEffect transition="in" filter="wipe(left)">
                                      <p:cBhvr>
                                        <p:cTn id="56" dur="500"/>
                                        <p:tgtEl>
                                          <p:spTgt spid="3">
                                            <p:graphicEl>
                                              <a:dgm id="{881A8213-D432-4C52-94A8-FBEB82BC6C68}"/>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9D1CEDF8-D52D-4775-B493-709FACDD27E6}"/>
                                            </p:graphicEl>
                                          </p:spTgt>
                                        </p:tgtEl>
                                        <p:attrNameLst>
                                          <p:attrName>style.visibility</p:attrName>
                                        </p:attrNameLst>
                                      </p:cBhvr>
                                      <p:to>
                                        <p:strVal val="visible"/>
                                      </p:to>
                                    </p:set>
                                    <p:animEffect transition="in" filter="wipe(left)">
                                      <p:cBhvr>
                                        <p:cTn id="61" dur="500"/>
                                        <p:tgtEl>
                                          <p:spTgt spid="3">
                                            <p:graphicEl>
                                              <a:dgm id="{9D1CEDF8-D52D-4775-B493-709FACDD27E6}"/>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4E5F4475-F584-4362-9E9A-A203161DC3E2}"/>
                                            </p:graphicEl>
                                          </p:spTgt>
                                        </p:tgtEl>
                                        <p:attrNameLst>
                                          <p:attrName>style.visibility</p:attrName>
                                        </p:attrNameLst>
                                      </p:cBhvr>
                                      <p:to>
                                        <p:strVal val="visible"/>
                                      </p:to>
                                    </p:set>
                                    <p:animEffect transition="in" filter="wipe(left)">
                                      <p:cBhvr>
                                        <p:cTn id="65" dur="500"/>
                                        <p:tgtEl>
                                          <p:spTgt spid="3">
                                            <p:graphicEl>
                                              <a:dgm id="{4E5F4475-F584-4362-9E9A-A203161DC3E2}"/>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
                                            <p:graphicEl>
                                              <a:dgm id="{619D88CC-EBAB-4DA0-9F5E-044ED7B5AD8F}"/>
                                            </p:graphicEl>
                                          </p:spTgt>
                                        </p:tgtEl>
                                        <p:attrNameLst>
                                          <p:attrName>style.visibility</p:attrName>
                                        </p:attrNameLst>
                                      </p:cBhvr>
                                      <p:to>
                                        <p:strVal val="visible"/>
                                      </p:to>
                                    </p:set>
                                    <p:animEffect transition="in" filter="wipe(left)">
                                      <p:cBhvr>
                                        <p:cTn id="70" dur="500"/>
                                        <p:tgtEl>
                                          <p:spTgt spid="3">
                                            <p:graphicEl>
                                              <a:dgm id="{619D88CC-EBAB-4DA0-9F5E-044ED7B5AD8F}"/>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71D5BB80-D961-4978-A035-1337C5895B74}"/>
                                            </p:graphicEl>
                                          </p:spTgt>
                                        </p:tgtEl>
                                        <p:attrNameLst>
                                          <p:attrName>style.visibility</p:attrName>
                                        </p:attrNameLst>
                                      </p:cBhvr>
                                      <p:to>
                                        <p:strVal val="visible"/>
                                      </p:to>
                                    </p:set>
                                    <p:animEffect transition="in" filter="wipe(left)">
                                      <p:cBhvr>
                                        <p:cTn id="74" dur="500"/>
                                        <p:tgtEl>
                                          <p:spTgt spid="3">
                                            <p:graphicEl>
                                              <a:dgm id="{71D5BB80-D961-4978-A035-1337C5895B74}"/>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graphicEl>
                                              <a:dgm id="{68693EFC-7C06-41D1-8E3A-AF43A0583AAC}"/>
                                            </p:graphicEl>
                                          </p:spTgt>
                                        </p:tgtEl>
                                        <p:attrNameLst>
                                          <p:attrName>style.visibility</p:attrName>
                                        </p:attrNameLst>
                                      </p:cBhvr>
                                      <p:to>
                                        <p:strVal val="visible"/>
                                      </p:to>
                                    </p:set>
                                    <p:animEffect transition="in" filter="wipe(left)">
                                      <p:cBhvr>
                                        <p:cTn id="79" dur="500"/>
                                        <p:tgtEl>
                                          <p:spTgt spid="3">
                                            <p:graphicEl>
                                              <a:dgm id="{68693EFC-7C06-41D1-8E3A-AF43A0583AAC}"/>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
                                            <p:graphicEl>
                                              <a:dgm id="{39A73A5A-5DCA-429A-AAC9-BA3251D85C29}"/>
                                            </p:graphicEl>
                                          </p:spTgt>
                                        </p:tgtEl>
                                        <p:attrNameLst>
                                          <p:attrName>style.visibility</p:attrName>
                                        </p:attrNameLst>
                                      </p:cBhvr>
                                      <p:to>
                                        <p:strVal val="visible"/>
                                      </p:to>
                                    </p:set>
                                    <p:animEffect transition="in" filter="wipe(left)">
                                      <p:cBhvr>
                                        <p:cTn id="83" dur="500"/>
                                        <p:tgtEl>
                                          <p:spTgt spid="3">
                                            <p:graphicEl>
                                              <a:dgm id="{39A73A5A-5DCA-429A-AAC9-BA3251D85C29}"/>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
                                            <p:graphicEl>
                                              <a:dgm id="{1BA1123A-BD83-4D9E-9464-8B61C8DF6FA5}"/>
                                            </p:graphicEl>
                                          </p:spTgt>
                                        </p:tgtEl>
                                        <p:attrNameLst>
                                          <p:attrName>style.visibility</p:attrName>
                                        </p:attrNameLst>
                                      </p:cBhvr>
                                      <p:to>
                                        <p:strVal val="visible"/>
                                      </p:to>
                                    </p:set>
                                    <p:animEffect transition="in" filter="wipe(left)">
                                      <p:cBhvr>
                                        <p:cTn id="88" dur="500"/>
                                        <p:tgtEl>
                                          <p:spTgt spid="3">
                                            <p:graphicEl>
                                              <a:dgm id="{1BA1123A-BD83-4D9E-9464-8B61C8DF6FA5}"/>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3">
                                            <p:graphicEl>
                                              <a:dgm id="{79F6B95C-F256-4F65-AFC8-B07ADA68B593}"/>
                                            </p:graphicEl>
                                          </p:spTgt>
                                        </p:tgtEl>
                                        <p:attrNameLst>
                                          <p:attrName>style.visibility</p:attrName>
                                        </p:attrNameLst>
                                      </p:cBhvr>
                                      <p:to>
                                        <p:strVal val="visible"/>
                                      </p:to>
                                    </p:set>
                                    <p:animEffect transition="in" filter="wipe(left)">
                                      <p:cBhvr>
                                        <p:cTn id="92" dur="500"/>
                                        <p:tgtEl>
                                          <p:spTgt spid="3">
                                            <p:graphicEl>
                                              <a:dgm id="{79F6B95C-F256-4F65-AFC8-B07ADA68B593}"/>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
                                            <p:graphicEl>
                                              <a:dgm id="{226E09AF-071E-415A-9435-A62E1C33D795}"/>
                                            </p:graphicEl>
                                          </p:spTgt>
                                        </p:tgtEl>
                                        <p:attrNameLst>
                                          <p:attrName>style.visibility</p:attrName>
                                        </p:attrNameLst>
                                      </p:cBhvr>
                                      <p:to>
                                        <p:strVal val="visible"/>
                                      </p:to>
                                    </p:set>
                                    <p:animEffect transition="in" filter="wipe(left)">
                                      <p:cBhvr>
                                        <p:cTn id="97" dur="500"/>
                                        <p:tgtEl>
                                          <p:spTgt spid="3">
                                            <p:graphicEl>
                                              <a:dgm id="{226E09AF-071E-415A-9435-A62E1C33D79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3</a:t>
            </a:r>
            <a:r>
              <a:rPr kumimoji="1" lang="ja-JP" altLang="en-US" dirty="0" smtClean="0"/>
              <a:t>編 債権 第</a:t>
            </a:r>
            <a:r>
              <a:rPr kumimoji="1" lang="en-US" altLang="ja-JP" dirty="0" smtClean="0"/>
              <a:t>1</a:t>
            </a:r>
            <a:r>
              <a:rPr lang="ja-JP" altLang="en-US" dirty="0" smtClean="0"/>
              <a:t>章（債権総論）の体系</a:t>
            </a:r>
            <a:endParaRPr kumimoji="1" lang="ja-JP" altLang="en-US" dirty="0"/>
          </a:p>
        </p:txBody>
      </p:sp>
      <p:graphicFrame>
        <p:nvGraphicFramePr>
          <p:cNvPr id="3" name="図表 2"/>
          <p:cNvGraphicFramePr/>
          <p:nvPr>
            <p:extLst>
              <p:ext uri="{D42A27DB-BD31-4B8C-83A1-F6EECF244321}">
                <p14:modId xmlns:p14="http://schemas.microsoft.com/office/powerpoint/2010/main" val="3740857864"/>
              </p:ext>
            </p:extLst>
          </p:nvPr>
        </p:nvGraphicFramePr>
        <p:xfrm>
          <a:off x="1072696" y="1524000"/>
          <a:ext cx="10046607" cy="467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24</a:t>
            </a:fld>
            <a:endParaRPr kumimoji="1" lang="ja-JP" altLang="en-US"/>
          </a:p>
        </p:txBody>
      </p:sp>
    </p:spTree>
    <p:extLst>
      <p:ext uri="{BB962C8B-B14F-4D97-AF65-F5344CB8AC3E}">
        <p14:creationId xmlns:p14="http://schemas.microsoft.com/office/powerpoint/2010/main" val="69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C109536B-B238-43A4-8089-E5F04636403A}"/>
                                            </p:graphicEl>
                                          </p:spTgt>
                                        </p:tgtEl>
                                        <p:attrNameLst>
                                          <p:attrName>style.visibility</p:attrName>
                                        </p:attrNameLst>
                                      </p:cBhvr>
                                      <p:to>
                                        <p:strVal val="visible"/>
                                      </p:to>
                                    </p:set>
                                    <p:animEffect transition="in" filter="wipe(left)">
                                      <p:cBhvr>
                                        <p:cTn id="7" dur="500"/>
                                        <p:tgtEl>
                                          <p:spTgt spid="3">
                                            <p:graphicEl>
                                              <a:dgm id="{C109536B-B238-43A4-8089-E5F04636403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2A5DD27B-6377-45B3-BCB0-6E5E5877211A}"/>
                                            </p:graphicEl>
                                          </p:spTgt>
                                        </p:tgtEl>
                                        <p:attrNameLst>
                                          <p:attrName>style.visibility</p:attrName>
                                        </p:attrNameLst>
                                      </p:cBhvr>
                                      <p:to>
                                        <p:strVal val="visible"/>
                                      </p:to>
                                    </p:set>
                                    <p:animEffect transition="in" filter="wipe(left)">
                                      <p:cBhvr>
                                        <p:cTn id="11" dur="500"/>
                                        <p:tgtEl>
                                          <p:spTgt spid="3">
                                            <p:graphicEl>
                                              <a:dgm id="{2A5DD27B-6377-45B3-BCB0-6E5E5877211A}"/>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EA1452E0-2326-41DD-9E55-5307506272A9}"/>
                                            </p:graphicEl>
                                          </p:spTgt>
                                        </p:tgtEl>
                                        <p:attrNameLst>
                                          <p:attrName>style.visibility</p:attrName>
                                        </p:attrNameLst>
                                      </p:cBhvr>
                                      <p:to>
                                        <p:strVal val="visible"/>
                                      </p:to>
                                    </p:set>
                                    <p:animEffect transition="in" filter="wipe(left)">
                                      <p:cBhvr>
                                        <p:cTn id="16" dur="500"/>
                                        <p:tgtEl>
                                          <p:spTgt spid="3">
                                            <p:graphicEl>
                                              <a:dgm id="{EA1452E0-2326-41DD-9E55-5307506272A9}"/>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23E4A298-627C-4164-A581-B66014E337C2}"/>
                                            </p:graphicEl>
                                          </p:spTgt>
                                        </p:tgtEl>
                                        <p:attrNameLst>
                                          <p:attrName>style.visibility</p:attrName>
                                        </p:attrNameLst>
                                      </p:cBhvr>
                                      <p:to>
                                        <p:strVal val="visible"/>
                                      </p:to>
                                    </p:set>
                                    <p:animEffect transition="in" filter="wipe(left)">
                                      <p:cBhvr>
                                        <p:cTn id="20" dur="500"/>
                                        <p:tgtEl>
                                          <p:spTgt spid="3">
                                            <p:graphicEl>
                                              <a:dgm id="{23E4A298-627C-4164-A581-B66014E337C2}"/>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graphicEl>
                                              <a:dgm id="{F34B0C03-03D9-4050-82E3-C773A58D9D4E}"/>
                                            </p:graphicEl>
                                          </p:spTgt>
                                        </p:tgtEl>
                                        <p:attrNameLst>
                                          <p:attrName>style.visibility</p:attrName>
                                        </p:attrNameLst>
                                      </p:cBhvr>
                                      <p:to>
                                        <p:strVal val="visible"/>
                                      </p:to>
                                    </p:set>
                                    <p:animEffect transition="in" filter="wipe(left)">
                                      <p:cBhvr>
                                        <p:cTn id="24" dur="500"/>
                                        <p:tgtEl>
                                          <p:spTgt spid="3">
                                            <p:graphicEl>
                                              <a:dgm id="{F34B0C03-03D9-4050-82E3-C773A58D9D4E}"/>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
                                            <p:graphicEl>
                                              <a:dgm id="{5521E3CF-B97C-4BB2-933C-BAD038A97C7F}"/>
                                            </p:graphicEl>
                                          </p:spTgt>
                                        </p:tgtEl>
                                        <p:attrNameLst>
                                          <p:attrName>style.visibility</p:attrName>
                                        </p:attrNameLst>
                                      </p:cBhvr>
                                      <p:to>
                                        <p:strVal val="visible"/>
                                      </p:to>
                                    </p:set>
                                    <p:animEffect transition="in" filter="wipe(left)">
                                      <p:cBhvr>
                                        <p:cTn id="28" dur="500"/>
                                        <p:tgtEl>
                                          <p:spTgt spid="3">
                                            <p:graphicEl>
                                              <a:dgm id="{5521E3CF-B97C-4BB2-933C-BAD038A97C7F}"/>
                                            </p:graphic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3">
                                            <p:graphicEl>
                                              <a:dgm id="{35ECB1A7-DDB0-448F-B87B-1DC5108E19F7}"/>
                                            </p:graphicEl>
                                          </p:spTgt>
                                        </p:tgtEl>
                                        <p:attrNameLst>
                                          <p:attrName>style.visibility</p:attrName>
                                        </p:attrNameLst>
                                      </p:cBhvr>
                                      <p:to>
                                        <p:strVal val="visible"/>
                                      </p:to>
                                    </p:set>
                                    <p:animEffect transition="in" filter="wipe(left)">
                                      <p:cBhvr>
                                        <p:cTn id="32" dur="500"/>
                                        <p:tgtEl>
                                          <p:spTgt spid="3">
                                            <p:graphicEl>
                                              <a:dgm id="{35ECB1A7-DDB0-448F-B87B-1DC5108E19F7}"/>
                                            </p:graphic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3">
                                            <p:graphicEl>
                                              <a:dgm id="{7DB6BA9B-35D5-42C0-92D8-5C96B56CA5A5}"/>
                                            </p:graphicEl>
                                          </p:spTgt>
                                        </p:tgtEl>
                                        <p:attrNameLst>
                                          <p:attrName>style.visibility</p:attrName>
                                        </p:attrNameLst>
                                      </p:cBhvr>
                                      <p:to>
                                        <p:strVal val="visible"/>
                                      </p:to>
                                    </p:set>
                                    <p:animEffect transition="in" filter="wipe(left)">
                                      <p:cBhvr>
                                        <p:cTn id="36" dur="500"/>
                                        <p:tgtEl>
                                          <p:spTgt spid="3">
                                            <p:graphicEl>
                                              <a:dgm id="{7DB6BA9B-35D5-42C0-92D8-5C96B56CA5A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graphicEl>
                                              <a:dgm id="{46FF0FFB-F068-4B1B-A82F-4732C1A5C61D}"/>
                                            </p:graphicEl>
                                          </p:spTgt>
                                        </p:tgtEl>
                                        <p:attrNameLst>
                                          <p:attrName>style.visibility</p:attrName>
                                        </p:attrNameLst>
                                      </p:cBhvr>
                                      <p:to>
                                        <p:strVal val="visible"/>
                                      </p:to>
                                    </p:set>
                                    <p:animEffect transition="in" filter="wipe(left)">
                                      <p:cBhvr>
                                        <p:cTn id="41" dur="500"/>
                                        <p:tgtEl>
                                          <p:spTgt spid="3">
                                            <p:graphicEl>
                                              <a:dgm id="{46FF0FFB-F068-4B1B-A82F-4732C1A5C61D}"/>
                                            </p:graphicEl>
                                          </p:spTgt>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
                                            <p:graphicEl>
                                              <a:dgm id="{91AACBDE-33FF-41E7-A1E0-41750AD970A8}"/>
                                            </p:graphicEl>
                                          </p:spTgt>
                                        </p:tgtEl>
                                        <p:attrNameLst>
                                          <p:attrName>style.visibility</p:attrName>
                                        </p:attrNameLst>
                                      </p:cBhvr>
                                      <p:to>
                                        <p:strVal val="visible"/>
                                      </p:to>
                                    </p:set>
                                    <p:animEffect transition="in" filter="wipe(left)">
                                      <p:cBhvr>
                                        <p:cTn id="45" dur="500"/>
                                        <p:tgtEl>
                                          <p:spTgt spid="3">
                                            <p:graphicEl>
                                              <a:dgm id="{91AACBDE-33FF-41E7-A1E0-41750AD970A8}"/>
                                            </p:graphicEl>
                                          </p:spTgt>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3">
                                            <p:graphicEl>
                                              <a:dgm id="{EDE9C102-0D0A-40E1-B02F-D96D95F8E8EC}"/>
                                            </p:graphicEl>
                                          </p:spTgt>
                                        </p:tgtEl>
                                        <p:attrNameLst>
                                          <p:attrName>style.visibility</p:attrName>
                                        </p:attrNameLst>
                                      </p:cBhvr>
                                      <p:to>
                                        <p:strVal val="visible"/>
                                      </p:to>
                                    </p:set>
                                    <p:animEffect transition="in" filter="wipe(left)">
                                      <p:cBhvr>
                                        <p:cTn id="49" dur="500"/>
                                        <p:tgtEl>
                                          <p:spTgt spid="3">
                                            <p:graphicEl>
                                              <a:dgm id="{EDE9C102-0D0A-40E1-B02F-D96D95F8E8EC}"/>
                                            </p:graphicEl>
                                          </p:spTgt>
                                        </p:tgtEl>
                                      </p:cBhvr>
                                    </p:animEffect>
                                  </p:childTnLst>
                                </p:cTn>
                              </p:par>
                            </p:childTnLst>
                          </p:cTn>
                        </p:par>
                        <p:par>
                          <p:cTn id="50" fill="hold">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3">
                                            <p:graphicEl>
                                              <a:dgm id="{2C8A8B71-3D82-45FC-91D6-21E4F577C143}"/>
                                            </p:graphicEl>
                                          </p:spTgt>
                                        </p:tgtEl>
                                        <p:attrNameLst>
                                          <p:attrName>style.visibility</p:attrName>
                                        </p:attrNameLst>
                                      </p:cBhvr>
                                      <p:to>
                                        <p:strVal val="visible"/>
                                      </p:to>
                                    </p:set>
                                    <p:animEffect transition="in" filter="wipe(left)">
                                      <p:cBhvr>
                                        <p:cTn id="53" dur="500"/>
                                        <p:tgtEl>
                                          <p:spTgt spid="3">
                                            <p:graphicEl>
                                              <a:dgm id="{2C8A8B71-3D82-45FC-91D6-21E4F577C143}"/>
                                            </p:graphicEl>
                                          </p:spTgt>
                                        </p:tgtEl>
                                      </p:cBhvr>
                                    </p:animEffect>
                                  </p:childTnLst>
                                </p:cTn>
                              </p:par>
                            </p:childTnLst>
                          </p:cTn>
                        </p:par>
                        <p:par>
                          <p:cTn id="54" fill="hold">
                            <p:stCondLst>
                              <p:cond delay="2000"/>
                            </p:stCondLst>
                            <p:childTnLst>
                              <p:par>
                                <p:cTn id="55" presetID="22" presetClass="entr" presetSubtype="8" fill="hold" grpId="0" nodeType="afterEffect">
                                  <p:stCondLst>
                                    <p:cond delay="0"/>
                                  </p:stCondLst>
                                  <p:childTnLst>
                                    <p:set>
                                      <p:cBhvr>
                                        <p:cTn id="56" dur="1" fill="hold">
                                          <p:stCondLst>
                                            <p:cond delay="0"/>
                                          </p:stCondLst>
                                        </p:cTn>
                                        <p:tgtEl>
                                          <p:spTgt spid="3">
                                            <p:graphicEl>
                                              <a:dgm id="{362E926E-432B-4AF5-A8A2-9523244C7E30}"/>
                                            </p:graphicEl>
                                          </p:spTgt>
                                        </p:tgtEl>
                                        <p:attrNameLst>
                                          <p:attrName>style.visibility</p:attrName>
                                        </p:attrNameLst>
                                      </p:cBhvr>
                                      <p:to>
                                        <p:strVal val="visible"/>
                                      </p:to>
                                    </p:set>
                                    <p:animEffect transition="in" filter="wipe(left)">
                                      <p:cBhvr>
                                        <p:cTn id="57" dur="500"/>
                                        <p:tgtEl>
                                          <p:spTgt spid="3">
                                            <p:graphicEl>
                                              <a:dgm id="{362E926E-432B-4AF5-A8A2-9523244C7E30}"/>
                                            </p:graphicEl>
                                          </p:spTgt>
                                        </p:tgtEl>
                                      </p:cBhvr>
                                    </p:animEffect>
                                  </p:childTnLst>
                                </p:cTn>
                              </p:par>
                            </p:childTnLst>
                          </p:cTn>
                        </p:par>
                        <p:par>
                          <p:cTn id="58" fill="hold">
                            <p:stCondLst>
                              <p:cond delay="2500"/>
                            </p:stCondLst>
                            <p:childTnLst>
                              <p:par>
                                <p:cTn id="59" presetID="22" presetClass="entr" presetSubtype="8" fill="hold" grpId="0" nodeType="afterEffect">
                                  <p:stCondLst>
                                    <p:cond delay="0"/>
                                  </p:stCondLst>
                                  <p:childTnLst>
                                    <p:set>
                                      <p:cBhvr>
                                        <p:cTn id="60" dur="1" fill="hold">
                                          <p:stCondLst>
                                            <p:cond delay="0"/>
                                          </p:stCondLst>
                                        </p:cTn>
                                        <p:tgtEl>
                                          <p:spTgt spid="3">
                                            <p:graphicEl>
                                              <a:dgm id="{0B54B85F-C7B8-46B0-92A9-031FB1E4E455}"/>
                                            </p:graphicEl>
                                          </p:spTgt>
                                        </p:tgtEl>
                                        <p:attrNameLst>
                                          <p:attrName>style.visibility</p:attrName>
                                        </p:attrNameLst>
                                      </p:cBhvr>
                                      <p:to>
                                        <p:strVal val="visible"/>
                                      </p:to>
                                    </p:set>
                                    <p:animEffect transition="in" filter="wipe(left)">
                                      <p:cBhvr>
                                        <p:cTn id="61" dur="500"/>
                                        <p:tgtEl>
                                          <p:spTgt spid="3">
                                            <p:graphicEl>
                                              <a:dgm id="{0B54B85F-C7B8-46B0-92A9-031FB1E4E455}"/>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
                                            <p:graphicEl>
                                              <a:dgm id="{10D42795-88F6-454C-B135-7493651F2185}"/>
                                            </p:graphicEl>
                                          </p:spTgt>
                                        </p:tgtEl>
                                        <p:attrNameLst>
                                          <p:attrName>style.visibility</p:attrName>
                                        </p:attrNameLst>
                                      </p:cBhvr>
                                      <p:to>
                                        <p:strVal val="visible"/>
                                      </p:to>
                                    </p:set>
                                    <p:animEffect transition="in" filter="wipe(left)">
                                      <p:cBhvr>
                                        <p:cTn id="66" dur="500"/>
                                        <p:tgtEl>
                                          <p:spTgt spid="3">
                                            <p:graphicEl>
                                              <a:dgm id="{10D42795-88F6-454C-B135-7493651F2185}"/>
                                            </p:graphicEl>
                                          </p:spTgt>
                                        </p:tgtEl>
                                      </p:cBhvr>
                                    </p:animEffec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3">
                                            <p:graphicEl>
                                              <a:dgm id="{A121E7C7-8332-4A8C-BDAC-71636066A16E}"/>
                                            </p:graphicEl>
                                          </p:spTgt>
                                        </p:tgtEl>
                                        <p:attrNameLst>
                                          <p:attrName>style.visibility</p:attrName>
                                        </p:attrNameLst>
                                      </p:cBhvr>
                                      <p:to>
                                        <p:strVal val="visible"/>
                                      </p:to>
                                    </p:set>
                                    <p:animEffect transition="in" filter="wipe(left)">
                                      <p:cBhvr>
                                        <p:cTn id="70" dur="500"/>
                                        <p:tgtEl>
                                          <p:spTgt spid="3">
                                            <p:graphicEl>
                                              <a:dgm id="{A121E7C7-8332-4A8C-BDAC-71636066A16E}"/>
                                            </p:graphicEl>
                                          </p:spTgt>
                                        </p:tgtEl>
                                      </p:cBhvr>
                                    </p:animEffec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A808F4EB-F2C7-4285-BF27-250C78E7876A}"/>
                                            </p:graphicEl>
                                          </p:spTgt>
                                        </p:tgtEl>
                                        <p:attrNameLst>
                                          <p:attrName>style.visibility</p:attrName>
                                        </p:attrNameLst>
                                      </p:cBhvr>
                                      <p:to>
                                        <p:strVal val="visible"/>
                                      </p:to>
                                    </p:set>
                                    <p:animEffect transition="in" filter="wipe(left)">
                                      <p:cBhvr>
                                        <p:cTn id="74" dur="500"/>
                                        <p:tgtEl>
                                          <p:spTgt spid="3">
                                            <p:graphicEl>
                                              <a:dgm id="{A808F4EB-F2C7-4285-BF27-250C78E7876A}"/>
                                            </p:graphicEl>
                                          </p:spTgt>
                                        </p:tgtEl>
                                      </p:cBhvr>
                                    </p:animEffect>
                                  </p:childTnLst>
                                </p:cTn>
                              </p:par>
                            </p:childTnLst>
                          </p:cTn>
                        </p:par>
                        <p:par>
                          <p:cTn id="75" fill="hold">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3">
                                            <p:graphicEl>
                                              <a:dgm id="{D071414C-3653-4650-A586-4A35AE5C80EE}"/>
                                            </p:graphicEl>
                                          </p:spTgt>
                                        </p:tgtEl>
                                        <p:attrNameLst>
                                          <p:attrName>style.visibility</p:attrName>
                                        </p:attrNameLst>
                                      </p:cBhvr>
                                      <p:to>
                                        <p:strVal val="visible"/>
                                      </p:to>
                                    </p:set>
                                    <p:animEffect transition="in" filter="wipe(left)">
                                      <p:cBhvr>
                                        <p:cTn id="78" dur="500"/>
                                        <p:tgtEl>
                                          <p:spTgt spid="3">
                                            <p:graphicEl>
                                              <a:dgm id="{D071414C-3653-4650-A586-4A35AE5C80EE}"/>
                                            </p:graphicEl>
                                          </p:spTgt>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3">
                                            <p:graphicEl>
                                              <a:dgm id="{9D953FA6-05F7-4775-B1D4-2E3459D67464}"/>
                                            </p:graphicEl>
                                          </p:spTgt>
                                        </p:tgtEl>
                                        <p:attrNameLst>
                                          <p:attrName>style.visibility</p:attrName>
                                        </p:attrNameLst>
                                      </p:cBhvr>
                                      <p:to>
                                        <p:strVal val="visible"/>
                                      </p:to>
                                    </p:set>
                                    <p:animEffect transition="in" filter="wipe(left)">
                                      <p:cBhvr>
                                        <p:cTn id="82" dur="500"/>
                                        <p:tgtEl>
                                          <p:spTgt spid="3">
                                            <p:graphicEl>
                                              <a:dgm id="{9D953FA6-05F7-4775-B1D4-2E3459D67464}"/>
                                            </p:graphicEl>
                                          </p:spTgt>
                                        </p:tgtEl>
                                      </p:cBhvr>
                                    </p:animEffect>
                                  </p:childTnLst>
                                </p:cTn>
                              </p:par>
                            </p:childTnLst>
                          </p:cTn>
                        </p:par>
                        <p:par>
                          <p:cTn id="83" fill="hold">
                            <p:stCondLst>
                              <p:cond delay="2500"/>
                            </p:stCondLst>
                            <p:childTnLst>
                              <p:par>
                                <p:cTn id="84" presetID="22" presetClass="entr" presetSubtype="8" fill="hold" grpId="0" nodeType="afterEffect">
                                  <p:stCondLst>
                                    <p:cond delay="0"/>
                                  </p:stCondLst>
                                  <p:childTnLst>
                                    <p:set>
                                      <p:cBhvr>
                                        <p:cTn id="85" dur="1" fill="hold">
                                          <p:stCondLst>
                                            <p:cond delay="0"/>
                                          </p:stCondLst>
                                        </p:cTn>
                                        <p:tgtEl>
                                          <p:spTgt spid="3">
                                            <p:graphicEl>
                                              <a:dgm id="{CB8A3205-89AD-42D2-810E-97C46EB82B60}"/>
                                            </p:graphicEl>
                                          </p:spTgt>
                                        </p:tgtEl>
                                        <p:attrNameLst>
                                          <p:attrName>style.visibility</p:attrName>
                                        </p:attrNameLst>
                                      </p:cBhvr>
                                      <p:to>
                                        <p:strVal val="visible"/>
                                      </p:to>
                                    </p:set>
                                    <p:animEffect transition="in" filter="wipe(left)">
                                      <p:cBhvr>
                                        <p:cTn id="86" dur="500"/>
                                        <p:tgtEl>
                                          <p:spTgt spid="3">
                                            <p:graphicEl>
                                              <a:dgm id="{CB8A3205-89AD-42D2-810E-97C46EB82B60}"/>
                                            </p:graphicEl>
                                          </p:spTgt>
                                        </p:tgtEl>
                                      </p:cBhvr>
                                    </p:animEffect>
                                  </p:childTnLst>
                                </p:cTn>
                              </p:par>
                            </p:childTnLst>
                          </p:cTn>
                        </p:par>
                        <p:par>
                          <p:cTn id="87" fill="hold">
                            <p:stCondLst>
                              <p:cond delay="3000"/>
                            </p:stCondLst>
                            <p:childTnLst>
                              <p:par>
                                <p:cTn id="88" presetID="22" presetClass="entr" presetSubtype="8" fill="hold" grpId="0" nodeType="afterEffect">
                                  <p:stCondLst>
                                    <p:cond delay="0"/>
                                  </p:stCondLst>
                                  <p:childTnLst>
                                    <p:set>
                                      <p:cBhvr>
                                        <p:cTn id="89" dur="1" fill="hold">
                                          <p:stCondLst>
                                            <p:cond delay="0"/>
                                          </p:stCondLst>
                                        </p:cTn>
                                        <p:tgtEl>
                                          <p:spTgt spid="3">
                                            <p:graphicEl>
                                              <a:dgm id="{E9ADF1D5-730A-46CA-A3D7-DF18E387141A}"/>
                                            </p:graphicEl>
                                          </p:spTgt>
                                        </p:tgtEl>
                                        <p:attrNameLst>
                                          <p:attrName>style.visibility</p:attrName>
                                        </p:attrNameLst>
                                      </p:cBhvr>
                                      <p:to>
                                        <p:strVal val="visible"/>
                                      </p:to>
                                    </p:set>
                                    <p:animEffect transition="in" filter="wipe(left)">
                                      <p:cBhvr>
                                        <p:cTn id="90" dur="500"/>
                                        <p:tgtEl>
                                          <p:spTgt spid="3">
                                            <p:graphicEl>
                                              <a:dgm id="{E9ADF1D5-730A-46CA-A3D7-DF18E387141A}"/>
                                            </p:graphicEl>
                                          </p:spTgt>
                                        </p:tgtEl>
                                      </p:cBhvr>
                                    </p:animEffect>
                                  </p:childTnLst>
                                </p:cTn>
                              </p:par>
                            </p:childTnLst>
                          </p:cTn>
                        </p:par>
                        <p:par>
                          <p:cTn id="91" fill="hold">
                            <p:stCondLst>
                              <p:cond delay="3500"/>
                            </p:stCondLst>
                            <p:childTnLst>
                              <p:par>
                                <p:cTn id="92" presetID="22" presetClass="entr" presetSubtype="8" fill="hold" grpId="0" nodeType="afterEffect">
                                  <p:stCondLst>
                                    <p:cond delay="0"/>
                                  </p:stCondLst>
                                  <p:childTnLst>
                                    <p:set>
                                      <p:cBhvr>
                                        <p:cTn id="93" dur="1" fill="hold">
                                          <p:stCondLst>
                                            <p:cond delay="0"/>
                                          </p:stCondLst>
                                        </p:cTn>
                                        <p:tgtEl>
                                          <p:spTgt spid="3">
                                            <p:graphicEl>
                                              <a:dgm id="{C8CEEAEF-30E4-4C2B-A31A-86B159A3EBC8}"/>
                                            </p:graphicEl>
                                          </p:spTgt>
                                        </p:tgtEl>
                                        <p:attrNameLst>
                                          <p:attrName>style.visibility</p:attrName>
                                        </p:attrNameLst>
                                      </p:cBhvr>
                                      <p:to>
                                        <p:strVal val="visible"/>
                                      </p:to>
                                    </p:set>
                                    <p:animEffect transition="in" filter="wipe(left)">
                                      <p:cBhvr>
                                        <p:cTn id="94" dur="500"/>
                                        <p:tgtEl>
                                          <p:spTgt spid="3">
                                            <p:graphicEl>
                                              <a:dgm id="{C8CEEAEF-30E4-4C2B-A31A-86B159A3EBC8}"/>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3">
                                            <p:graphicEl>
                                              <a:dgm id="{5E3A3560-7862-4420-A061-F9CD45ECD8D7}"/>
                                            </p:graphicEl>
                                          </p:spTgt>
                                        </p:tgtEl>
                                        <p:attrNameLst>
                                          <p:attrName>style.visibility</p:attrName>
                                        </p:attrNameLst>
                                      </p:cBhvr>
                                      <p:to>
                                        <p:strVal val="visible"/>
                                      </p:to>
                                    </p:set>
                                    <p:animEffect transition="in" filter="wipe(left)">
                                      <p:cBhvr>
                                        <p:cTn id="99" dur="500"/>
                                        <p:tgtEl>
                                          <p:spTgt spid="3">
                                            <p:graphicEl>
                                              <a:dgm id="{5E3A3560-7862-4420-A061-F9CD45ECD8D7}"/>
                                            </p:graphicEl>
                                          </p:spTgt>
                                        </p:tgtEl>
                                      </p:cBhvr>
                                    </p:animEffec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3">
                                            <p:graphicEl>
                                              <a:dgm id="{35AEBBF5-D820-41B3-B557-741F0C91638F}"/>
                                            </p:graphicEl>
                                          </p:spTgt>
                                        </p:tgtEl>
                                        <p:attrNameLst>
                                          <p:attrName>style.visibility</p:attrName>
                                        </p:attrNameLst>
                                      </p:cBhvr>
                                      <p:to>
                                        <p:strVal val="visible"/>
                                      </p:to>
                                    </p:set>
                                    <p:animEffect transition="in" filter="wipe(left)">
                                      <p:cBhvr>
                                        <p:cTn id="103" dur="500"/>
                                        <p:tgtEl>
                                          <p:spTgt spid="3">
                                            <p:graphicEl>
                                              <a:dgm id="{35AEBBF5-D820-41B3-B557-741F0C91638F}"/>
                                            </p:graphicEl>
                                          </p:spTgt>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3">
                                            <p:graphicEl>
                                              <a:dgm id="{4DDD3F42-EED2-49B0-965D-89CDD5BC8AA1}"/>
                                            </p:graphicEl>
                                          </p:spTgt>
                                        </p:tgtEl>
                                        <p:attrNameLst>
                                          <p:attrName>style.visibility</p:attrName>
                                        </p:attrNameLst>
                                      </p:cBhvr>
                                      <p:to>
                                        <p:strVal val="visible"/>
                                      </p:to>
                                    </p:set>
                                    <p:animEffect transition="in" filter="wipe(left)">
                                      <p:cBhvr>
                                        <p:cTn id="107" dur="500"/>
                                        <p:tgtEl>
                                          <p:spTgt spid="3">
                                            <p:graphicEl>
                                              <a:dgm id="{4DDD3F42-EED2-49B0-965D-89CDD5BC8AA1}"/>
                                            </p:graphicEl>
                                          </p:spTgt>
                                        </p:tgtEl>
                                      </p:cBhvr>
                                    </p:animEffect>
                                  </p:childTnLst>
                                </p:cTn>
                              </p:par>
                            </p:childTnLst>
                          </p:cTn>
                        </p:par>
                        <p:par>
                          <p:cTn id="108" fill="hold">
                            <p:stCondLst>
                              <p:cond delay="1500"/>
                            </p:stCondLst>
                            <p:childTnLst>
                              <p:par>
                                <p:cTn id="109" presetID="22" presetClass="entr" presetSubtype="8" fill="hold" grpId="0" nodeType="afterEffect">
                                  <p:stCondLst>
                                    <p:cond delay="0"/>
                                  </p:stCondLst>
                                  <p:childTnLst>
                                    <p:set>
                                      <p:cBhvr>
                                        <p:cTn id="110" dur="1" fill="hold">
                                          <p:stCondLst>
                                            <p:cond delay="0"/>
                                          </p:stCondLst>
                                        </p:cTn>
                                        <p:tgtEl>
                                          <p:spTgt spid="3">
                                            <p:graphicEl>
                                              <a:dgm id="{1175853E-FDC5-49DD-9AAD-6C3314A84FA0}"/>
                                            </p:graphicEl>
                                          </p:spTgt>
                                        </p:tgtEl>
                                        <p:attrNameLst>
                                          <p:attrName>style.visibility</p:attrName>
                                        </p:attrNameLst>
                                      </p:cBhvr>
                                      <p:to>
                                        <p:strVal val="visible"/>
                                      </p:to>
                                    </p:set>
                                    <p:animEffect transition="in" filter="wipe(left)">
                                      <p:cBhvr>
                                        <p:cTn id="111" dur="500"/>
                                        <p:tgtEl>
                                          <p:spTgt spid="3">
                                            <p:graphicEl>
                                              <a:dgm id="{1175853E-FDC5-49DD-9AAD-6C3314A84FA0}"/>
                                            </p:graphicEl>
                                          </p:spTgt>
                                        </p:tgtEl>
                                      </p:cBhvr>
                                    </p:animEffect>
                                  </p:childTnLst>
                                </p:cTn>
                              </p:par>
                            </p:childTnLst>
                          </p:cTn>
                        </p:par>
                        <p:par>
                          <p:cTn id="112" fill="hold">
                            <p:stCondLst>
                              <p:cond delay="2000"/>
                            </p:stCondLst>
                            <p:childTnLst>
                              <p:par>
                                <p:cTn id="113" presetID="22" presetClass="entr" presetSubtype="8" fill="hold" grpId="0" nodeType="afterEffect">
                                  <p:stCondLst>
                                    <p:cond delay="0"/>
                                  </p:stCondLst>
                                  <p:childTnLst>
                                    <p:set>
                                      <p:cBhvr>
                                        <p:cTn id="114" dur="1" fill="hold">
                                          <p:stCondLst>
                                            <p:cond delay="0"/>
                                          </p:stCondLst>
                                        </p:cTn>
                                        <p:tgtEl>
                                          <p:spTgt spid="3">
                                            <p:graphicEl>
                                              <a:dgm id="{75D0B7BA-6E7F-48B0-B2DD-2C99F87E2392}"/>
                                            </p:graphicEl>
                                          </p:spTgt>
                                        </p:tgtEl>
                                        <p:attrNameLst>
                                          <p:attrName>style.visibility</p:attrName>
                                        </p:attrNameLst>
                                      </p:cBhvr>
                                      <p:to>
                                        <p:strVal val="visible"/>
                                      </p:to>
                                    </p:set>
                                    <p:animEffect transition="in" filter="wipe(left)">
                                      <p:cBhvr>
                                        <p:cTn id="115" dur="500"/>
                                        <p:tgtEl>
                                          <p:spTgt spid="3">
                                            <p:graphicEl>
                                              <a:dgm id="{75D0B7BA-6E7F-48B0-B2DD-2C99F87E2392}"/>
                                            </p:graphicEl>
                                          </p:spTgt>
                                        </p:tgtEl>
                                      </p:cBhvr>
                                    </p:animEffect>
                                  </p:childTnLst>
                                </p:cTn>
                              </p:par>
                            </p:childTnLst>
                          </p:cTn>
                        </p:par>
                        <p:par>
                          <p:cTn id="116" fill="hold">
                            <p:stCondLst>
                              <p:cond delay="2500"/>
                            </p:stCondLst>
                            <p:childTnLst>
                              <p:par>
                                <p:cTn id="117" presetID="22" presetClass="entr" presetSubtype="8" fill="hold" grpId="0" nodeType="afterEffect">
                                  <p:stCondLst>
                                    <p:cond delay="0"/>
                                  </p:stCondLst>
                                  <p:childTnLst>
                                    <p:set>
                                      <p:cBhvr>
                                        <p:cTn id="118" dur="1" fill="hold">
                                          <p:stCondLst>
                                            <p:cond delay="0"/>
                                          </p:stCondLst>
                                        </p:cTn>
                                        <p:tgtEl>
                                          <p:spTgt spid="3">
                                            <p:graphicEl>
                                              <a:dgm id="{ED0CAD46-8095-4333-AA58-65B5D962125E}"/>
                                            </p:graphicEl>
                                          </p:spTgt>
                                        </p:tgtEl>
                                        <p:attrNameLst>
                                          <p:attrName>style.visibility</p:attrName>
                                        </p:attrNameLst>
                                      </p:cBhvr>
                                      <p:to>
                                        <p:strVal val="visible"/>
                                      </p:to>
                                    </p:set>
                                    <p:animEffect transition="in" filter="wipe(left)">
                                      <p:cBhvr>
                                        <p:cTn id="119" dur="500"/>
                                        <p:tgtEl>
                                          <p:spTgt spid="3">
                                            <p:graphicEl>
                                              <a:dgm id="{ED0CAD46-8095-4333-AA58-65B5D962125E}"/>
                                            </p:graphicEl>
                                          </p:spTgt>
                                        </p:tgtEl>
                                      </p:cBhvr>
                                    </p:animEffect>
                                  </p:childTnLst>
                                </p:cTn>
                              </p:par>
                            </p:childTnLst>
                          </p:cTn>
                        </p:par>
                        <p:par>
                          <p:cTn id="120" fill="hold">
                            <p:stCondLst>
                              <p:cond delay="3000"/>
                            </p:stCondLst>
                            <p:childTnLst>
                              <p:par>
                                <p:cTn id="121" presetID="22" presetClass="entr" presetSubtype="8" fill="hold" grpId="0" nodeType="afterEffect">
                                  <p:stCondLst>
                                    <p:cond delay="0"/>
                                  </p:stCondLst>
                                  <p:childTnLst>
                                    <p:set>
                                      <p:cBhvr>
                                        <p:cTn id="122" dur="1" fill="hold">
                                          <p:stCondLst>
                                            <p:cond delay="0"/>
                                          </p:stCondLst>
                                        </p:cTn>
                                        <p:tgtEl>
                                          <p:spTgt spid="3">
                                            <p:graphicEl>
                                              <a:dgm id="{BC508720-A323-4727-95C4-275FE597D8EC}"/>
                                            </p:graphicEl>
                                          </p:spTgt>
                                        </p:tgtEl>
                                        <p:attrNameLst>
                                          <p:attrName>style.visibility</p:attrName>
                                        </p:attrNameLst>
                                      </p:cBhvr>
                                      <p:to>
                                        <p:strVal val="visible"/>
                                      </p:to>
                                    </p:set>
                                    <p:animEffect transition="in" filter="wipe(left)">
                                      <p:cBhvr>
                                        <p:cTn id="123" dur="500"/>
                                        <p:tgtEl>
                                          <p:spTgt spid="3">
                                            <p:graphicEl>
                                              <a:dgm id="{BC508720-A323-4727-95C4-275FE597D8EC}"/>
                                            </p:graphicEl>
                                          </p:spTgt>
                                        </p:tgtEl>
                                      </p:cBhvr>
                                    </p:animEffect>
                                  </p:childTnLst>
                                </p:cTn>
                              </p:par>
                            </p:childTnLst>
                          </p:cTn>
                        </p:par>
                        <p:par>
                          <p:cTn id="124" fill="hold">
                            <p:stCondLst>
                              <p:cond delay="3500"/>
                            </p:stCondLst>
                            <p:childTnLst>
                              <p:par>
                                <p:cTn id="125" presetID="22" presetClass="entr" presetSubtype="8" fill="hold" grpId="0" nodeType="afterEffect">
                                  <p:stCondLst>
                                    <p:cond delay="0"/>
                                  </p:stCondLst>
                                  <p:childTnLst>
                                    <p:set>
                                      <p:cBhvr>
                                        <p:cTn id="126" dur="1" fill="hold">
                                          <p:stCondLst>
                                            <p:cond delay="0"/>
                                          </p:stCondLst>
                                        </p:cTn>
                                        <p:tgtEl>
                                          <p:spTgt spid="3">
                                            <p:graphicEl>
                                              <a:dgm id="{0D034AB0-6B9A-4DF5-8472-499E9C068F27}"/>
                                            </p:graphicEl>
                                          </p:spTgt>
                                        </p:tgtEl>
                                        <p:attrNameLst>
                                          <p:attrName>style.visibility</p:attrName>
                                        </p:attrNameLst>
                                      </p:cBhvr>
                                      <p:to>
                                        <p:strVal val="visible"/>
                                      </p:to>
                                    </p:set>
                                    <p:animEffect transition="in" filter="wipe(left)">
                                      <p:cBhvr>
                                        <p:cTn id="127" dur="500"/>
                                        <p:tgtEl>
                                          <p:spTgt spid="3">
                                            <p:graphicEl>
                                              <a:dgm id="{0D034AB0-6B9A-4DF5-8472-499E9C068F27}"/>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
                                            <p:graphicEl>
                                              <a:dgm id="{1133AF82-A490-4545-8750-4820D33B0AEA}"/>
                                            </p:graphicEl>
                                          </p:spTgt>
                                        </p:tgtEl>
                                        <p:attrNameLst>
                                          <p:attrName>style.visibility</p:attrName>
                                        </p:attrNameLst>
                                      </p:cBhvr>
                                      <p:to>
                                        <p:strVal val="visible"/>
                                      </p:to>
                                    </p:set>
                                    <p:animEffect transition="in" filter="wipe(left)">
                                      <p:cBhvr>
                                        <p:cTn id="132" dur="500"/>
                                        <p:tgtEl>
                                          <p:spTgt spid="3">
                                            <p:graphicEl>
                                              <a:dgm id="{1133AF82-A490-4545-8750-4820D33B0AEA}"/>
                                            </p:graphicEl>
                                          </p:spTgt>
                                        </p:tgtEl>
                                      </p:cBhvr>
                                    </p:animEffect>
                                  </p:childTnLst>
                                </p:cTn>
                              </p:par>
                            </p:childTnLst>
                          </p:cTn>
                        </p:par>
                        <p:par>
                          <p:cTn id="133" fill="hold">
                            <p:stCondLst>
                              <p:cond delay="500"/>
                            </p:stCondLst>
                            <p:childTnLst>
                              <p:par>
                                <p:cTn id="134" presetID="22" presetClass="entr" presetSubtype="8" fill="hold" grpId="0" nodeType="afterEffect">
                                  <p:stCondLst>
                                    <p:cond delay="0"/>
                                  </p:stCondLst>
                                  <p:childTnLst>
                                    <p:set>
                                      <p:cBhvr>
                                        <p:cTn id="135" dur="1" fill="hold">
                                          <p:stCondLst>
                                            <p:cond delay="0"/>
                                          </p:stCondLst>
                                        </p:cTn>
                                        <p:tgtEl>
                                          <p:spTgt spid="3">
                                            <p:graphicEl>
                                              <a:dgm id="{3C6C097F-19E6-4FEB-B977-DD7556441FF8}"/>
                                            </p:graphicEl>
                                          </p:spTgt>
                                        </p:tgtEl>
                                        <p:attrNameLst>
                                          <p:attrName>style.visibility</p:attrName>
                                        </p:attrNameLst>
                                      </p:cBhvr>
                                      <p:to>
                                        <p:strVal val="visible"/>
                                      </p:to>
                                    </p:set>
                                    <p:animEffect transition="in" filter="wipe(left)">
                                      <p:cBhvr>
                                        <p:cTn id="136" dur="500"/>
                                        <p:tgtEl>
                                          <p:spTgt spid="3">
                                            <p:graphicEl>
                                              <a:dgm id="{3C6C097F-19E6-4FEB-B977-DD7556441FF8}"/>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3">
                                            <p:graphicEl>
                                              <a:dgm id="{ACD3DA2E-EF22-4009-9795-0A0D9A5028AF}"/>
                                            </p:graphicEl>
                                          </p:spTgt>
                                        </p:tgtEl>
                                        <p:attrNameLst>
                                          <p:attrName>style.visibility</p:attrName>
                                        </p:attrNameLst>
                                      </p:cBhvr>
                                      <p:to>
                                        <p:strVal val="visible"/>
                                      </p:to>
                                    </p:set>
                                    <p:animEffect transition="in" filter="wipe(left)">
                                      <p:cBhvr>
                                        <p:cTn id="141" dur="500"/>
                                        <p:tgtEl>
                                          <p:spTgt spid="3">
                                            <p:graphicEl>
                                              <a:dgm id="{ACD3DA2E-EF22-4009-9795-0A0D9A5028AF}"/>
                                            </p:graphicEl>
                                          </p:spTgt>
                                        </p:tgtEl>
                                      </p:cBhvr>
                                    </p:animEffect>
                                  </p:childTnLst>
                                </p:cTn>
                              </p:par>
                            </p:childTnLst>
                          </p:cTn>
                        </p:par>
                        <p:par>
                          <p:cTn id="142" fill="hold">
                            <p:stCondLst>
                              <p:cond delay="500"/>
                            </p:stCondLst>
                            <p:childTnLst>
                              <p:par>
                                <p:cTn id="143" presetID="22" presetClass="entr" presetSubtype="8" fill="hold" grpId="0" nodeType="afterEffect">
                                  <p:stCondLst>
                                    <p:cond delay="0"/>
                                  </p:stCondLst>
                                  <p:childTnLst>
                                    <p:set>
                                      <p:cBhvr>
                                        <p:cTn id="144" dur="1" fill="hold">
                                          <p:stCondLst>
                                            <p:cond delay="0"/>
                                          </p:stCondLst>
                                        </p:cTn>
                                        <p:tgtEl>
                                          <p:spTgt spid="3">
                                            <p:graphicEl>
                                              <a:dgm id="{B5CEEFAF-5291-40AD-A651-62E863BFF74F}"/>
                                            </p:graphicEl>
                                          </p:spTgt>
                                        </p:tgtEl>
                                        <p:attrNameLst>
                                          <p:attrName>style.visibility</p:attrName>
                                        </p:attrNameLst>
                                      </p:cBhvr>
                                      <p:to>
                                        <p:strVal val="visible"/>
                                      </p:to>
                                    </p:set>
                                    <p:animEffect transition="in" filter="wipe(left)">
                                      <p:cBhvr>
                                        <p:cTn id="145" dur="500"/>
                                        <p:tgtEl>
                                          <p:spTgt spid="3">
                                            <p:graphicEl>
                                              <a:dgm id="{B5CEEFAF-5291-40AD-A651-62E863BFF74F}"/>
                                            </p:graphic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3">
                                            <p:graphicEl>
                                              <a:dgm id="{87A16363-17D3-4224-B263-199A9B1B44AB}"/>
                                            </p:graphicEl>
                                          </p:spTgt>
                                        </p:tgtEl>
                                        <p:attrNameLst>
                                          <p:attrName>style.visibility</p:attrName>
                                        </p:attrNameLst>
                                      </p:cBhvr>
                                      <p:to>
                                        <p:strVal val="visible"/>
                                      </p:to>
                                    </p:set>
                                    <p:animEffect transition="in" filter="wipe(left)">
                                      <p:cBhvr>
                                        <p:cTn id="150" dur="500"/>
                                        <p:tgtEl>
                                          <p:spTgt spid="3">
                                            <p:graphicEl>
                                              <a:dgm id="{87A16363-17D3-4224-B263-199A9B1B44AB}"/>
                                            </p:graphicEl>
                                          </p:spTgt>
                                        </p:tgtEl>
                                      </p:cBhvr>
                                    </p:animEffect>
                                  </p:childTnLst>
                                </p:cTn>
                              </p:par>
                            </p:childTnLst>
                          </p:cTn>
                        </p:par>
                        <p:par>
                          <p:cTn id="151" fill="hold">
                            <p:stCondLst>
                              <p:cond delay="500"/>
                            </p:stCondLst>
                            <p:childTnLst>
                              <p:par>
                                <p:cTn id="152" presetID="22" presetClass="entr" presetSubtype="8" fill="hold" grpId="0" nodeType="afterEffect">
                                  <p:stCondLst>
                                    <p:cond delay="0"/>
                                  </p:stCondLst>
                                  <p:childTnLst>
                                    <p:set>
                                      <p:cBhvr>
                                        <p:cTn id="153" dur="1" fill="hold">
                                          <p:stCondLst>
                                            <p:cond delay="0"/>
                                          </p:stCondLst>
                                        </p:cTn>
                                        <p:tgtEl>
                                          <p:spTgt spid="3">
                                            <p:graphicEl>
                                              <a:dgm id="{61A421B0-8694-4DD1-A737-7B5F65C55C63}"/>
                                            </p:graphicEl>
                                          </p:spTgt>
                                        </p:tgtEl>
                                        <p:attrNameLst>
                                          <p:attrName>style.visibility</p:attrName>
                                        </p:attrNameLst>
                                      </p:cBhvr>
                                      <p:to>
                                        <p:strVal val="visible"/>
                                      </p:to>
                                    </p:set>
                                    <p:animEffect transition="in" filter="wipe(left)">
                                      <p:cBhvr>
                                        <p:cTn id="154" dur="500"/>
                                        <p:tgtEl>
                                          <p:spTgt spid="3">
                                            <p:graphicEl>
                                              <a:dgm id="{61A421B0-8694-4DD1-A737-7B5F65C55C63}"/>
                                            </p:graphicEl>
                                          </p:spTgt>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3">
                                            <p:graphicEl>
                                              <a:dgm id="{8528AFD5-7770-4BB7-BFD8-0BC3DBECA0E0}"/>
                                            </p:graphicEl>
                                          </p:spTgt>
                                        </p:tgtEl>
                                        <p:attrNameLst>
                                          <p:attrName>style.visibility</p:attrName>
                                        </p:attrNameLst>
                                      </p:cBhvr>
                                      <p:to>
                                        <p:strVal val="visible"/>
                                      </p:to>
                                    </p:set>
                                    <p:animEffect transition="in" filter="wipe(left)">
                                      <p:cBhvr>
                                        <p:cTn id="159" dur="500"/>
                                        <p:tgtEl>
                                          <p:spTgt spid="3">
                                            <p:graphicEl>
                                              <a:dgm id="{8528AFD5-7770-4BB7-BFD8-0BC3DBECA0E0}"/>
                                            </p:graphicEl>
                                          </p:spTgt>
                                        </p:tgtEl>
                                      </p:cBhvr>
                                    </p:animEffect>
                                  </p:childTnLst>
                                </p:cTn>
                              </p:par>
                            </p:childTnLst>
                          </p:cTn>
                        </p:par>
                        <p:par>
                          <p:cTn id="160" fill="hold">
                            <p:stCondLst>
                              <p:cond delay="500"/>
                            </p:stCondLst>
                            <p:childTnLst>
                              <p:par>
                                <p:cTn id="161" presetID="22" presetClass="entr" presetSubtype="8" fill="hold" grpId="0" nodeType="afterEffect">
                                  <p:stCondLst>
                                    <p:cond delay="0"/>
                                  </p:stCondLst>
                                  <p:childTnLst>
                                    <p:set>
                                      <p:cBhvr>
                                        <p:cTn id="162" dur="1" fill="hold">
                                          <p:stCondLst>
                                            <p:cond delay="0"/>
                                          </p:stCondLst>
                                        </p:cTn>
                                        <p:tgtEl>
                                          <p:spTgt spid="3">
                                            <p:graphicEl>
                                              <a:dgm id="{96B70007-EEB8-481A-8CF1-42255D59D55C}"/>
                                            </p:graphicEl>
                                          </p:spTgt>
                                        </p:tgtEl>
                                        <p:attrNameLst>
                                          <p:attrName>style.visibility</p:attrName>
                                        </p:attrNameLst>
                                      </p:cBhvr>
                                      <p:to>
                                        <p:strVal val="visible"/>
                                      </p:to>
                                    </p:set>
                                    <p:animEffect transition="in" filter="wipe(left)">
                                      <p:cBhvr>
                                        <p:cTn id="163" dur="500"/>
                                        <p:tgtEl>
                                          <p:spTgt spid="3">
                                            <p:graphicEl>
                                              <a:dgm id="{96B70007-EEB8-481A-8CF1-42255D59D55C}"/>
                                            </p:graphic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grpId="0" nodeType="clickEffect">
                                  <p:stCondLst>
                                    <p:cond delay="0"/>
                                  </p:stCondLst>
                                  <p:childTnLst>
                                    <p:set>
                                      <p:cBhvr>
                                        <p:cTn id="167" dur="1" fill="hold">
                                          <p:stCondLst>
                                            <p:cond delay="0"/>
                                          </p:stCondLst>
                                        </p:cTn>
                                        <p:tgtEl>
                                          <p:spTgt spid="3">
                                            <p:graphicEl>
                                              <a:dgm id="{3B7C543B-9D5A-4905-B5DC-866673B0903C}"/>
                                            </p:graphicEl>
                                          </p:spTgt>
                                        </p:tgtEl>
                                        <p:attrNameLst>
                                          <p:attrName>style.visibility</p:attrName>
                                        </p:attrNameLst>
                                      </p:cBhvr>
                                      <p:to>
                                        <p:strVal val="visible"/>
                                      </p:to>
                                    </p:set>
                                    <p:animEffect transition="in" filter="wipe(left)">
                                      <p:cBhvr>
                                        <p:cTn id="168" dur="500"/>
                                        <p:tgtEl>
                                          <p:spTgt spid="3">
                                            <p:graphicEl>
                                              <a:dgm id="{3B7C543B-9D5A-4905-B5DC-866673B090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債権編 第</a:t>
            </a:r>
            <a:r>
              <a:rPr kumimoji="1" lang="en-US" altLang="ja-JP" dirty="0" smtClean="0"/>
              <a:t>2</a:t>
            </a:r>
            <a:r>
              <a:rPr kumimoji="1" lang="ja-JP" altLang="en-US" dirty="0" smtClean="0"/>
              <a:t>章 契約の体系</a:t>
            </a:r>
            <a:endParaRPr kumimoji="1" lang="ja-JP" altLang="en-US" dirty="0"/>
          </a:p>
        </p:txBody>
      </p:sp>
      <p:graphicFrame>
        <p:nvGraphicFramePr>
          <p:cNvPr id="3" name="図表 2"/>
          <p:cNvGraphicFramePr/>
          <p:nvPr>
            <p:extLst>
              <p:ext uri="{D42A27DB-BD31-4B8C-83A1-F6EECF244321}">
                <p14:modId xmlns:p14="http://schemas.microsoft.com/office/powerpoint/2010/main" val="1706904876"/>
              </p:ext>
            </p:extLst>
          </p:nvPr>
        </p:nvGraphicFramePr>
        <p:xfrm>
          <a:off x="1081314" y="1349829"/>
          <a:ext cx="10029371" cy="4818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25</a:t>
            </a:fld>
            <a:endParaRPr kumimoji="1" lang="ja-JP" altLang="en-US"/>
          </a:p>
        </p:txBody>
      </p:sp>
    </p:spTree>
    <p:extLst>
      <p:ext uri="{BB962C8B-B14F-4D97-AF65-F5344CB8AC3E}">
        <p14:creationId xmlns:p14="http://schemas.microsoft.com/office/powerpoint/2010/main" val="265764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50C66117-8ABC-4680-8110-008BFC59A079}"/>
                                            </p:graphicEl>
                                          </p:spTgt>
                                        </p:tgtEl>
                                        <p:attrNameLst>
                                          <p:attrName>style.visibility</p:attrName>
                                        </p:attrNameLst>
                                      </p:cBhvr>
                                      <p:to>
                                        <p:strVal val="visible"/>
                                      </p:to>
                                    </p:set>
                                    <p:animEffect transition="in" filter="wipe(left)">
                                      <p:cBhvr>
                                        <p:cTn id="7" dur="500"/>
                                        <p:tgtEl>
                                          <p:spTgt spid="3">
                                            <p:graphicEl>
                                              <a:dgm id="{50C66117-8ABC-4680-8110-008BFC59A079}"/>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EC52409F-3403-4364-A8E6-0B6825FC4C1E}"/>
                                            </p:graphicEl>
                                          </p:spTgt>
                                        </p:tgtEl>
                                        <p:attrNameLst>
                                          <p:attrName>style.visibility</p:attrName>
                                        </p:attrNameLst>
                                      </p:cBhvr>
                                      <p:to>
                                        <p:strVal val="visible"/>
                                      </p:to>
                                    </p:set>
                                    <p:animEffect transition="in" filter="wipe(left)">
                                      <p:cBhvr>
                                        <p:cTn id="11" dur="500"/>
                                        <p:tgtEl>
                                          <p:spTgt spid="3">
                                            <p:graphicEl>
                                              <a:dgm id="{EC52409F-3403-4364-A8E6-0B6825FC4C1E}"/>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4F2F28BE-CCCD-4D17-94C5-6CCB9DBDB964}"/>
                                            </p:graphicEl>
                                          </p:spTgt>
                                        </p:tgtEl>
                                        <p:attrNameLst>
                                          <p:attrName>style.visibility</p:attrName>
                                        </p:attrNameLst>
                                      </p:cBhvr>
                                      <p:to>
                                        <p:strVal val="visible"/>
                                      </p:to>
                                    </p:set>
                                    <p:animEffect transition="in" filter="wipe(left)">
                                      <p:cBhvr>
                                        <p:cTn id="16" dur="500"/>
                                        <p:tgtEl>
                                          <p:spTgt spid="3">
                                            <p:graphicEl>
                                              <a:dgm id="{4F2F28BE-CCCD-4D17-94C5-6CCB9DBDB964}"/>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6F1C6E94-4E30-4C71-B311-B4E700491230}"/>
                                            </p:graphicEl>
                                          </p:spTgt>
                                        </p:tgtEl>
                                        <p:attrNameLst>
                                          <p:attrName>style.visibility</p:attrName>
                                        </p:attrNameLst>
                                      </p:cBhvr>
                                      <p:to>
                                        <p:strVal val="visible"/>
                                      </p:to>
                                    </p:set>
                                    <p:animEffect transition="in" filter="wipe(left)">
                                      <p:cBhvr>
                                        <p:cTn id="20" dur="500"/>
                                        <p:tgtEl>
                                          <p:spTgt spid="3">
                                            <p:graphicEl>
                                              <a:dgm id="{6F1C6E94-4E30-4C71-B311-B4E700491230}"/>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graphicEl>
                                              <a:dgm id="{AED904E8-F7AB-4978-A7DD-AC6CE3010BAA}"/>
                                            </p:graphicEl>
                                          </p:spTgt>
                                        </p:tgtEl>
                                        <p:attrNameLst>
                                          <p:attrName>style.visibility</p:attrName>
                                        </p:attrNameLst>
                                      </p:cBhvr>
                                      <p:to>
                                        <p:strVal val="visible"/>
                                      </p:to>
                                    </p:set>
                                    <p:animEffect transition="in" filter="wipe(left)">
                                      <p:cBhvr>
                                        <p:cTn id="24" dur="500"/>
                                        <p:tgtEl>
                                          <p:spTgt spid="3">
                                            <p:graphicEl>
                                              <a:dgm id="{AED904E8-F7AB-4978-A7DD-AC6CE3010BAA}"/>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
                                            <p:graphicEl>
                                              <a:dgm id="{51372532-6BAA-45F3-A56C-217EFE4EDCF2}"/>
                                            </p:graphicEl>
                                          </p:spTgt>
                                        </p:tgtEl>
                                        <p:attrNameLst>
                                          <p:attrName>style.visibility</p:attrName>
                                        </p:attrNameLst>
                                      </p:cBhvr>
                                      <p:to>
                                        <p:strVal val="visible"/>
                                      </p:to>
                                    </p:set>
                                    <p:animEffect transition="in" filter="wipe(left)">
                                      <p:cBhvr>
                                        <p:cTn id="28" dur="500"/>
                                        <p:tgtEl>
                                          <p:spTgt spid="3">
                                            <p:graphicEl>
                                              <a:dgm id="{51372532-6BAA-45F3-A56C-217EFE4EDCF2}"/>
                                            </p:graphic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3">
                                            <p:graphicEl>
                                              <a:dgm id="{AFC472D5-E6E9-4F58-A87A-4D221720BF92}"/>
                                            </p:graphicEl>
                                          </p:spTgt>
                                        </p:tgtEl>
                                        <p:attrNameLst>
                                          <p:attrName>style.visibility</p:attrName>
                                        </p:attrNameLst>
                                      </p:cBhvr>
                                      <p:to>
                                        <p:strVal val="visible"/>
                                      </p:to>
                                    </p:set>
                                    <p:animEffect transition="in" filter="wipe(left)">
                                      <p:cBhvr>
                                        <p:cTn id="32" dur="500"/>
                                        <p:tgtEl>
                                          <p:spTgt spid="3">
                                            <p:graphicEl>
                                              <a:dgm id="{AFC472D5-E6E9-4F58-A87A-4D221720BF92}"/>
                                            </p:graphic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3">
                                            <p:graphicEl>
                                              <a:dgm id="{F1049D93-2535-4544-AD2F-1E8B21AC0928}"/>
                                            </p:graphicEl>
                                          </p:spTgt>
                                        </p:tgtEl>
                                        <p:attrNameLst>
                                          <p:attrName>style.visibility</p:attrName>
                                        </p:attrNameLst>
                                      </p:cBhvr>
                                      <p:to>
                                        <p:strVal val="visible"/>
                                      </p:to>
                                    </p:set>
                                    <p:animEffect transition="in" filter="wipe(left)">
                                      <p:cBhvr>
                                        <p:cTn id="36" dur="500"/>
                                        <p:tgtEl>
                                          <p:spTgt spid="3">
                                            <p:graphicEl>
                                              <a:dgm id="{F1049D93-2535-4544-AD2F-1E8B21AC0928}"/>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graphicEl>
                                              <a:dgm id="{B40A097F-2F07-44A8-BFBA-4D52E0D9ACDE}"/>
                                            </p:graphicEl>
                                          </p:spTgt>
                                        </p:tgtEl>
                                        <p:attrNameLst>
                                          <p:attrName>style.visibility</p:attrName>
                                        </p:attrNameLst>
                                      </p:cBhvr>
                                      <p:to>
                                        <p:strVal val="visible"/>
                                      </p:to>
                                    </p:set>
                                    <p:animEffect transition="in" filter="wipe(left)">
                                      <p:cBhvr>
                                        <p:cTn id="41" dur="500"/>
                                        <p:tgtEl>
                                          <p:spTgt spid="3">
                                            <p:graphicEl>
                                              <a:dgm id="{B40A097F-2F07-44A8-BFBA-4D52E0D9ACDE}"/>
                                            </p:graphicEl>
                                          </p:spTgt>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3">
                                            <p:graphicEl>
                                              <a:dgm id="{3826C46C-C986-4EE7-BB24-3DC723A4EBE0}"/>
                                            </p:graphicEl>
                                          </p:spTgt>
                                        </p:tgtEl>
                                        <p:attrNameLst>
                                          <p:attrName>style.visibility</p:attrName>
                                        </p:attrNameLst>
                                      </p:cBhvr>
                                      <p:to>
                                        <p:strVal val="visible"/>
                                      </p:to>
                                    </p:set>
                                    <p:animEffect transition="in" filter="wipe(left)">
                                      <p:cBhvr>
                                        <p:cTn id="45" dur="500"/>
                                        <p:tgtEl>
                                          <p:spTgt spid="3">
                                            <p:graphicEl>
                                              <a:dgm id="{3826C46C-C986-4EE7-BB24-3DC723A4EBE0}"/>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
                                            <p:graphicEl>
                                              <a:dgm id="{A6501F0D-5C85-41C6-A7D2-B0EE6F64CECD}"/>
                                            </p:graphicEl>
                                          </p:spTgt>
                                        </p:tgtEl>
                                        <p:attrNameLst>
                                          <p:attrName>style.visibility</p:attrName>
                                        </p:attrNameLst>
                                      </p:cBhvr>
                                      <p:to>
                                        <p:strVal val="visible"/>
                                      </p:to>
                                    </p:set>
                                    <p:animEffect transition="in" filter="wipe(left)">
                                      <p:cBhvr>
                                        <p:cTn id="50" dur="500"/>
                                        <p:tgtEl>
                                          <p:spTgt spid="3">
                                            <p:graphicEl>
                                              <a:dgm id="{A6501F0D-5C85-41C6-A7D2-B0EE6F64CECD}"/>
                                            </p:graphicEl>
                                          </p:spTgt>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3">
                                            <p:graphicEl>
                                              <a:dgm id="{4A48069D-0F8E-4B89-859E-895BBF7F8CF4}"/>
                                            </p:graphicEl>
                                          </p:spTgt>
                                        </p:tgtEl>
                                        <p:attrNameLst>
                                          <p:attrName>style.visibility</p:attrName>
                                        </p:attrNameLst>
                                      </p:cBhvr>
                                      <p:to>
                                        <p:strVal val="visible"/>
                                      </p:to>
                                    </p:set>
                                    <p:animEffect transition="in" filter="wipe(left)">
                                      <p:cBhvr>
                                        <p:cTn id="54" dur="500"/>
                                        <p:tgtEl>
                                          <p:spTgt spid="3">
                                            <p:graphicEl>
                                              <a:dgm id="{4A48069D-0F8E-4B89-859E-895BBF7F8CF4}"/>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
                                            <p:graphicEl>
                                              <a:dgm id="{3536FAA4-4367-42D4-87B7-DCF4A4055CC2}"/>
                                            </p:graphicEl>
                                          </p:spTgt>
                                        </p:tgtEl>
                                        <p:attrNameLst>
                                          <p:attrName>style.visibility</p:attrName>
                                        </p:attrNameLst>
                                      </p:cBhvr>
                                      <p:to>
                                        <p:strVal val="visible"/>
                                      </p:to>
                                    </p:set>
                                    <p:animEffect transition="in" filter="wipe(left)">
                                      <p:cBhvr>
                                        <p:cTn id="59" dur="500"/>
                                        <p:tgtEl>
                                          <p:spTgt spid="3">
                                            <p:graphicEl>
                                              <a:dgm id="{3536FAA4-4367-42D4-87B7-DCF4A4055CC2}"/>
                                            </p:graphicEl>
                                          </p:spTgt>
                                        </p:tgtEl>
                                      </p:cBhvr>
                                    </p:animEffect>
                                  </p:childTnLst>
                                </p:cTn>
                              </p:par>
                            </p:childTnLst>
                          </p:cTn>
                        </p:par>
                        <p:par>
                          <p:cTn id="60" fill="hold">
                            <p:stCondLst>
                              <p:cond delay="500"/>
                            </p:stCondLst>
                            <p:childTnLst>
                              <p:par>
                                <p:cTn id="61" presetID="22" presetClass="entr" presetSubtype="8" fill="hold" grpId="0" nodeType="afterEffect">
                                  <p:stCondLst>
                                    <p:cond delay="0"/>
                                  </p:stCondLst>
                                  <p:childTnLst>
                                    <p:set>
                                      <p:cBhvr>
                                        <p:cTn id="62" dur="1" fill="hold">
                                          <p:stCondLst>
                                            <p:cond delay="0"/>
                                          </p:stCondLst>
                                        </p:cTn>
                                        <p:tgtEl>
                                          <p:spTgt spid="3">
                                            <p:graphicEl>
                                              <a:dgm id="{B8117E8E-3454-4AB5-B327-DFD87125232E}"/>
                                            </p:graphicEl>
                                          </p:spTgt>
                                        </p:tgtEl>
                                        <p:attrNameLst>
                                          <p:attrName>style.visibility</p:attrName>
                                        </p:attrNameLst>
                                      </p:cBhvr>
                                      <p:to>
                                        <p:strVal val="visible"/>
                                      </p:to>
                                    </p:set>
                                    <p:animEffect transition="in" filter="wipe(left)">
                                      <p:cBhvr>
                                        <p:cTn id="63" dur="500"/>
                                        <p:tgtEl>
                                          <p:spTgt spid="3">
                                            <p:graphicEl>
                                              <a:dgm id="{B8117E8E-3454-4AB5-B327-DFD87125232E}"/>
                                            </p:graphicEl>
                                          </p:spTgt>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3">
                                            <p:graphicEl>
                                              <a:dgm id="{F5E33E5E-0710-4BED-9518-0E931384D54B}"/>
                                            </p:graphicEl>
                                          </p:spTgt>
                                        </p:tgtEl>
                                        <p:attrNameLst>
                                          <p:attrName>style.visibility</p:attrName>
                                        </p:attrNameLst>
                                      </p:cBhvr>
                                      <p:to>
                                        <p:strVal val="visible"/>
                                      </p:to>
                                    </p:set>
                                    <p:animEffect transition="in" filter="wipe(left)">
                                      <p:cBhvr>
                                        <p:cTn id="67" dur="500"/>
                                        <p:tgtEl>
                                          <p:spTgt spid="3">
                                            <p:graphicEl>
                                              <a:dgm id="{F5E33E5E-0710-4BED-9518-0E931384D54B}"/>
                                            </p:graphicEl>
                                          </p:spTgt>
                                        </p:tgtEl>
                                      </p:cBhvr>
                                    </p:animEffect>
                                  </p:childTnLst>
                                </p:cTn>
                              </p:par>
                            </p:childTnLst>
                          </p:cTn>
                        </p:par>
                        <p:par>
                          <p:cTn id="68" fill="hold">
                            <p:stCondLst>
                              <p:cond delay="1500"/>
                            </p:stCondLst>
                            <p:childTnLst>
                              <p:par>
                                <p:cTn id="69" presetID="22" presetClass="entr" presetSubtype="8" fill="hold" grpId="0" nodeType="afterEffect">
                                  <p:stCondLst>
                                    <p:cond delay="0"/>
                                  </p:stCondLst>
                                  <p:childTnLst>
                                    <p:set>
                                      <p:cBhvr>
                                        <p:cTn id="70" dur="1" fill="hold">
                                          <p:stCondLst>
                                            <p:cond delay="0"/>
                                          </p:stCondLst>
                                        </p:cTn>
                                        <p:tgtEl>
                                          <p:spTgt spid="3">
                                            <p:graphicEl>
                                              <a:dgm id="{E53E0BD2-449A-42D8-9458-CEB85495F108}"/>
                                            </p:graphicEl>
                                          </p:spTgt>
                                        </p:tgtEl>
                                        <p:attrNameLst>
                                          <p:attrName>style.visibility</p:attrName>
                                        </p:attrNameLst>
                                      </p:cBhvr>
                                      <p:to>
                                        <p:strVal val="visible"/>
                                      </p:to>
                                    </p:set>
                                    <p:animEffect transition="in" filter="wipe(left)">
                                      <p:cBhvr>
                                        <p:cTn id="71" dur="500"/>
                                        <p:tgtEl>
                                          <p:spTgt spid="3">
                                            <p:graphicEl>
                                              <a:dgm id="{E53E0BD2-449A-42D8-9458-CEB85495F108}"/>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
                                            <p:graphicEl>
                                              <a:dgm id="{F86B55EF-04DC-4C1C-9F95-5F696454D557}"/>
                                            </p:graphicEl>
                                          </p:spTgt>
                                        </p:tgtEl>
                                        <p:attrNameLst>
                                          <p:attrName>style.visibility</p:attrName>
                                        </p:attrNameLst>
                                      </p:cBhvr>
                                      <p:to>
                                        <p:strVal val="visible"/>
                                      </p:to>
                                    </p:set>
                                    <p:animEffect transition="in" filter="wipe(left)">
                                      <p:cBhvr>
                                        <p:cTn id="76" dur="500"/>
                                        <p:tgtEl>
                                          <p:spTgt spid="3">
                                            <p:graphicEl>
                                              <a:dgm id="{F86B55EF-04DC-4C1C-9F95-5F696454D557}"/>
                                            </p:graphicEl>
                                          </p:spTgt>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3">
                                            <p:graphicEl>
                                              <a:dgm id="{EC6651C1-7689-4591-BCEC-3F23C90533AB}"/>
                                            </p:graphicEl>
                                          </p:spTgt>
                                        </p:tgtEl>
                                        <p:attrNameLst>
                                          <p:attrName>style.visibility</p:attrName>
                                        </p:attrNameLst>
                                      </p:cBhvr>
                                      <p:to>
                                        <p:strVal val="visible"/>
                                      </p:to>
                                    </p:set>
                                    <p:animEffect transition="in" filter="wipe(left)">
                                      <p:cBhvr>
                                        <p:cTn id="80" dur="500"/>
                                        <p:tgtEl>
                                          <p:spTgt spid="3">
                                            <p:graphicEl>
                                              <a:dgm id="{EC6651C1-7689-4591-BCEC-3F23C90533AB}"/>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
                                            <p:graphicEl>
                                              <a:dgm id="{0F89BE2A-0491-498F-A1C3-AA05039D124D}"/>
                                            </p:graphicEl>
                                          </p:spTgt>
                                        </p:tgtEl>
                                        <p:attrNameLst>
                                          <p:attrName>style.visibility</p:attrName>
                                        </p:attrNameLst>
                                      </p:cBhvr>
                                      <p:to>
                                        <p:strVal val="visible"/>
                                      </p:to>
                                    </p:set>
                                    <p:animEffect transition="in" filter="wipe(left)">
                                      <p:cBhvr>
                                        <p:cTn id="85" dur="500"/>
                                        <p:tgtEl>
                                          <p:spTgt spid="3">
                                            <p:graphicEl>
                                              <a:dgm id="{0F89BE2A-0491-498F-A1C3-AA05039D124D}"/>
                                            </p:graphicEl>
                                          </p:spTgt>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3">
                                            <p:graphicEl>
                                              <a:dgm id="{E2907EEE-1CBE-4242-8349-5009F2E90830}"/>
                                            </p:graphicEl>
                                          </p:spTgt>
                                        </p:tgtEl>
                                        <p:attrNameLst>
                                          <p:attrName>style.visibility</p:attrName>
                                        </p:attrNameLst>
                                      </p:cBhvr>
                                      <p:to>
                                        <p:strVal val="visible"/>
                                      </p:to>
                                    </p:set>
                                    <p:animEffect transition="in" filter="wipe(left)">
                                      <p:cBhvr>
                                        <p:cTn id="89" dur="500"/>
                                        <p:tgtEl>
                                          <p:spTgt spid="3">
                                            <p:graphicEl>
                                              <a:dgm id="{E2907EEE-1CBE-4242-8349-5009F2E90830}"/>
                                            </p:graphic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
                                            <p:graphicEl>
                                              <a:dgm id="{856AB8E6-8B4D-4394-B835-17EFE26BD3E6}"/>
                                            </p:graphicEl>
                                          </p:spTgt>
                                        </p:tgtEl>
                                        <p:attrNameLst>
                                          <p:attrName>style.visibility</p:attrName>
                                        </p:attrNameLst>
                                      </p:cBhvr>
                                      <p:to>
                                        <p:strVal val="visible"/>
                                      </p:to>
                                    </p:set>
                                    <p:animEffect transition="in" filter="wipe(left)">
                                      <p:cBhvr>
                                        <p:cTn id="94" dur="500"/>
                                        <p:tgtEl>
                                          <p:spTgt spid="3">
                                            <p:graphicEl>
                                              <a:dgm id="{856AB8E6-8B4D-4394-B835-17EFE26BD3E6}"/>
                                            </p:graphicEl>
                                          </p:spTgt>
                                        </p:tgtEl>
                                      </p:cBhvr>
                                    </p:animEffect>
                                  </p:childTnLst>
                                </p:cTn>
                              </p:par>
                            </p:childTnLst>
                          </p:cTn>
                        </p:par>
                        <p:par>
                          <p:cTn id="95" fill="hold">
                            <p:stCondLst>
                              <p:cond delay="500"/>
                            </p:stCondLst>
                            <p:childTnLst>
                              <p:par>
                                <p:cTn id="96" presetID="22" presetClass="entr" presetSubtype="8" fill="hold" grpId="0" nodeType="afterEffect">
                                  <p:stCondLst>
                                    <p:cond delay="0"/>
                                  </p:stCondLst>
                                  <p:childTnLst>
                                    <p:set>
                                      <p:cBhvr>
                                        <p:cTn id="97" dur="1" fill="hold">
                                          <p:stCondLst>
                                            <p:cond delay="0"/>
                                          </p:stCondLst>
                                        </p:cTn>
                                        <p:tgtEl>
                                          <p:spTgt spid="3">
                                            <p:graphicEl>
                                              <a:dgm id="{787670A4-B0C5-44B3-B6F9-4B946AD19D25}"/>
                                            </p:graphicEl>
                                          </p:spTgt>
                                        </p:tgtEl>
                                        <p:attrNameLst>
                                          <p:attrName>style.visibility</p:attrName>
                                        </p:attrNameLst>
                                      </p:cBhvr>
                                      <p:to>
                                        <p:strVal val="visible"/>
                                      </p:to>
                                    </p:set>
                                    <p:animEffect transition="in" filter="wipe(left)">
                                      <p:cBhvr>
                                        <p:cTn id="98" dur="500"/>
                                        <p:tgtEl>
                                          <p:spTgt spid="3">
                                            <p:graphicEl>
                                              <a:dgm id="{787670A4-B0C5-44B3-B6F9-4B946AD19D25}"/>
                                            </p:graphic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3">
                                            <p:graphicEl>
                                              <a:dgm id="{E6C74CE8-0F0C-48A8-8E7F-332A387DE5A0}"/>
                                            </p:graphicEl>
                                          </p:spTgt>
                                        </p:tgtEl>
                                        <p:attrNameLst>
                                          <p:attrName>style.visibility</p:attrName>
                                        </p:attrNameLst>
                                      </p:cBhvr>
                                      <p:to>
                                        <p:strVal val="visible"/>
                                      </p:to>
                                    </p:set>
                                    <p:animEffect transition="in" filter="wipe(left)">
                                      <p:cBhvr>
                                        <p:cTn id="103" dur="500"/>
                                        <p:tgtEl>
                                          <p:spTgt spid="3">
                                            <p:graphicEl>
                                              <a:dgm id="{E6C74CE8-0F0C-48A8-8E7F-332A387DE5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636949000"/>
              </p:ext>
            </p:extLst>
          </p:nvPr>
        </p:nvGraphicFramePr>
        <p:xfrm>
          <a:off x="464456" y="1407886"/>
          <a:ext cx="11132458" cy="4804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タイトル 4"/>
          <p:cNvSpPr>
            <a:spLocks noGrp="1"/>
          </p:cNvSpPr>
          <p:nvPr>
            <p:ph type="title"/>
          </p:nvPr>
        </p:nvSpPr>
        <p:spPr>
          <a:xfrm>
            <a:off x="838200" y="365125"/>
            <a:ext cx="10515600" cy="854075"/>
          </a:xfrm>
        </p:spPr>
        <p:txBody>
          <a:bodyPr/>
          <a:lstStyle/>
          <a:p>
            <a:r>
              <a:rPr kumimoji="1" lang="ja-JP" altLang="en-US" dirty="0" smtClean="0"/>
              <a:t>契約の類型</a:t>
            </a:r>
            <a:endParaRPr kumimoji="1" lang="ja-JP" altLang="en-US" dirty="0"/>
          </a:p>
        </p:txBody>
      </p:sp>
      <p:sp>
        <p:nvSpPr>
          <p:cNvPr id="6" name="日付プレースホルダー 5"/>
          <p:cNvSpPr>
            <a:spLocks noGrp="1"/>
          </p:cNvSpPr>
          <p:nvPr>
            <p:ph type="dt" sz="half" idx="10"/>
          </p:nvPr>
        </p:nvSpPr>
        <p:spPr/>
        <p:txBody>
          <a:bodyPr/>
          <a:lstStyle/>
          <a:p>
            <a:r>
              <a:rPr kumimoji="1" lang="en-US" altLang="ja-JP" smtClean="0"/>
              <a:t>2018/1/16</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8" name="スライド番号プレースホルダー 7"/>
          <p:cNvSpPr>
            <a:spLocks noGrp="1"/>
          </p:cNvSpPr>
          <p:nvPr>
            <p:ph type="sldNum" sz="quarter" idx="12"/>
          </p:nvPr>
        </p:nvSpPr>
        <p:spPr/>
        <p:txBody>
          <a:bodyPr/>
          <a:lstStyle/>
          <a:p>
            <a:fld id="{746BA9F6-85FE-4177-991A-A182280B6149}" type="slidenum">
              <a:rPr kumimoji="1" lang="ja-JP" altLang="en-US" smtClean="0"/>
              <a:t>26</a:t>
            </a:fld>
            <a:endParaRPr kumimoji="1" lang="ja-JP" altLang="en-US"/>
          </a:p>
        </p:txBody>
      </p:sp>
    </p:spTree>
    <p:extLst>
      <p:ext uri="{BB962C8B-B14F-4D97-AF65-F5344CB8AC3E}">
        <p14:creationId xmlns:p14="http://schemas.microsoft.com/office/powerpoint/2010/main" val="146865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26913E06-9DC7-4BBC-9170-498BEA44AA25}"/>
                                            </p:graphicEl>
                                          </p:spTgt>
                                        </p:tgtEl>
                                        <p:attrNameLst>
                                          <p:attrName>style.visibility</p:attrName>
                                        </p:attrNameLst>
                                      </p:cBhvr>
                                      <p:to>
                                        <p:strVal val="visible"/>
                                      </p:to>
                                    </p:set>
                                    <p:animEffect transition="in" filter="wipe(left)">
                                      <p:cBhvr>
                                        <p:cTn id="7" dur="500"/>
                                        <p:tgtEl>
                                          <p:spTgt spid="4">
                                            <p:graphicEl>
                                              <a:dgm id="{26913E06-9DC7-4BBC-9170-498BEA44AA2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graphicEl>
                                              <a:dgm id="{05BAE654-8871-4C83-A010-24A5113EAC94}"/>
                                            </p:graphicEl>
                                          </p:spTgt>
                                        </p:tgtEl>
                                        <p:attrNameLst>
                                          <p:attrName>style.visibility</p:attrName>
                                        </p:attrNameLst>
                                      </p:cBhvr>
                                      <p:to>
                                        <p:strVal val="visible"/>
                                      </p:to>
                                    </p:set>
                                    <p:animEffect transition="in" filter="wipe(left)">
                                      <p:cBhvr>
                                        <p:cTn id="11" dur="500"/>
                                        <p:tgtEl>
                                          <p:spTgt spid="4">
                                            <p:graphicEl>
                                              <a:dgm id="{05BAE654-8871-4C83-A010-24A5113EAC94}"/>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47F27950-67DF-41D3-A5BB-4E22D92A9527}"/>
                                            </p:graphicEl>
                                          </p:spTgt>
                                        </p:tgtEl>
                                        <p:attrNameLst>
                                          <p:attrName>style.visibility</p:attrName>
                                        </p:attrNameLst>
                                      </p:cBhvr>
                                      <p:to>
                                        <p:strVal val="visible"/>
                                      </p:to>
                                    </p:set>
                                    <p:animEffect transition="in" filter="wipe(left)">
                                      <p:cBhvr>
                                        <p:cTn id="15" dur="500"/>
                                        <p:tgtEl>
                                          <p:spTgt spid="4">
                                            <p:graphicEl>
                                              <a:dgm id="{47F27950-67DF-41D3-A5BB-4E22D92A9527}"/>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747EE347-8FAC-47B6-BDCB-0F57C780B90C}"/>
                                            </p:graphicEl>
                                          </p:spTgt>
                                        </p:tgtEl>
                                        <p:attrNameLst>
                                          <p:attrName>style.visibility</p:attrName>
                                        </p:attrNameLst>
                                      </p:cBhvr>
                                      <p:to>
                                        <p:strVal val="visible"/>
                                      </p:to>
                                    </p:set>
                                    <p:animEffect transition="in" filter="wipe(left)">
                                      <p:cBhvr>
                                        <p:cTn id="19" dur="500"/>
                                        <p:tgtEl>
                                          <p:spTgt spid="4">
                                            <p:graphicEl>
                                              <a:dgm id="{747EE347-8FAC-47B6-BDCB-0F57C780B90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266245D4-4B6F-48B7-ACB8-9620D9220F2F}"/>
                                            </p:graphicEl>
                                          </p:spTgt>
                                        </p:tgtEl>
                                        <p:attrNameLst>
                                          <p:attrName>style.visibility</p:attrName>
                                        </p:attrNameLst>
                                      </p:cBhvr>
                                      <p:to>
                                        <p:strVal val="visible"/>
                                      </p:to>
                                    </p:set>
                                    <p:animEffect transition="in" filter="wipe(left)">
                                      <p:cBhvr>
                                        <p:cTn id="23" dur="500"/>
                                        <p:tgtEl>
                                          <p:spTgt spid="4">
                                            <p:graphicEl>
                                              <a:dgm id="{266245D4-4B6F-48B7-ACB8-9620D9220F2F}"/>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4">
                                            <p:graphicEl>
                                              <a:dgm id="{EAE1E475-EB3F-4C6B-A1A8-F406F062B697}"/>
                                            </p:graphicEl>
                                          </p:spTgt>
                                        </p:tgtEl>
                                        <p:attrNameLst>
                                          <p:attrName>style.visibility</p:attrName>
                                        </p:attrNameLst>
                                      </p:cBhvr>
                                      <p:to>
                                        <p:strVal val="visible"/>
                                      </p:to>
                                    </p:set>
                                    <p:animEffect transition="in" filter="wipe(left)">
                                      <p:cBhvr>
                                        <p:cTn id="27" dur="500"/>
                                        <p:tgtEl>
                                          <p:spTgt spid="4">
                                            <p:graphicEl>
                                              <a:dgm id="{EAE1E475-EB3F-4C6B-A1A8-F406F062B697}"/>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
                                            <p:graphicEl>
                                              <a:dgm id="{E633C98E-B9EA-405F-A9E0-730ADED4BD4F}"/>
                                            </p:graphicEl>
                                          </p:spTgt>
                                        </p:tgtEl>
                                        <p:attrNameLst>
                                          <p:attrName>style.visibility</p:attrName>
                                        </p:attrNameLst>
                                      </p:cBhvr>
                                      <p:to>
                                        <p:strVal val="visible"/>
                                      </p:to>
                                    </p:set>
                                    <p:animEffect transition="in" filter="wipe(left)">
                                      <p:cBhvr>
                                        <p:cTn id="31" dur="500"/>
                                        <p:tgtEl>
                                          <p:spTgt spid="4">
                                            <p:graphicEl>
                                              <a:dgm id="{E633C98E-B9EA-405F-A9E0-730ADED4BD4F}"/>
                                            </p:graphic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
                                            <p:graphicEl>
                                              <a:dgm id="{A96CBC38-C85B-4BC4-B575-757A06B7A92F}"/>
                                            </p:graphicEl>
                                          </p:spTgt>
                                        </p:tgtEl>
                                        <p:attrNameLst>
                                          <p:attrName>style.visibility</p:attrName>
                                        </p:attrNameLst>
                                      </p:cBhvr>
                                      <p:to>
                                        <p:strVal val="visible"/>
                                      </p:to>
                                    </p:set>
                                    <p:animEffect transition="in" filter="wipe(left)">
                                      <p:cBhvr>
                                        <p:cTn id="35" dur="500"/>
                                        <p:tgtEl>
                                          <p:spTgt spid="4">
                                            <p:graphicEl>
                                              <a:dgm id="{A96CBC38-C85B-4BC4-B575-757A06B7A92F}"/>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
                                            <p:graphicEl>
                                              <a:dgm id="{69D12524-2FAA-4CA1-BFCE-9C803473E6CC}"/>
                                            </p:graphicEl>
                                          </p:spTgt>
                                        </p:tgtEl>
                                        <p:attrNameLst>
                                          <p:attrName>style.visibility</p:attrName>
                                        </p:attrNameLst>
                                      </p:cBhvr>
                                      <p:to>
                                        <p:strVal val="visible"/>
                                      </p:to>
                                    </p:set>
                                    <p:animEffect transition="in" filter="wipe(left)">
                                      <p:cBhvr>
                                        <p:cTn id="40" dur="500"/>
                                        <p:tgtEl>
                                          <p:spTgt spid="4">
                                            <p:graphicEl>
                                              <a:dgm id="{69D12524-2FAA-4CA1-BFCE-9C803473E6CC}"/>
                                            </p:graphicEl>
                                          </p:spTgt>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4">
                                            <p:graphicEl>
                                              <a:dgm id="{2A4CEBC0-8A6E-4BCA-89E4-920FE7CFDCBD}"/>
                                            </p:graphicEl>
                                          </p:spTgt>
                                        </p:tgtEl>
                                        <p:attrNameLst>
                                          <p:attrName>style.visibility</p:attrName>
                                        </p:attrNameLst>
                                      </p:cBhvr>
                                      <p:to>
                                        <p:strVal val="visible"/>
                                      </p:to>
                                    </p:set>
                                    <p:animEffect transition="in" filter="wipe(left)">
                                      <p:cBhvr>
                                        <p:cTn id="44" dur="500"/>
                                        <p:tgtEl>
                                          <p:spTgt spid="4">
                                            <p:graphicEl>
                                              <a:dgm id="{2A4CEBC0-8A6E-4BCA-89E4-920FE7CFDCBD}"/>
                                            </p:graphicEl>
                                          </p:spTgt>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4">
                                            <p:graphicEl>
                                              <a:dgm id="{E9B50C45-1397-47FB-B8DB-895D433A76BB}"/>
                                            </p:graphicEl>
                                          </p:spTgt>
                                        </p:tgtEl>
                                        <p:attrNameLst>
                                          <p:attrName>style.visibility</p:attrName>
                                        </p:attrNameLst>
                                      </p:cBhvr>
                                      <p:to>
                                        <p:strVal val="visible"/>
                                      </p:to>
                                    </p:set>
                                    <p:animEffect transition="in" filter="wipe(left)">
                                      <p:cBhvr>
                                        <p:cTn id="48" dur="500"/>
                                        <p:tgtEl>
                                          <p:spTgt spid="4">
                                            <p:graphicEl>
                                              <a:dgm id="{E9B50C45-1397-47FB-B8DB-895D433A76BB}"/>
                                            </p:graphicEl>
                                          </p:spTgt>
                                        </p:tgtEl>
                                      </p:cBhvr>
                                    </p:animEffect>
                                  </p:childTnLst>
                                </p:cTn>
                              </p:par>
                            </p:childTnLst>
                          </p:cTn>
                        </p:par>
                        <p:par>
                          <p:cTn id="49" fill="hold">
                            <p:stCondLst>
                              <p:cond delay="1500"/>
                            </p:stCondLst>
                            <p:childTnLst>
                              <p:par>
                                <p:cTn id="50" presetID="22" presetClass="entr" presetSubtype="8" fill="hold" grpId="0" nodeType="afterEffect">
                                  <p:stCondLst>
                                    <p:cond delay="0"/>
                                  </p:stCondLst>
                                  <p:childTnLst>
                                    <p:set>
                                      <p:cBhvr>
                                        <p:cTn id="51" dur="1" fill="hold">
                                          <p:stCondLst>
                                            <p:cond delay="0"/>
                                          </p:stCondLst>
                                        </p:cTn>
                                        <p:tgtEl>
                                          <p:spTgt spid="4">
                                            <p:graphicEl>
                                              <a:dgm id="{12C71B13-F8A1-4D45-B88F-238DAAFC7BE0}"/>
                                            </p:graphicEl>
                                          </p:spTgt>
                                        </p:tgtEl>
                                        <p:attrNameLst>
                                          <p:attrName>style.visibility</p:attrName>
                                        </p:attrNameLst>
                                      </p:cBhvr>
                                      <p:to>
                                        <p:strVal val="visible"/>
                                      </p:to>
                                    </p:set>
                                    <p:animEffect transition="in" filter="wipe(left)">
                                      <p:cBhvr>
                                        <p:cTn id="52" dur="500"/>
                                        <p:tgtEl>
                                          <p:spTgt spid="4">
                                            <p:graphicEl>
                                              <a:dgm id="{12C71B13-F8A1-4D45-B88F-238DAAFC7BE0}"/>
                                            </p:graphicEl>
                                          </p:spTgt>
                                        </p:tgtEl>
                                      </p:cBhvr>
                                    </p:animEffect>
                                  </p:childTnLst>
                                </p:cTn>
                              </p:par>
                            </p:childTnLst>
                          </p:cTn>
                        </p:par>
                        <p:par>
                          <p:cTn id="53" fill="hold">
                            <p:stCondLst>
                              <p:cond delay="2000"/>
                            </p:stCondLst>
                            <p:childTnLst>
                              <p:par>
                                <p:cTn id="54" presetID="22" presetClass="entr" presetSubtype="8" fill="hold" grpId="0" nodeType="afterEffect">
                                  <p:stCondLst>
                                    <p:cond delay="0"/>
                                  </p:stCondLst>
                                  <p:childTnLst>
                                    <p:set>
                                      <p:cBhvr>
                                        <p:cTn id="55" dur="1" fill="hold">
                                          <p:stCondLst>
                                            <p:cond delay="0"/>
                                          </p:stCondLst>
                                        </p:cTn>
                                        <p:tgtEl>
                                          <p:spTgt spid="4">
                                            <p:graphicEl>
                                              <a:dgm id="{5365163B-9B68-4C4E-84BE-9328356F22E8}"/>
                                            </p:graphicEl>
                                          </p:spTgt>
                                        </p:tgtEl>
                                        <p:attrNameLst>
                                          <p:attrName>style.visibility</p:attrName>
                                        </p:attrNameLst>
                                      </p:cBhvr>
                                      <p:to>
                                        <p:strVal val="visible"/>
                                      </p:to>
                                    </p:set>
                                    <p:animEffect transition="in" filter="wipe(left)">
                                      <p:cBhvr>
                                        <p:cTn id="56" dur="500"/>
                                        <p:tgtEl>
                                          <p:spTgt spid="4">
                                            <p:graphicEl>
                                              <a:dgm id="{5365163B-9B68-4C4E-84BE-9328356F22E8}"/>
                                            </p:graphicEl>
                                          </p:spTgt>
                                        </p:tgtEl>
                                      </p:cBhvr>
                                    </p:animEffect>
                                  </p:childTnLst>
                                </p:cTn>
                              </p:par>
                            </p:childTnLst>
                          </p:cTn>
                        </p:par>
                        <p:par>
                          <p:cTn id="57" fill="hold">
                            <p:stCondLst>
                              <p:cond delay="2500"/>
                            </p:stCondLst>
                            <p:childTnLst>
                              <p:par>
                                <p:cTn id="58" presetID="22" presetClass="entr" presetSubtype="8" fill="hold" grpId="0" nodeType="afterEffect">
                                  <p:stCondLst>
                                    <p:cond delay="0"/>
                                  </p:stCondLst>
                                  <p:childTnLst>
                                    <p:set>
                                      <p:cBhvr>
                                        <p:cTn id="59" dur="1" fill="hold">
                                          <p:stCondLst>
                                            <p:cond delay="0"/>
                                          </p:stCondLst>
                                        </p:cTn>
                                        <p:tgtEl>
                                          <p:spTgt spid="4">
                                            <p:graphicEl>
                                              <a:dgm id="{036C05F7-345B-402C-B803-F5911687B8B0}"/>
                                            </p:graphicEl>
                                          </p:spTgt>
                                        </p:tgtEl>
                                        <p:attrNameLst>
                                          <p:attrName>style.visibility</p:attrName>
                                        </p:attrNameLst>
                                      </p:cBhvr>
                                      <p:to>
                                        <p:strVal val="visible"/>
                                      </p:to>
                                    </p:set>
                                    <p:animEffect transition="in" filter="wipe(left)">
                                      <p:cBhvr>
                                        <p:cTn id="60" dur="500"/>
                                        <p:tgtEl>
                                          <p:spTgt spid="4">
                                            <p:graphicEl>
                                              <a:dgm id="{036C05F7-345B-402C-B803-F5911687B8B0}"/>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4">
                                            <p:graphicEl>
                                              <a:dgm id="{B68A7CDE-872A-4887-A15B-12686FD44DCC}"/>
                                            </p:graphicEl>
                                          </p:spTgt>
                                        </p:tgtEl>
                                        <p:attrNameLst>
                                          <p:attrName>style.visibility</p:attrName>
                                        </p:attrNameLst>
                                      </p:cBhvr>
                                      <p:to>
                                        <p:strVal val="visible"/>
                                      </p:to>
                                    </p:set>
                                    <p:animEffect transition="in" filter="wipe(left)">
                                      <p:cBhvr>
                                        <p:cTn id="65" dur="500"/>
                                        <p:tgtEl>
                                          <p:spTgt spid="4">
                                            <p:graphicEl>
                                              <a:dgm id="{B68A7CDE-872A-4887-A15B-12686FD44DCC}"/>
                                            </p:graphicEl>
                                          </p:spTgt>
                                        </p:tgtEl>
                                      </p:cBhvr>
                                    </p:animEffect>
                                  </p:childTnLst>
                                </p:cTn>
                              </p:par>
                            </p:childTnLst>
                          </p:cTn>
                        </p:par>
                        <p:par>
                          <p:cTn id="66" fill="hold">
                            <p:stCondLst>
                              <p:cond delay="500"/>
                            </p:stCondLst>
                            <p:childTnLst>
                              <p:par>
                                <p:cTn id="67" presetID="22" presetClass="entr" presetSubtype="8" fill="hold" grpId="0" nodeType="afterEffect">
                                  <p:stCondLst>
                                    <p:cond delay="0"/>
                                  </p:stCondLst>
                                  <p:childTnLst>
                                    <p:set>
                                      <p:cBhvr>
                                        <p:cTn id="68" dur="1" fill="hold">
                                          <p:stCondLst>
                                            <p:cond delay="0"/>
                                          </p:stCondLst>
                                        </p:cTn>
                                        <p:tgtEl>
                                          <p:spTgt spid="4">
                                            <p:graphicEl>
                                              <a:dgm id="{BE1EA5C7-AEDD-4477-A16A-4343A8D2DFA6}"/>
                                            </p:graphicEl>
                                          </p:spTgt>
                                        </p:tgtEl>
                                        <p:attrNameLst>
                                          <p:attrName>style.visibility</p:attrName>
                                        </p:attrNameLst>
                                      </p:cBhvr>
                                      <p:to>
                                        <p:strVal val="visible"/>
                                      </p:to>
                                    </p:set>
                                    <p:animEffect transition="in" filter="wipe(left)">
                                      <p:cBhvr>
                                        <p:cTn id="69" dur="500"/>
                                        <p:tgtEl>
                                          <p:spTgt spid="4">
                                            <p:graphicEl>
                                              <a:dgm id="{BE1EA5C7-AEDD-4477-A16A-4343A8D2DFA6}"/>
                                            </p:graphicEl>
                                          </p:spTgt>
                                        </p:tgtEl>
                                      </p:cBhvr>
                                    </p:animEffect>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4">
                                            <p:graphicEl>
                                              <a:dgm id="{DBF817A4-E00C-41E2-8043-CB4416B37900}"/>
                                            </p:graphicEl>
                                          </p:spTgt>
                                        </p:tgtEl>
                                        <p:attrNameLst>
                                          <p:attrName>style.visibility</p:attrName>
                                        </p:attrNameLst>
                                      </p:cBhvr>
                                      <p:to>
                                        <p:strVal val="visible"/>
                                      </p:to>
                                    </p:set>
                                    <p:animEffect transition="in" filter="wipe(left)">
                                      <p:cBhvr>
                                        <p:cTn id="73" dur="500"/>
                                        <p:tgtEl>
                                          <p:spTgt spid="4">
                                            <p:graphicEl>
                                              <a:dgm id="{DBF817A4-E00C-41E2-8043-CB4416B37900}"/>
                                            </p:graphicEl>
                                          </p:spTgt>
                                        </p:tgtEl>
                                      </p:cBhvr>
                                    </p:animEffect>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4">
                                            <p:graphicEl>
                                              <a:dgm id="{44A53407-32D7-4A77-A4F2-8F2D7B830D0D}"/>
                                            </p:graphicEl>
                                          </p:spTgt>
                                        </p:tgtEl>
                                        <p:attrNameLst>
                                          <p:attrName>style.visibility</p:attrName>
                                        </p:attrNameLst>
                                      </p:cBhvr>
                                      <p:to>
                                        <p:strVal val="visible"/>
                                      </p:to>
                                    </p:set>
                                    <p:animEffect transition="in" filter="wipe(left)">
                                      <p:cBhvr>
                                        <p:cTn id="77" dur="500"/>
                                        <p:tgtEl>
                                          <p:spTgt spid="4">
                                            <p:graphicEl>
                                              <a:dgm id="{44A53407-32D7-4A77-A4F2-8F2D7B830D0D}"/>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
                                            <p:graphicEl>
                                              <a:dgm id="{9827D1C1-F45E-401B-9B3A-977BA5A778BE}"/>
                                            </p:graphicEl>
                                          </p:spTgt>
                                        </p:tgtEl>
                                        <p:attrNameLst>
                                          <p:attrName>style.visibility</p:attrName>
                                        </p:attrNameLst>
                                      </p:cBhvr>
                                      <p:to>
                                        <p:strVal val="visible"/>
                                      </p:to>
                                    </p:set>
                                    <p:animEffect transition="in" filter="wipe(left)">
                                      <p:cBhvr>
                                        <p:cTn id="82" dur="500"/>
                                        <p:tgtEl>
                                          <p:spTgt spid="4">
                                            <p:graphicEl>
                                              <a:dgm id="{9827D1C1-F45E-401B-9B3A-977BA5A778BE}"/>
                                            </p:graphicEl>
                                          </p:spTgt>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4">
                                            <p:graphicEl>
                                              <a:dgm id="{46557D72-C05F-42D2-8095-EC744B388E7D}"/>
                                            </p:graphicEl>
                                          </p:spTgt>
                                        </p:tgtEl>
                                        <p:attrNameLst>
                                          <p:attrName>style.visibility</p:attrName>
                                        </p:attrNameLst>
                                      </p:cBhvr>
                                      <p:to>
                                        <p:strVal val="visible"/>
                                      </p:to>
                                    </p:set>
                                    <p:animEffect transition="in" filter="wipe(left)">
                                      <p:cBhvr>
                                        <p:cTn id="86" dur="500"/>
                                        <p:tgtEl>
                                          <p:spTgt spid="4">
                                            <p:graphicEl>
                                              <a:dgm id="{46557D72-C05F-42D2-8095-EC744B388E7D}"/>
                                            </p:graphicEl>
                                          </p:spTgt>
                                        </p:tgtEl>
                                      </p:cBhvr>
                                    </p:animEffect>
                                  </p:childTnLst>
                                </p:cTn>
                              </p:par>
                            </p:childTnLst>
                          </p:cTn>
                        </p:par>
                        <p:par>
                          <p:cTn id="87" fill="hold">
                            <p:stCondLst>
                              <p:cond delay="1000"/>
                            </p:stCondLst>
                            <p:childTnLst>
                              <p:par>
                                <p:cTn id="88" presetID="22" presetClass="entr" presetSubtype="8" fill="hold" grpId="0" nodeType="afterEffect">
                                  <p:stCondLst>
                                    <p:cond delay="0"/>
                                  </p:stCondLst>
                                  <p:childTnLst>
                                    <p:set>
                                      <p:cBhvr>
                                        <p:cTn id="89" dur="1" fill="hold">
                                          <p:stCondLst>
                                            <p:cond delay="0"/>
                                          </p:stCondLst>
                                        </p:cTn>
                                        <p:tgtEl>
                                          <p:spTgt spid="4">
                                            <p:graphicEl>
                                              <a:dgm id="{2F57C042-9A57-4208-B974-9142E1EA99AA}"/>
                                            </p:graphicEl>
                                          </p:spTgt>
                                        </p:tgtEl>
                                        <p:attrNameLst>
                                          <p:attrName>style.visibility</p:attrName>
                                        </p:attrNameLst>
                                      </p:cBhvr>
                                      <p:to>
                                        <p:strVal val="visible"/>
                                      </p:to>
                                    </p:set>
                                    <p:animEffect transition="in" filter="wipe(left)">
                                      <p:cBhvr>
                                        <p:cTn id="90" dur="500"/>
                                        <p:tgtEl>
                                          <p:spTgt spid="4">
                                            <p:graphicEl>
                                              <a:dgm id="{2F57C042-9A57-4208-B974-9142E1EA99AA}"/>
                                            </p:graphicEl>
                                          </p:spTgt>
                                        </p:tgtEl>
                                      </p:cBhvr>
                                    </p:animEffect>
                                  </p:childTnLst>
                                </p:cTn>
                              </p:par>
                            </p:childTnLst>
                          </p:cTn>
                        </p:par>
                        <p:par>
                          <p:cTn id="91" fill="hold">
                            <p:stCondLst>
                              <p:cond delay="1500"/>
                            </p:stCondLst>
                            <p:childTnLst>
                              <p:par>
                                <p:cTn id="92" presetID="22" presetClass="entr" presetSubtype="8" fill="hold" grpId="0" nodeType="afterEffect">
                                  <p:stCondLst>
                                    <p:cond delay="0"/>
                                  </p:stCondLst>
                                  <p:childTnLst>
                                    <p:set>
                                      <p:cBhvr>
                                        <p:cTn id="93" dur="1" fill="hold">
                                          <p:stCondLst>
                                            <p:cond delay="0"/>
                                          </p:stCondLst>
                                        </p:cTn>
                                        <p:tgtEl>
                                          <p:spTgt spid="4">
                                            <p:graphicEl>
                                              <a:dgm id="{16D60908-1FCA-48BB-ABAD-7ACDA8F929B7}"/>
                                            </p:graphicEl>
                                          </p:spTgt>
                                        </p:tgtEl>
                                        <p:attrNameLst>
                                          <p:attrName>style.visibility</p:attrName>
                                        </p:attrNameLst>
                                      </p:cBhvr>
                                      <p:to>
                                        <p:strVal val="visible"/>
                                      </p:to>
                                    </p:set>
                                    <p:animEffect transition="in" filter="wipe(left)">
                                      <p:cBhvr>
                                        <p:cTn id="94" dur="500"/>
                                        <p:tgtEl>
                                          <p:spTgt spid="4">
                                            <p:graphicEl>
                                              <a:dgm id="{16D60908-1FCA-48BB-ABAD-7ACDA8F929B7}"/>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4">
                                            <p:graphicEl>
                                              <a:dgm id="{326FD7F1-5747-4022-8D7A-E5F61C9B64A1}"/>
                                            </p:graphicEl>
                                          </p:spTgt>
                                        </p:tgtEl>
                                        <p:attrNameLst>
                                          <p:attrName>style.visibility</p:attrName>
                                        </p:attrNameLst>
                                      </p:cBhvr>
                                      <p:to>
                                        <p:strVal val="visible"/>
                                      </p:to>
                                    </p:set>
                                    <p:animEffect transition="in" filter="wipe(left)">
                                      <p:cBhvr>
                                        <p:cTn id="99" dur="500"/>
                                        <p:tgtEl>
                                          <p:spTgt spid="4">
                                            <p:graphicEl>
                                              <a:dgm id="{326FD7F1-5747-4022-8D7A-E5F61C9B64A1}"/>
                                            </p:graphicEl>
                                          </p:spTgt>
                                        </p:tgtEl>
                                      </p:cBhvr>
                                    </p:animEffec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4">
                                            <p:graphicEl>
                                              <a:dgm id="{57406C4E-F0E0-4C2E-88C7-F853818F0AAA}"/>
                                            </p:graphicEl>
                                          </p:spTgt>
                                        </p:tgtEl>
                                        <p:attrNameLst>
                                          <p:attrName>style.visibility</p:attrName>
                                        </p:attrNameLst>
                                      </p:cBhvr>
                                      <p:to>
                                        <p:strVal val="visible"/>
                                      </p:to>
                                    </p:set>
                                    <p:animEffect transition="in" filter="wipe(left)">
                                      <p:cBhvr>
                                        <p:cTn id="103" dur="500"/>
                                        <p:tgtEl>
                                          <p:spTgt spid="4">
                                            <p:graphicEl>
                                              <a:dgm id="{57406C4E-F0E0-4C2E-88C7-F853818F0AAA}"/>
                                            </p:graphicEl>
                                          </p:spTgt>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4">
                                            <p:graphicEl>
                                              <a:dgm id="{76F8786B-2854-4895-B412-5DF030C443E4}"/>
                                            </p:graphicEl>
                                          </p:spTgt>
                                        </p:tgtEl>
                                        <p:attrNameLst>
                                          <p:attrName>style.visibility</p:attrName>
                                        </p:attrNameLst>
                                      </p:cBhvr>
                                      <p:to>
                                        <p:strVal val="visible"/>
                                      </p:to>
                                    </p:set>
                                    <p:animEffect transition="in" filter="wipe(left)">
                                      <p:cBhvr>
                                        <p:cTn id="107" dur="500"/>
                                        <p:tgtEl>
                                          <p:spTgt spid="4">
                                            <p:graphicEl>
                                              <a:dgm id="{76F8786B-2854-4895-B412-5DF030C443E4}"/>
                                            </p:graphicEl>
                                          </p:spTgt>
                                        </p:tgtEl>
                                      </p:cBhvr>
                                    </p:animEffect>
                                  </p:childTnLst>
                                </p:cTn>
                              </p:par>
                            </p:childTnLst>
                          </p:cTn>
                        </p:par>
                        <p:par>
                          <p:cTn id="108" fill="hold">
                            <p:stCondLst>
                              <p:cond delay="1500"/>
                            </p:stCondLst>
                            <p:childTnLst>
                              <p:par>
                                <p:cTn id="109" presetID="22" presetClass="entr" presetSubtype="8" fill="hold" grpId="0" nodeType="afterEffect">
                                  <p:stCondLst>
                                    <p:cond delay="0"/>
                                  </p:stCondLst>
                                  <p:childTnLst>
                                    <p:set>
                                      <p:cBhvr>
                                        <p:cTn id="110" dur="1" fill="hold">
                                          <p:stCondLst>
                                            <p:cond delay="0"/>
                                          </p:stCondLst>
                                        </p:cTn>
                                        <p:tgtEl>
                                          <p:spTgt spid="4">
                                            <p:graphicEl>
                                              <a:dgm id="{F217FEAD-8A15-43E0-9A8A-C60DDDD04E12}"/>
                                            </p:graphicEl>
                                          </p:spTgt>
                                        </p:tgtEl>
                                        <p:attrNameLst>
                                          <p:attrName>style.visibility</p:attrName>
                                        </p:attrNameLst>
                                      </p:cBhvr>
                                      <p:to>
                                        <p:strVal val="visible"/>
                                      </p:to>
                                    </p:set>
                                    <p:animEffect transition="in" filter="wipe(left)">
                                      <p:cBhvr>
                                        <p:cTn id="111" dur="500"/>
                                        <p:tgtEl>
                                          <p:spTgt spid="4">
                                            <p:graphicEl>
                                              <a:dgm id="{F217FEAD-8A15-43E0-9A8A-C60DDDD04E12}"/>
                                            </p:graphicEl>
                                          </p:spTgt>
                                        </p:tgtEl>
                                      </p:cBhvr>
                                    </p:animEffect>
                                  </p:childTnLst>
                                </p:cTn>
                              </p:par>
                            </p:childTnLst>
                          </p:cTn>
                        </p:par>
                        <p:par>
                          <p:cTn id="112" fill="hold">
                            <p:stCondLst>
                              <p:cond delay="2000"/>
                            </p:stCondLst>
                            <p:childTnLst>
                              <p:par>
                                <p:cTn id="113" presetID="22" presetClass="entr" presetSubtype="8" fill="hold" grpId="0" nodeType="afterEffect">
                                  <p:stCondLst>
                                    <p:cond delay="0"/>
                                  </p:stCondLst>
                                  <p:childTnLst>
                                    <p:set>
                                      <p:cBhvr>
                                        <p:cTn id="114" dur="1" fill="hold">
                                          <p:stCondLst>
                                            <p:cond delay="0"/>
                                          </p:stCondLst>
                                        </p:cTn>
                                        <p:tgtEl>
                                          <p:spTgt spid="4">
                                            <p:graphicEl>
                                              <a:dgm id="{9D0ED847-898D-4584-B9A9-CBA527251203}"/>
                                            </p:graphicEl>
                                          </p:spTgt>
                                        </p:tgtEl>
                                        <p:attrNameLst>
                                          <p:attrName>style.visibility</p:attrName>
                                        </p:attrNameLst>
                                      </p:cBhvr>
                                      <p:to>
                                        <p:strVal val="visible"/>
                                      </p:to>
                                    </p:set>
                                    <p:animEffect transition="in" filter="wipe(left)">
                                      <p:cBhvr>
                                        <p:cTn id="115" dur="500"/>
                                        <p:tgtEl>
                                          <p:spTgt spid="4">
                                            <p:graphicEl>
                                              <a:dgm id="{9D0ED847-898D-4584-B9A9-CBA527251203}"/>
                                            </p:graphicEl>
                                          </p:spTgt>
                                        </p:tgtEl>
                                      </p:cBhvr>
                                    </p:animEffect>
                                  </p:childTnLst>
                                </p:cTn>
                              </p:par>
                            </p:childTnLst>
                          </p:cTn>
                        </p:par>
                        <p:par>
                          <p:cTn id="116" fill="hold">
                            <p:stCondLst>
                              <p:cond delay="2500"/>
                            </p:stCondLst>
                            <p:childTnLst>
                              <p:par>
                                <p:cTn id="117" presetID="22" presetClass="entr" presetSubtype="8" fill="hold" grpId="0" nodeType="afterEffect">
                                  <p:stCondLst>
                                    <p:cond delay="0"/>
                                  </p:stCondLst>
                                  <p:childTnLst>
                                    <p:set>
                                      <p:cBhvr>
                                        <p:cTn id="118" dur="1" fill="hold">
                                          <p:stCondLst>
                                            <p:cond delay="0"/>
                                          </p:stCondLst>
                                        </p:cTn>
                                        <p:tgtEl>
                                          <p:spTgt spid="4">
                                            <p:graphicEl>
                                              <a:dgm id="{433D092F-9B70-43CD-A192-9E4F997CFA67}"/>
                                            </p:graphicEl>
                                          </p:spTgt>
                                        </p:tgtEl>
                                        <p:attrNameLst>
                                          <p:attrName>style.visibility</p:attrName>
                                        </p:attrNameLst>
                                      </p:cBhvr>
                                      <p:to>
                                        <p:strVal val="visible"/>
                                      </p:to>
                                    </p:set>
                                    <p:animEffect transition="in" filter="wipe(left)">
                                      <p:cBhvr>
                                        <p:cTn id="119" dur="500"/>
                                        <p:tgtEl>
                                          <p:spTgt spid="4">
                                            <p:graphicEl>
                                              <a:dgm id="{433D092F-9B70-43CD-A192-9E4F997CFA67}"/>
                                            </p:graphicEl>
                                          </p:spTgt>
                                        </p:tgtEl>
                                      </p:cBhvr>
                                    </p:animEffect>
                                  </p:childTnLst>
                                </p:cTn>
                              </p:par>
                            </p:childTnLst>
                          </p:cTn>
                        </p:par>
                        <p:par>
                          <p:cTn id="120" fill="hold">
                            <p:stCondLst>
                              <p:cond delay="3000"/>
                            </p:stCondLst>
                            <p:childTnLst>
                              <p:par>
                                <p:cTn id="121" presetID="22" presetClass="entr" presetSubtype="8" fill="hold" grpId="0" nodeType="afterEffect">
                                  <p:stCondLst>
                                    <p:cond delay="0"/>
                                  </p:stCondLst>
                                  <p:childTnLst>
                                    <p:set>
                                      <p:cBhvr>
                                        <p:cTn id="122" dur="1" fill="hold">
                                          <p:stCondLst>
                                            <p:cond delay="0"/>
                                          </p:stCondLst>
                                        </p:cTn>
                                        <p:tgtEl>
                                          <p:spTgt spid="4">
                                            <p:graphicEl>
                                              <a:dgm id="{F2233773-0BFA-4D0E-A571-BCE2B82552E7}"/>
                                            </p:graphicEl>
                                          </p:spTgt>
                                        </p:tgtEl>
                                        <p:attrNameLst>
                                          <p:attrName>style.visibility</p:attrName>
                                        </p:attrNameLst>
                                      </p:cBhvr>
                                      <p:to>
                                        <p:strVal val="visible"/>
                                      </p:to>
                                    </p:set>
                                    <p:animEffect transition="in" filter="wipe(left)">
                                      <p:cBhvr>
                                        <p:cTn id="123" dur="500"/>
                                        <p:tgtEl>
                                          <p:spTgt spid="4">
                                            <p:graphicEl>
                                              <a:dgm id="{F2233773-0BFA-4D0E-A571-BCE2B82552E7}"/>
                                            </p:graphicEl>
                                          </p:spTgt>
                                        </p:tgtEl>
                                      </p:cBhvr>
                                    </p:animEffect>
                                  </p:childTnLst>
                                </p:cTn>
                              </p:par>
                            </p:childTnLst>
                          </p:cTn>
                        </p:par>
                        <p:par>
                          <p:cTn id="124" fill="hold">
                            <p:stCondLst>
                              <p:cond delay="3500"/>
                            </p:stCondLst>
                            <p:childTnLst>
                              <p:par>
                                <p:cTn id="125" presetID="22" presetClass="entr" presetSubtype="8" fill="hold" grpId="0" nodeType="afterEffect">
                                  <p:stCondLst>
                                    <p:cond delay="0"/>
                                  </p:stCondLst>
                                  <p:childTnLst>
                                    <p:set>
                                      <p:cBhvr>
                                        <p:cTn id="126" dur="1" fill="hold">
                                          <p:stCondLst>
                                            <p:cond delay="0"/>
                                          </p:stCondLst>
                                        </p:cTn>
                                        <p:tgtEl>
                                          <p:spTgt spid="4">
                                            <p:graphicEl>
                                              <a:dgm id="{E165CBB7-66AE-4EC6-80E0-E30DF0506CDB}"/>
                                            </p:graphicEl>
                                          </p:spTgt>
                                        </p:tgtEl>
                                        <p:attrNameLst>
                                          <p:attrName>style.visibility</p:attrName>
                                        </p:attrNameLst>
                                      </p:cBhvr>
                                      <p:to>
                                        <p:strVal val="visible"/>
                                      </p:to>
                                    </p:set>
                                    <p:animEffect transition="in" filter="wipe(left)">
                                      <p:cBhvr>
                                        <p:cTn id="127" dur="500"/>
                                        <p:tgtEl>
                                          <p:spTgt spid="4">
                                            <p:graphicEl>
                                              <a:dgm id="{E165CBB7-66AE-4EC6-80E0-E30DF0506CDB}"/>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4">
                                            <p:graphicEl>
                                              <a:dgm id="{12319AF0-2E1E-4160-951B-A75CB0BA84BD}"/>
                                            </p:graphicEl>
                                          </p:spTgt>
                                        </p:tgtEl>
                                        <p:attrNameLst>
                                          <p:attrName>style.visibility</p:attrName>
                                        </p:attrNameLst>
                                      </p:cBhvr>
                                      <p:to>
                                        <p:strVal val="visible"/>
                                      </p:to>
                                    </p:set>
                                    <p:animEffect transition="in" filter="wipe(left)">
                                      <p:cBhvr>
                                        <p:cTn id="132" dur="500"/>
                                        <p:tgtEl>
                                          <p:spTgt spid="4">
                                            <p:graphicEl>
                                              <a:dgm id="{12319AF0-2E1E-4160-951B-A75CB0BA84BD}"/>
                                            </p:graphicEl>
                                          </p:spTgt>
                                        </p:tgtEl>
                                      </p:cBhvr>
                                    </p:animEffect>
                                  </p:childTnLst>
                                </p:cTn>
                              </p:par>
                            </p:childTnLst>
                          </p:cTn>
                        </p:par>
                        <p:par>
                          <p:cTn id="133" fill="hold">
                            <p:stCondLst>
                              <p:cond delay="500"/>
                            </p:stCondLst>
                            <p:childTnLst>
                              <p:par>
                                <p:cTn id="134" presetID="22" presetClass="entr" presetSubtype="8" fill="hold" grpId="0" nodeType="afterEffect">
                                  <p:stCondLst>
                                    <p:cond delay="0"/>
                                  </p:stCondLst>
                                  <p:childTnLst>
                                    <p:set>
                                      <p:cBhvr>
                                        <p:cTn id="135" dur="1" fill="hold">
                                          <p:stCondLst>
                                            <p:cond delay="0"/>
                                          </p:stCondLst>
                                        </p:cTn>
                                        <p:tgtEl>
                                          <p:spTgt spid="4">
                                            <p:graphicEl>
                                              <a:dgm id="{C902E20D-62BA-4672-80AA-652B7A5B9FA8}"/>
                                            </p:graphicEl>
                                          </p:spTgt>
                                        </p:tgtEl>
                                        <p:attrNameLst>
                                          <p:attrName>style.visibility</p:attrName>
                                        </p:attrNameLst>
                                      </p:cBhvr>
                                      <p:to>
                                        <p:strVal val="visible"/>
                                      </p:to>
                                    </p:set>
                                    <p:animEffect transition="in" filter="wipe(left)">
                                      <p:cBhvr>
                                        <p:cTn id="136" dur="500"/>
                                        <p:tgtEl>
                                          <p:spTgt spid="4">
                                            <p:graphicEl>
                                              <a:dgm id="{C902E20D-62BA-4672-80AA-652B7A5B9FA8}"/>
                                            </p:graphicEl>
                                          </p:spTgt>
                                        </p:tgtEl>
                                      </p:cBhvr>
                                    </p:animEffect>
                                  </p:childTnLst>
                                </p:cTn>
                              </p:par>
                            </p:childTnLst>
                          </p:cTn>
                        </p:par>
                        <p:par>
                          <p:cTn id="137" fill="hold">
                            <p:stCondLst>
                              <p:cond delay="1000"/>
                            </p:stCondLst>
                            <p:childTnLst>
                              <p:par>
                                <p:cTn id="138" presetID="22" presetClass="entr" presetSubtype="8" fill="hold" grpId="0" nodeType="afterEffect">
                                  <p:stCondLst>
                                    <p:cond delay="0"/>
                                  </p:stCondLst>
                                  <p:childTnLst>
                                    <p:set>
                                      <p:cBhvr>
                                        <p:cTn id="139" dur="1" fill="hold">
                                          <p:stCondLst>
                                            <p:cond delay="0"/>
                                          </p:stCondLst>
                                        </p:cTn>
                                        <p:tgtEl>
                                          <p:spTgt spid="4">
                                            <p:graphicEl>
                                              <a:dgm id="{B63FBFB7-7F5E-43EE-95D3-8E84F5FCBDA4}"/>
                                            </p:graphicEl>
                                          </p:spTgt>
                                        </p:tgtEl>
                                        <p:attrNameLst>
                                          <p:attrName>style.visibility</p:attrName>
                                        </p:attrNameLst>
                                      </p:cBhvr>
                                      <p:to>
                                        <p:strVal val="visible"/>
                                      </p:to>
                                    </p:set>
                                    <p:animEffect transition="in" filter="wipe(left)">
                                      <p:cBhvr>
                                        <p:cTn id="140" dur="500"/>
                                        <p:tgtEl>
                                          <p:spTgt spid="4">
                                            <p:graphicEl>
                                              <a:dgm id="{B63FBFB7-7F5E-43EE-95D3-8E84F5FCBDA4}"/>
                                            </p:graphicEl>
                                          </p:spTgt>
                                        </p:tgtEl>
                                      </p:cBhvr>
                                    </p:animEffect>
                                  </p:childTnLst>
                                </p:cTn>
                              </p:par>
                            </p:childTnLst>
                          </p:cTn>
                        </p:par>
                        <p:par>
                          <p:cTn id="141" fill="hold">
                            <p:stCondLst>
                              <p:cond delay="1500"/>
                            </p:stCondLst>
                            <p:childTnLst>
                              <p:par>
                                <p:cTn id="142" presetID="22" presetClass="entr" presetSubtype="8" fill="hold" grpId="0" nodeType="afterEffect">
                                  <p:stCondLst>
                                    <p:cond delay="0"/>
                                  </p:stCondLst>
                                  <p:childTnLst>
                                    <p:set>
                                      <p:cBhvr>
                                        <p:cTn id="143" dur="1" fill="hold">
                                          <p:stCondLst>
                                            <p:cond delay="0"/>
                                          </p:stCondLst>
                                        </p:cTn>
                                        <p:tgtEl>
                                          <p:spTgt spid="4">
                                            <p:graphicEl>
                                              <a:dgm id="{34D29BBF-7602-4C58-BF01-5A41CC6CB0C7}"/>
                                            </p:graphicEl>
                                          </p:spTgt>
                                        </p:tgtEl>
                                        <p:attrNameLst>
                                          <p:attrName>style.visibility</p:attrName>
                                        </p:attrNameLst>
                                      </p:cBhvr>
                                      <p:to>
                                        <p:strVal val="visible"/>
                                      </p:to>
                                    </p:set>
                                    <p:animEffect transition="in" filter="wipe(left)">
                                      <p:cBhvr>
                                        <p:cTn id="144" dur="500"/>
                                        <p:tgtEl>
                                          <p:spTgt spid="4">
                                            <p:graphicEl>
                                              <a:dgm id="{34D29BBF-7602-4C58-BF01-5A41CC6CB0C7}"/>
                                            </p:graphicEl>
                                          </p:spTgt>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4">
                                            <p:graphicEl>
                                              <a:dgm id="{D19382FD-6662-4264-8D0C-94779523118B}"/>
                                            </p:graphicEl>
                                          </p:spTgt>
                                        </p:tgtEl>
                                        <p:attrNameLst>
                                          <p:attrName>style.visibility</p:attrName>
                                        </p:attrNameLst>
                                      </p:cBhvr>
                                      <p:to>
                                        <p:strVal val="visible"/>
                                      </p:to>
                                    </p:set>
                                    <p:animEffect transition="in" filter="wipe(left)">
                                      <p:cBhvr>
                                        <p:cTn id="149" dur="500"/>
                                        <p:tgtEl>
                                          <p:spTgt spid="4">
                                            <p:graphicEl>
                                              <a:dgm id="{D19382FD-6662-4264-8D0C-94779523118B}"/>
                                            </p:graphicEl>
                                          </p:spTgt>
                                        </p:tgtEl>
                                      </p:cBhvr>
                                    </p:animEffect>
                                  </p:childTnLst>
                                </p:cTn>
                              </p:par>
                            </p:childTnLst>
                          </p:cTn>
                        </p:par>
                        <p:par>
                          <p:cTn id="150" fill="hold">
                            <p:stCondLst>
                              <p:cond delay="500"/>
                            </p:stCondLst>
                            <p:childTnLst>
                              <p:par>
                                <p:cTn id="151" presetID="22" presetClass="entr" presetSubtype="8" fill="hold" grpId="0" nodeType="afterEffect">
                                  <p:stCondLst>
                                    <p:cond delay="0"/>
                                  </p:stCondLst>
                                  <p:childTnLst>
                                    <p:set>
                                      <p:cBhvr>
                                        <p:cTn id="152" dur="1" fill="hold">
                                          <p:stCondLst>
                                            <p:cond delay="0"/>
                                          </p:stCondLst>
                                        </p:cTn>
                                        <p:tgtEl>
                                          <p:spTgt spid="4">
                                            <p:graphicEl>
                                              <a:dgm id="{69099A66-F52A-403F-9BA7-AA7303BA46C2}"/>
                                            </p:graphicEl>
                                          </p:spTgt>
                                        </p:tgtEl>
                                        <p:attrNameLst>
                                          <p:attrName>style.visibility</p:attrName>
                                        </p:attrNameLst>
                                      </p:cBhvr>
                                      <p:to>
                                        <p:strVal val="visible"/>
                                      </p:to>
                                    </p:set>
                                    <p:animEffect transition="in" filter="wipe(left)">
                                      <p:cBhvr>
                                        <p:cTn id="153" dur="500"/>
                                        <p:tgtEl>
                                          <p:spTgt spid="4">
                                            <p:graphicEl>
                                              <a:dgm id="{69099A66-F52A-403F-9BA7-AA7303BA46C2}"/>
                                            </p:graphicEl>
                                          </p:spTgt>
                                        </p:tgtEl>
                                      </p:cBhvr>
                                    </p:animEffect>
                                  </p:childTnLst>
                                </p:cTn>
                              </p:par>
                            </p:childTnLst>
                          </p:cTn>
                        </p:par>
                        <p:par>
                          <p:cTn id="154" fill="hold">
                            <p:stCondLst>
                              <p:cond delay="1000"/>
                            </p:stCondLst>
                            <p:childTnLst>
                              <p:par>
                                <p:cTn id="155" presetID="22" presetClass="entr" presetSubtype="8" fill="hold" grpId="0" nodeType="afterEffect">
                                  <p:stCondLst>
                                    <p:cond delay="0"/>
                                  </p:stCondLst>
                                  <p:childTnLst>
                                    <p:set>
                                      <p:cBhvr>
                                        <p:cTn id="156" dur="1" fill="hold">
                                          <p:stCondLst>
                                            <p:cond delay="0"/>
                                          </p:stCondLst>
                                        </p:cTn>
                                        <p:tgtEl>
                                          <p:spTgt spid="4">
                                            <p:graphicEl>
                                              <a:dgm id="{6DA9819B-DC08-4401-9CC1-C878E19C229D}"/>
                                            </p:graphicEl>
                                          </p:spTgt>
                                        </p:tgtEl>
                                        <p:attrNameLst>
                                          <p:attrName>style.visibility</p:attrName>
                                        </p:attrNameLst>
                                      </p:cBhvr>
                                      <p:to>
                                        <p:strVal val="visible"/>
                                      </p:to>
                                    </p:set>
                                    <p:animEffect transition="in" filter="wipe(left)">
                                      <p:cBhvr>
                                        <p:cTn id="157" dur="500"/>
                                        <p:tgtEl>
                                          <p:spTgt spid="4">
                                            <p:graphicEl>
                                              <a:dgm id="{6DA9819B-DC08-4401-9CC1-C878E19C229D}"/>
                                            </p:graphicEl>
                                          </p:spTgt>
                                        </p:tgtEl>
                                      </p:cBhvr>
                                    </p:animEffect>
                                  </p:childTnLst>
                                </p:cTn>
                              </p:par>
                            </p:childTnLst>
                          </p:cTn>
                        </p:par>
                        <p:par>
                          <p:cTn id="158" fill="hold">
                            <p:stCondLst>
                              <p:cond delay="1500"/>
                            </p:stCondLst>
                            <p:childTnLst>
                              <p:par>
                                <p:cTn id="159" presetID="22" presetClass="entr" presetSubtype="8" fill="hold" grpId="0" nodeType="afterEffect">
                                  <p:stCondLst>
                                    <p:cond delay="0"/>
                                  </p:stCondLst>
                                  <p:childTnLst>
                                    <p:set>
                                      <p:cBhvr>
                                        <p:cTn id="160" dur="1" fill="hold">
                                          <p:stCondLst>
                                            <p:cond delay="0"/>
                                          </p:stCondLst>
                                        </p:cTn>
                                        <p:tgtEl>
                                          <p:spTgt spid="4">
                                            <p:graphicEl>
                                              <a:dgm id="{DB5816D2-08E1-41C6-BEA4-AE516ABE6662}"/>
                                            </p:graphicEl>
                                          </p:spTgt>
                                        </p:tgtEl>
                                        <p:attrNameLst>
                                          <p:attrName>style.visibility</p:attrName>
                                        </p:attrNameLst>
                                      </p:cBhvr>
                                      <p:to>
                                        <p:strVal val="visible"/>
                                      </p:to>
                                    </p:set>
                                    <p:animEffect transition="in" filter="wipe(left)">
                                      <p:cBhvr>
                                        <p:cTn id="161" dur="500"/>
                                        <p:tgtEl>
                                          <p:spTgt spid="4">
                                            <p:graphicEl>
                                              <a:dgm id="{DB5816D2-08E1-41C6-BEA4-AE516ABE6662}"/>
                                            </p:graphicEl>
                                          </p:spTgt>
                                        </p:tgtEl>
                                      </p:cBhvr>
                                    </p:animEffect>
                                  </p:childTnLst>
                                </p:cTn>
                              </p:par>
                            </p:childTnLst>
                          </p:cTn>
                        </p:par>
                        <p:par>
                          <p:cTn id="162" fill="hold">
                            <p:stCondLst>
                              <p:cond delay="2000"/>
                            </p:stCondLst>
                            <p:childTnLst>
                              <p:par>
                                <p:cTn id="163" presetID="22" presetClass="entr" presetSubtype="8" fill="hold" grpId="0" nodeType="afterEffect">
                                  <p:stCondLst>
                                    <p:cond delay="0"/>
                                  </p:stCondLst>
                                  <p:childTnLst>
                                    <p:set>
                                      <p:cBhvr>
                                        <p:cTn id="164" dur="1" fill="hold">
                                          <p:stCondLst>
                                            <p:cond delay="0"/>
                                          </p:stCondLst>
                                        </p:cTn>
                                        <p:tgtEl>
                                          <p:spTgt spid="4">
                                            <p:graphicEl>
                                              <a:dgm id="{584F27A0-2C44-43BE-953C-8F6F2A204350}"/>
                                            </p:graphicEl>
                                          </p:spTgt>
                                        </p:tgtEl>
                                        <p:attrNameLst>
                                          <p:attrName>style.visibility</p:attrName>
                                        </p:attrNameLst>
                                      </p:cBhvr>
                                      <p:to>
                                        <p:strVal val="visible"/>
                                      </p:to>
                                    </p:set>
                                    <p:animEffect transition="in" filter="wipe(left)">
                                      <p:cBhvr>
                                        <p:cTn id="165" dur="500"/>
                                        <p:tgtEl>
                                          <p:spTgt spid="4">
                                            <p:graphicEl>
                                              <a:dgm id="{584F27A0-2C44-43BE-953C-8F6F2A204350}"/>
                                            </p:graphicEl>
                                          </p:spTgt>
                                        </p:tgtEl>
                                      </p:cBhvr>
                                    </p:animEffect>
                                  </p:childTnLst>
                                </p:cTn>
                              </p:par>
                            </p:childTnLst>
                          </p:cTn>
                        </p:par>
                        <p:par>
                          <p:cTn id="166" fill="hold">
                            <p:stCondLst>
                              <p:cond delay="2500"/>
                            </p:stCondLst>
                            <p:childTnLst>
                              <p:par>
                                <p:cTn id="167" presetID="22" presetClass="entr" presetSubtype="8" fill="hold" grpId="0" nodeType="afterEffect">
                                  <p:stCondLst>
                                    <p:cond delay="0"/>
                                  </p:stCondLst>
                                  <p:childTnLst>
                                    <p:set>
                                      <p:cBhvr>
                                        <p:cTn id="168" dur="1" fill="hold">
                                          <p:stCondLst>
                                            <p:cond delay="0"/>
                                          </p:stCondLst>
                                        </p:cTn>
                                        <p:tgtEl>
                                          <p:spTgt spid="4">
                                            <p:graphicEl>
                                              <a:dgm id="{C22E26B6-4142-4046-AB35-8ADDB1BE62CC}"/>
                                            </p:graphicEl>
                                          </p:spTgt>
                                        </p:tgtEl>
                                        <p:attrNameLst>
                                          <p:attrName>style.visibility</p:attrName>
                                        </p:attrNameLst>
                                      </p:cBhvr>
                                      <p:to>
                                        <p:strVal val="visible"/>
                                      </p:to>
                                    </p:set>
                                    <p:animEffect transition="in" filter="wipe(left)">
                                      <p:cBhvr>
                                        <p:cTn id="169" dur="500"/>
                                        <p:tgtEl>
                                          <p:spTgt spid="4">
                                            <p:graphicEl>
                                              <a:dgm id="{C22E26B6-4142-4046-AB35-8ADDB1BE62CC}"/>
                                            </p:graphicEl>
                                          </p:spTgt>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4">
                                            <p:graphicEl>
                                              <a:dgm id="{3D071919-837B-4521-80D6-BB53506A8BE4}"/>
                                            </p:graphicEl>
                                          </p:spTgt>
                                        </p:tgtEl>
                                        <p:attrNameLst>
                                          <p:attrName>style.visibility</p:attrName>
                                        </p:attrNameLst>
                                      </p:cBhvr>
                                      <p:to>
                                        <p:strVal val="visible"/>
                                      </p:to>
                                    </p:set>
                                    <p:animEffect transition="in" filter="wipe(left)">
                                      <p:cBhvr>
                                        <p:cTn id="174" dur="500"/>
                                        <p:tgtEl>
                                          <p:spTgt spid="4">
                                            <p:graphicEl>
                                              <a:dgm id="{3D071919-837B-4521-80D6-BB53506A8BE4}"/>
                                            </p:graphicEl>
                                          </p:spTgt>
                                        </p:tgtEl>
                                      </p:cBhvr>
                                    </p:animEffect>
                                  </p:childTnLst>
                                </p:cTn>
                              </p:par>
                            </p:childTnLst>
                          </p:cTn>
                        </p:par>
                        <p:par>
                          <p:cTn id="175" fill="hold">
                            <p:stCondLst>
                              <p:cond delay="500"/>
                            </p:stCondLst>
                            <p:childTnLst>
                              <p:par>
                                <p:cTn id="176" presetID="22" presetClass="entr" presetSubtype="8" fill="hold" grpId="0" nodeType="afterEffect">
                                  <p:stCondLst>
                                    <p:cond delay="0"/>
                                  </p:stCondLst>
                                  <p:childTnLst>
                                    <p:set>
                                      <p:cBhvr>
                                        <p:cTn id="177" dur="1" fill="hold">
                                          <p:stCondLst>
                                            <p:cond delay="0"/>
                                          </p:stCondLst>
                                        </p:cTn>
                                        <p:tgtEl>
                                          <p:spTgt spid="4">
                                            <p:graphicEl>
                                              <a:dgm id="{5C88CED9-0C5C-4B9D-80F4-1351F0030B23}"/>
                                            </p:graphicEl>
                                          </p:spTgt>
                                        </p:tgtEl>
                                        <p:attrNameLst>
                                          <p:attrName>style.visibility</p:attrName>
                                        </p:attrNameLst>
                                      </p:cBhvr>
                                      <p:to>
                                        <p:strVal val="visible"/>
                                      </p:to>
                                    </p:set>
                                    <p:animEffect transition="in" filter="wipe(left)">
                                      <p:cBhvr>
                                        <p:cTn id="178" dur="500"/>
                                        <p:tgtEl>
                                          <p:spTgt spid="4">
                                            <p:graphicEl>
                                              <a:dgm id="{5C88CED9-0C5C-4B9D-80F4-1351F0030B23}"/>
                                            </p:graphicEl>
                                          </p:spTgt>
                                        </p:tgtEl>
                                      </p:cBhvr>
                                    </p:animEffect>
                                  </p:childTnLst>
                                </p:cTn>
                              </p:par>
                            </p:childTnLst>
                          </p:cTn>
                        </p:par>
                        <p:par>
                          <p:cTn id="179" fill="hold">
                            <p:stCondLst>
                              <p:cond delay="1000"/>
                            </p:stCondLst>
                            <p:childTnLst>
                              <p:par>
                                <p:cTn id="180" presetID="22" presetClass="entr" presetSubtype="8" fill="hold" grpId="0" nodeType="afterEffect">
                                  <p:stCondLst>
                                    <p:cond delay="0"/>
                                  </p:stCondLst>
                                  <p:childTnLst>
                                    <p:set>
                                      <p:cBhvr>
                                        <p:cTn id="181" dur="1" fill="hold">
                                          <p:stCondLst>
                                            <p:cond delay="0"/>
                                          </p:stCondLst>
                                        </p:cTn>
                                        <p:tgtEl>
                                          <p:spTgt spid="4">
                                            <p:graphicEl>
                                              <a:dgm id="{831A5E16-41CB-4C3B-9545-E17534CAE166}"/>
                                            </p:graphicEl>
                                          </p:spTgt>
                                        </p:tgtEl>
                                        <p:attrNameLst>
                                          <p:attrName>style.visibility</p:attrName>
                                        </p:attrNameLst>
                                      </p:cBhvr>
                                      <p:to>
                                        <p:strVal val="visible"/>
                                      </p:to>
                                    </p:set>
                                    <p:animEffect transition="in" filter="wipe(left)">
                                      <p:cBhvr>
                                        <p:cTn id="182" dur="500"/>
                                        <p:tgtEl>
                                          <p:spTgt spid="4">
                                            <p:graphicEl>
                                              <a:dgm id="{831A5E16-41CB-4C3B-9545-E17534CAE166}"/>
                                            </p:graphicEl>
                                          </p:spTgt>
                                        </p:tgtEl>
                                      </p:cBhvr>
                                    </p:animEffect>
                                  </p:childTnLst>
                                </p:cTn>
                              </p:par>
                            </p:childTnLst>
                          </p:cTn>
                        </p:par>
                        <p:par>
                          <p:cTn id="183" fill="hold">
                            <p:stCondLst>
                              <p:cond delay="1500"/>
                            </p:stCondLst>
                            <p:childTnLst>
                              <p:par>
                                <p:cTn id="184" presetID="22" presetClass="entr" presetSubtype="8" fill="hold" grpId="0" nodeType="afterEffect">
                                  <p:stCondLst>
                                    <p:cond delay="0"/>
                                  </p:stCondLst>
                                  <p:childTnLst>
                                    <p:set>
                                      <p:cBhvr>
                                        <p:cTn id="185" dur="1" fill="hold">
                                          <p:stCondLst>
                                            <p:cond delay="0"/>
                                          </p:stCondLst>
                                        </p:cTn>
                                        <p:tgtEl>
                                          <p:spTgt spid="4">
                                            <p:graphicEl>
                                              <a:dgm id="{AEA55A1A-C085-4FED-AF9B-E97892AF44B2}"/>
                                            </p:graphicEl>
                                          </p:spTgt>
                                        </p:tgtEl>
                                        <p:attrNameLst>
                                          <p:attrName>style.visibility</p:attrName>
                                        </p:attrNameLst>
                                      </p:cBhvr>
                                      <p:to>
                                        <p:strVal val="visible"/>
                                      </p:to>
                                    </p:set>
                                    <p:animEffect transition="in" filter="wipe(left)">
                                      <p:cBhvr>
                                        <p:cTn id="186" dur="500"/>
                                        <p:tgtEl>
                                          <p:spTgt spid="4">
                                            <p:graphicEl>
                                              <a:dgm id="{AEA55A1A-C085-4FED-AF9B-E97892AF44B2}"/>
                                            </p:graphicEl>
                                          </p:spTgt>
                                        </p:tgtEl>
                                      </p:cBhvr>
                                    </p:animEffect>
                                  </p:childTnLst>
                                </p:cTn>
                              </p:par>
                            </p:childTnLst>
                          </p:cTn>
                        </p:par>
                        <p:par>
                          <p:cTn id="187" fill="hold">
                            <p:stCondLst>
                              <p:cond delay="2000"/>
                            </p:stCondLst>
                            <p:childTnLst>
                              <p:par>
                                <p:cTn id="188" presetID="22" presetClass="entr" presetSubtype="8" fill="hold" grpId="0" nodeType="afterEffect">
                                  <p:stCondLst>
                                    <p:cond delay="0"/>
                                  </p:stCondLst>
                                  <p:childTnLst>
                                    <p:set>
                                      <p:cBhvr>
                                        <p:cTn id="189" dur="1" fill="hold">
                                          <p:stCondLst>
                                            <p:cond delay="0"/>
                                          </p:stCondLst>
                                        </p:cTn>
                                        <p:tgtEl>
                                          <p:spTgt spid="4">
                                            <p:graphicEl>
                                              <a:dgm id="{AE5938D6-A610-4A98-B7A8-7AC0AF4AE590}"/>
                                            </p:graphicEl>
                                          </p:spTgt>
                                        </p:tgtEl>
                                        <p:attrNameLst>
                                          <p:attrName>style.visibility</p:attrName>
                                        </p:attrNameLst>
                                      </p:cBhvr>
                                      <p:to>
                                        <p:strVal val="visible"/>
                                      </p:to>
                                    </p:set>
                                    <p:animEffect transition="in" filter="wipe(left)">
                                      <p:cBhvr>
                                        <p:cTn id="190" dur="500"/>
                                        <p:tgtEl>
                                          <p:spTgt spid="4">
                                            <p:graphicEl>
                                              <a:dgm id="{AE5938D6-A610-4A98-B7A8-7AC0AF4AE590}"/>
                                            </p:graphicEl>
                                          </p:spTgt>
                                        </p:tgtEl>
                                      </p:cBhvr>
                                    </p:animEffect>
                                  </p:childTnLst>
                                </p:cTn>
                              </p:par>
                            </p:childTnLst>
                          </p:cTn>
                        </p:par>
                        <p:par>
                          <p:cTn id="191" fill="hold">
                            <p:stCondLst>
                              <p:cond delay="2500"/>
                            </p:stCondLst>
                            <p:childTnLst>
                              <p:par>
                                <p:cTn id="192" presetID="22" presetClass="entr" presetSubtype="8" fill="hold" grpId="0" nodeType="afterEffect">
                                  <p:stCondLst>
                                    <p:cond delay="0"/>
                                  </p:stCondLst>
                                  <p:childTnLst>
                                    <p:set>
                                      <p:cBhvr>
                                        <p:cTn id="193" dur="1" fill="hold">
                                          <p:stCondLst>
                                            <p:cond delay="0"/>
                                          </p:stCondLst>
                                        </p:cTn>
                                        <p:tgtEl>
                                          <p:spTgt spid="4">
                                            <p:graphicEl>
                                              <a:dgm id="{0DC9D3A8-1D7C-4487-94D6-D65DF2F2D22B}"/>
                                            </p:graphicEl>
                                          </p:spTgt>
                                        </p:tgtEl>
                                        <p:attrNameLst>
                                          <p:attrName>style.visibility</p:attrName>
                                        </p:attrNameLst>
                                      </p:cBhvr>
                                      <p:to>
                                        <p:strVal val="visible"/>
                                      </p:to>
                                    </p:set>
                                    <p:animEffect transition="in" filter="wipe(left)">
                                      <p:cBhvr>
                                        <p:cTn id="194" dur="500"/>
                                        <p:tgtEl>
                                          <p:spTgt spid="4">
                                            <p:graphicEl>
                                              <a:dgm id="{0DC9D3A8-1D7C-4487-94D6-D65DF2F2D22B}"/>
                                            </p:graphicEl>
                                          </p:spTgt>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4">
                                            <p:graphicEl>
                                              <a:dgm id="{2AE368E9-B1FD-478A-95FA-8FC746CFA2B1}"/>
                                            </p:graphicEl>
                                          </p:spTgt>
                                        </p:tgtEl>
                                        <p:attrNameLst>
                                          <p:attrName>style.visibility</p:attrName>
                                        </p:attrNameLst>
                                      </p:cBhvr>
                                      <p:to>
                                        <p:strVal val="visible"/>
                                      </p:to>
                                    </p:set>
                                    <p:animEffect transition="in" filter="wipe(left)">
                                      <p:cBhvr>
                                        <p:cTn id="199" dur="500"/>
                                        <p:tgtEl>
                                          <p:spTgt spid="4">
                                            <p:graphicEl>
                                              <a:dgm id="{2AE368E9-B1FD-478A-95FA-8FC746CFA2B1}"/>
                                            </p:graphicEl>
                                          </p:spTgt>
                                        </p:tgtEl>
                                      </p:cBhvr>
                                    </p:animEffect>
                                  </p:childTnLst>
                                </p:cTn>
                              </p:par>
                            </p:childTnLst>
                          </p:cTn>
                        </p:par>
                        <p:par>
                          <p:cTn id="200" fill="hold">
                            <p:stCondLst>
                              <p:cond delay="500"/>
                            </p:stCondLst>
                            <p:childTnLst>
                              <p:par>
                                <p:cTn id="201" presetID="22" presetClass="entr" presetSubtype="8" fill="hold" grpId="0" nodeType="afterEffect">
                                  <p:stCondLst>
                                    <p:cond delay="0"/>
                                  </p:stCondLst>
                                  <p:childTnLst>
                                    <p:set>
                                      <p:cBhvr>
                                        <p:cTn id="202" dur="1" fill="hold">
                                          <p:stCondLst>
                                            <p:cond delay="0"/>
                                          </p:stCondLst>
                                        </p:cTn>
                                        <p:tgtEl>
                                          <p:spTgt spid="4">
                                            <p:graphicEl>
                                              <a:dgm id="{6CC197DC-4B5B-4E37-AB93-F03D760D2149}"/>
                                            </p:graphicEl>
                                          </p:spTgt>
                                        </p:tgtEl>
                                        <p:attrNameLst>
                                          <p:attrName>style.visibility</p:attrName>
                                        </p:attrNameLst>
                                      </p:cBhvr>
                                      <p:to>
                                        <p:strVal val="visible"/>
                                      </p:to>
                                    </p:set>
                                    <p:animEffect transition="in" filter="wipe(left)">
                                      <p:cBhvr>
                                        <p:cTn id="203" dur="500"/>
                                        <p:tgtEl>
                                          <p:spTgt spid="4">
                                            <p:graphicEl>
                                              <a:dgm id="{6CC197DC-4B5B-4E37-AB93-F03D760D2149}"/>
                                            </p:graphicEl>
                                          </p:spTgt>
                                        </p:tgtEl>
                                      </p:cBhvr>
                                    </p:animEffect>
                                  </p:childTnLst>
                                </p:cTn>
                              </p:par>
                            </p:childTnLst>
                          </p:cTn>
                        </p:par>
                        <p:par>
                          <p:cTn id="204" fill="hold">
                            <p:stCondLst>
                              <p:cond delay="1000"/>
                            </p:stCondLst>
                            <p:childTnLst>
                              <p:par>
                                <p:cTn id="205" presetID="22" presetClass="entr" presetSubtype="8" fill="hold" grpId="0" nodeType="afterEffect">
                                  <p:stCondLst>
                                    <p:cond delay="0"/>
                                  </p:stCondLst>
                                  <p:childTnLst>
                                    <p:set>
                                      <p:cBhvr>
                                        <p:cTn id="206" dur="1" fill="hold">
                                          <p:stCondLst>
                                            <p:cond delay="0"/>
                                          </p:stCondLst>
                                        </p:cTn>
                                        <p:tgtEl>
                                          <p:spTgt spid="4">
                                            <p:graphicEl>
                                              <a:dgm id="{1B77A183-63A6-4DC1-9533-CF54EEDD7D4A}"/>
                                            </p:graphicEl>
                                          </p:spTgt>
                                        </p:tgtEl>
                                        <p:attrNameLst>
                                          <p:attrName>style.visibility</p:attrName>
                                        </p:attrNameLst>
                                      </p:cBhvr>
                                      <p:to>
                                        <p:strVal val="visible"/>
                                      </p:to>
                                    </p:set>
                                    <p:animEffect transition="in" filter="wipe(left)">
                                      <p:cBhvr>
                                        <p:cTn id="207" dur="500"/>
                                        <p:tgtEl>
                                          <p:spTgt spid="4">
                                            <p:graphicEl>
                                              <a:dgm id="{1B77A183-63A6-4DC1-9533-CF54EEDD7D4A}"/>
                                            </p:graphicEl>
                                          </p:spTgt>
                                        </p:tgtEl>
                                      </p:cBhvr>
                                    </p:animEffect>
                                  </p:childTnLst>
                                </p:cTn>
                              </p:par>
                            </p:childTnLst>
                          </p:cTn>
                        </p:par>
                        <p:par>
                          <p:cTn id="208" fill="hold">
                            <p:stCondLst>
                              <p:cond delay="1500"/>
                            </p:stCondLst>
                            <p:childTnLst>
                              <p:par>
                                <p:cTn id="209" presetID="22" presetClass="entr" presetSubtype="8" fill="hold" grpId="0" nodeType="afterEffect">
                                  <p:stCondLst>
                                    <p:cond delay="0"/>
                                  </p:stCondLst>
                                  <p:childTnLst>
                                    <p:set>
                                      <p:cBhvr>
                                        <p:cTn id="210" dur="1" fill="hold">
                                          <p:stCondLst>
                                            <p:cond delay="0"/>
                                          </p:stCondLst>
                                        </p:cTn>
                                        <p:tgtEl>
                                          <p:spTgt spid="4">
                                            <p:graphicEl>
                                              <a:dgm id="{E0031EBB-49BB-4609-8257-2076ECD26731}"/>
                                            </p:graphicEl>
                                          </p:spTgt>
                                        </p:tgtEl>
                                        <p:attrNameLst>
                                          <p:attrName>style.visibility</p:attrName>
                                        </p:attrNameLst>
                                      </p:cBhvr>
                                      <p:to>
                                        <p:strVal val="visible"/>
                                      </p:to>
                                    </p:set>
                                    <p:animEffect transition="in" filter="wipe(left)">
                                      <p:cBhvr>
                                        <p:cTn id="211" dur="500"/>
                                        <p:tgtEl>
                                          <p:spTgt spid="4">
                                            <p:graphicEl>
                                              <a:dgm id="{E0031EBB-49BB-4609-8257-2076ECD26731}"/>
                                            </p:graphicEl>
                                          </p:spTgt>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grpId="0" nodeType="clickEffect">
                                  <p:stCondLst>
                                    <p:cond delay="0"/>
                                  </p:stCondLst>
                                  <p:childTnLst>
                                    <p:set>
                                      <p:cBhvr>
                                        <p:cTn id="215" dur="1" fill="hold">
                                          <p:stCondLst>
                                            <p:cond delay="0"/>
                                          </p:stCondLst>
                                        </p:cTn>
                                        <p:tgtEl>
                                          <p:spTgt spid="4">
                                            <p:graphicEl>
                                              <a:dgm id="{1BD69E00-6C6D-4656-BF0A-9686822CE77D}"/>
                                            </p:graphicEl>
                                          </p:spTgt>
                                        </p:tgtEl>
                                        <p:attrNameLst>
                                          <p:attrName>style.visibility</p:attrName>
                                        </p:attrNameLst>
                                      </p:cBhvr>
                                      <p:to>
                                        <p:strVal val="visible"/>
                                      </p:to>
                                    </p:set>
                                    <p:animEffect transition="in" filter="wipe(left)">
                                      <p:cBhvr>
                                        <p:cTn id="216" dur="500"/>
                                        <p:tgtEl>
                                          <p:spTgt spid="4">
                                            <p:graphicEl>
                                              <a:dgm id="{1BD69E00-6C6D-4656-BF0A-9686822CE77D}"/>
                                            </p:graphicEl>
                                          </p:spTgt>
                                        </p:tgtEl>
                                      </p:cBhvr>
                                    </p:animEffect>
                                  </p:childTnLst>
                                </p:cTn>
                              </p:par>
                            </p:childTnLst>
                          </p:cTn>
                        </p:par>
                        <p:par>
                          <p:cTn id="217" fill="hold">
                            <p:stCondLst>
                              <p:cond delay="500"/>
                            </p:stCondLst>
                            <p:childTnLst>
                              <p:par>
                                <p:cTn id="218" presetID="22" presetClass="entr" presetSubtype="8" fill="hold" grpId="0" nodeType="afterEffect">
                                  <p:stCondLst>
                                    <p:cond delay="0"/>
                                  </p:stCondLst>
                                  <p:childTnLst>
                                    <p:set>
                                      <p:cBhvr>
                                        <p:cTn id="219" dur="1" fill="hold">
                                          <p:stCondLst>
                                            <p:cond delay="0"/>
                                          </p:stCondLst>
                                        </p:cTn>
                                        <p:tgtEl>
                                          <p:spTgt spid="4">
                                            <p:graphicEl>
                                              <a:dgm id="{EECB7906-444B-4DAE-8CA0-901FBD4134FA}"/>
                                            </p:graphicEl>
                                          </p:spTgt>
                                        </p:tgtEl>
                                        <p:attrNameLst>
                                          <p:attrName>style.visibility</p:attrName>
                                        </p:attrNameLst>
                                      </p:cBhvr>
                                      <p:to>
                                        <p:strVal val="visible"/>
                                      </p:to>
                                    </p:set>
                                    <p:animEffect transition="in" filter="wipe(left)">
                                      <p:cBhvr>
                                        <p:cTn id="220" dur="500"/>
                                        <p:tgtEl>
                                          <p:spTgt spid="4">
                                            <p:graphicEl>
                                              <a:dgm id="{EECB7906-444B-4DAE-8CA0-901FBD4134FA}"/>
                                            </p:graphicEl>
                                          </p:spTgt>
                                        </p:tgtEl>
                                      </p:cBhvr>
                                    </p:animEffect>
                                  </p:childTnLst>
                                </p:cTn>
                              </p:par>
                            </p:childTnLst>
                          </p:cTn>
                        </p:par>
                        <p:par>
                          <p:cTn id="221" fill="hold">
                            <p:stCondLst>
                              <p:cond delay="1000"/>
                            </p:stCondLst>
                            <p:childTnLst>
                              <p:par>
                                <p:cTn id="222" presetID="22" presetClass="entr" presetSubtype="8" fill="hold" grpId="0" nodeType="afterEffect">
                                  <p:stCondLst>
                                    <p:cond delay="0"/>
                                  </p:stCondLst>
                                  <p:childTnLst>
                                    <p:set>
                                      <p:cBhvr>
                                        <p:cTn id="223" dur="1" fill="hold">
                                          <p:stCondLst>
                                            <p:cond delay="0"/>
                                          </p:stCondLst>
                                        </p:cTn>
                                        <p:tgtEl>
                                          <p:spTgt spid="4">
                                            <p:graphicEl>
                                              <a:dgm id="{A3B00652-6F91-4FA6-9AE0-6F9DDA015A05}"/>
                                            </p:graphicEl>
                                          </p:spTgt>
                                        </p:tgtEl>
                                        <p:attrNameLst>
                                          <p:attrName>style.visibility</p:attrName>
                                        </p:attrNameLst>
                                      </p:cBhvr>
                                      <p:to>
                                        <p:strVal val="visible"/>
                                      </p:to>
                                    </p:set>
                                    <p:animEffect transition="in" filter="wipe(left)">
                                      <p:cBhvr>
                                        <p:cTn id="224" dur="500"/>
                                        <p:tgtEl>
                                          <p:spTgt spid="4">
                                            <p:graphicEl>
                                              <a:dgm id="{A3B00652-6F91-4FA6-9AE0-6F9DDA015A05}"/>
                                            </p:graphicEl>
                                          </p:spTgt>
                                        </p:tgtEl>
                                      </p:cBhvr>
                                    </p:animEffect>
                                  </p:childTnLst>
                                </p:cTn>
                              </p:par>
                            </p:childTnLst>
                          </p:cTn>
                        </p:par>
                        <p:par>
                          <p:cTn id="225" fill="hold">
                            <p:stCondLst>
                              <p:cond delay="1500"/>
                            </p:stCondLst>
                            <p:childTnLst>
                              <p:par>
                                <p:cTn id="226" presetID="22" presetClass="entr" presetSubtype="8" fill="hold" grpId="0" nodeType="afterEffect">
                                  <p:stCondLst>
                                    <p:cond delay="0"/>
                                  </p:stCondLst>
                                  <p:childTnLst>
                                    <p:set>
                                      <p:cBhvr>
                                        <p:cTn id="227" dur="1" fill="hold">
                                          <p:stCondLst>
                                            <p:cond delay="0"/>
                                          </p:stCondLst>
                                        </p:cTn>
                                        <p:tgtEl>
                                          <p:spTgt spid="4">
                                            <p:graphicEl>
                                              <a:dgm id="{80880F5F-4FDB-4CCF-8F31-82B43E0F4AA7}"/>
                                            </p:graphicEl>
                                          </p:spTgt>
                                        </p:tgtEl>
                                        <p:attrNameLst>
                                          <p:attrName>style.visibility</p:attrName>
                                        </p:attrNameLst>
                                      </p:cBhvr>
                                      <p:to>
                                        <p:strVal val="visible"/>
                                      </p:to>
                                    </p:set>
                                    <p:animEffect transition="in" filter="wipe(left)">
                                      <p:cBhvr>
                                        <p:cTn id="228" dur="500"/>
                                        <p:tgtEl>
                                          <p:spTgt spid="4">
                                            <p:graphicEl>
                                              <a:dgm id="{80880F5F-4FDB-4CCF-8F31-82B43E0F4AA7}"/>
                                            </p:graphicEl>
                                          </p:spTgt>
                                        </p:tgtEl>
                                      </p:cBhvr>
                                    </p:animEffect>
                                  </p:childTnLst>
                                </p:cTn>
                              </p:par>
                            </p:childTnLst>
                          </p:cTn>
                        </p:par>
                      </p:childTnLst>
                    </p:cTn>
                  </p:par>
                  <p:par>
                    <p:cTn id="229" fill="hold">
                      <p:stCondLst>
                        <p:cond delay="indefinite"/>
                      </p:stCondLst>
                      <p:childTnLst>
                        <p:par>
                          <p:cTn id="230" fill="hold">
                            <p:stCondLst>
                              <p:cond delay="0"/>
                            </p:stCondLst>
                            <p:childTnLst>
                              <p:par>
                                <p:cTn id="231" presetID="22" presetClass="entr" presetSubtype="8" fill="hold" grpId="0" nodeType="clickEffect">
                                  <p:stCondLst>
                                    <p:cond delay="0"/>
                                  </p:stCondLst>
                                  <p:childTnLst>
                                    <p:set>
                                      <p:cBhvr>
                                        <p:cTn id="232" dur="1" fill="hold">
                                          <p:stCondLst>
                                            <p:cond delay="0"/>
                                          </p:stCondLst>
                                        </p:cTn>
                                        <p:tgtEl>
                                          <p:spTgt spid="4">
                                            <p:graphicEl>
                                              <a:dgm id="{2226CC08-DBD7-4104-8840-B69DBA5DCFE6}"/>
                                            </p:graphicEl>
                                          </p:spTgt>
                                        </p:tgtEl>
                                        <p:attrNameLst>
                                          <p:attrName>style.visibility</p:attrName>
                                        </p:attrNameLst>
                                      </p:cBhvr>
                                      <p:to>
                                        <p:strVal val="visible"/>
                                      </p:to>
                                    </p:set>
                                    <p:animEffect transition="in" filter="wipe(left)">
                                      <p:cBhvr>
                                        <p:cTn id="233" dur="500"/>
                                        <p:tgtEl>
                                          <p:spTgt spid="4">
                                            <p:graphicEl>
                                              <a:dgm id="{2226CC08-DBD7-4104-8840-B69DBA5DCFE6}"/>
                                            </p:graphicEl>
                                          </p:spTgt>
                                        </p:tgtEl>
                                      </p:cBhvr>
                                    </p:animEffect>
                                  </p:childTnLst>
                                </p:cTn>
                              </p:par>
                            </p:childTnLst>
                          </p:cTn>
                        </p:par>
                        <p:par>
                          <p:cTn id="234" fill="hold">
                            <p:stCondLst>
                              <p:cond delay="500"/>
                            </p:stCondLst>
                            <p:childTnLst>
                              <p:par>
                                <p:cTn id="235" presetID="22" presetClass="entr" presetSubtype="8" fill="hold" grpId="0" nodeType="afterEffect">
                                  <p:stCondLst>
                                    <p:cond delay="0"/>
                                  </p:stCondLst>
                                  <p:childTnLst>
                                    <p:set>
                                      <p:cBhvr>
                                        <p:cTn id="236" dur="1" fill="hold">
                                          <p:stCondLst>
                                            <p:cond delay="0"/>
                                          </p:stCondLst>
                                        </p:cTn>
                                        <p:tgtEl>
                                          <p:spTgt spid="4">
                                            <p:graphicEl>
                                              <a:dgm id="{6B0798D1-C0B8-4555-9417-DBBD03DCD29D}"/>
                                            </p:graphicEl>
                                          </p:spTgt>
                                        </p:tgtEl>
                                        <p:attrNameLst>
                                          <p:attrName>style.visibility</p:attrName>
                                        </p:attrNameLst>
                                      </p:cBhvr>
                                      <p:to>
                                        <p:strVal val="visible"/>
                                      </p:to>
                                    </p:set>
                                    <p:animEffect transition="in" filter="wipe(left)">
                                      <p:cBhvr>
                                        <p:cTn id="237" dur="500"/>
                                        <p:tgtEl>
                                          <p:spTgt spid="4">
                                            <p:graphicEl>
                                              <a:dgm id="{6B0798D1-C0B8-4555-9417-DBBD03DCD29D}"/>
                                            </p:graphicEl>
                                          </p:spTgt>
                                        </p:tgtEl>
                                      </p:cBhvr>
                                    </p:animEffect>
                                  </p:childTnLst>
                                </p:cTn>
                              </p:par>
                            </p:childTnLst>
                          </p:cTn>
                        </p:par>
                        <p:par>
                          <p:cTn id="238" fill="hold">
                            <p:stCondLst>
                              <p:cond delay="1000"/>
                            </p:stCondLst>
                            <p:childTnLst>
                              <p:par>
                                <p:cTn id="239" presetID="22" presetClass="entr" presetSubtype="8" fill="hold" grpId="0" nodeType="afterEffect">
                                  <p:stCondLst>
                                    <p:cond delay="0"/>
                                  </p:stCondLst>
                                  <p:childTnLst>
                                    <p:set>
                                      <p:cBhvr>
                                        <p:cTn id="240" dur="1" fill="hold">
                                          <p:stCondLst>
                                            <p:cond delay="0"/>
                                          </p:stCondLst>
                                        </p:cTn>
                                        <p:tgtEl>
                                          <p:spTgt spid="4">
                                            <p:graphicEl>
                                              <a:dgm id="{19A9B972-8675-4DBD-B5B2-9CDB0285A51E}"/>
                                            </p:graphicEl>
                                          </p:spTgt>
                                        </p:tgtEl>
                                        <p:attrNameLst>
                                          <p:attrName>style.visibility</p:attrName>
                                        </p:attrNameLst>
                                      </p:cBhvr>
                                      <p:to>
                                        <p:strVal val="visible"/>
                                      </p:to>
                                    </p:set>
                                    <p:animEffect transition="in" filter="wipe(left)">
                                      <p:cBhvr>
                                        <p:cTn id="241" dur="500"/>
                                        <p:tgtEl>
                                          <p:spTgt spid="4">
                                            <p:graphicEl>
                                              <a:dgm id="{19A9B972-8675-4DBD-B5B2-9CDB0285A51E}"/>
                                            </p:graphicEl>
                                          </p:spTgt>
                                        </p:tgtEl>
                                      </p:cBhvr>
                                    </p:animEffect>
                                  </p:childTnLst>
                                </p:cTn>
                              </p:par>
                            </p:childTnLst>
                          </p:cTn>
                        </p:par>
                        <p:par>
                          <p:cTn id="242" fill="hold">
                            <p:stCondLst>
                              <p:cond delay="1500"/>
                            </p:stCondLst>
                            <p:childTnLst>
                              <p:par>
                                <p:cTn id="243" presetID="22" presetClass="entr" presetSubtype="8" fill="hold" grpId="0" nodeType="afterEffect">
                                  <p:stCondLst>
                                    <p:cond delay="0"/>
                                  </p:stCondLst>
                                  <p:childTnLst>
                                    <p:set>
                                      <p:cBhvr>
                                        <p:cTn id="244" dur="1" fill="hold">
                                          <p:stCondLst>
                                            <p:cond delay="0"/>
                                          </p:stCondLst>
                                        </p:cTn>
                                        <p:tgtEl>
                                          <p:spTgt spid="4">
                                            <p:graphicEl>
                                              <a:dgm id="{A63C7903-A809-4A2C-92A4-52621DE6CE51}"/>
                                            </p:graphicEl>
                                          </p:spTgt>
                                        </p:tgtEl>
                                        <p:attrNameLst>
                                          <p:attrName>style.visibility</p:attrName>
                                        </p:attrNameLst>
                                      </p:cBhvr>
                                      <p:to>
                                        <p:strVal val="visible"/>
                                      </p:to>
                                    </p:set>
                                    <p:animEffect transition="in" filter="wipe(left)">
                                      <p:cBhvr>
                                        <p:cTn id="245" dur="500"/>
                                        <p:tgtEl>
                                          <p:spTgt spid="4">
                                            <p:graphicEl>
                                              <a:dgm id="{A63C7903-A809-4A2C-92A4-52621DE6CE51}"/>
                                            </p:graphicEl>
                                          </p:spTgt>
                                        </p:tgtEl>
                                      </p:cBhvr>
                                    </p:animEffect>
                                  </p:childTnLst>
                                </p:cTn>
                              </p:par>
                            </p:childTnLst>
                          </p:cTn>
                        </p:par>
                        <p:par>
                          <p:cTn id="246" fill="hold">
                            <p:stCondLst>
                              <p:cond delay="2000"/>
                            </p:stCondLst>
                            <p:childTnLst>
                              <p:par>
                                <p:cTn id="247" presetID="22" presetClass="entr" presetSubtype="8" fill="hold" grpId="0" nodeType="afterEffect">
                                  <p:stCondLst>
                                    <p:cond delay="0"/>
                                  </p:stCondLst>
                                  <p:childTnLst>
                                    <p:set>
                                      <p:cBhvr>
                                        <p:cTn id="248" dur="1" fill="hold">
                                          <p:stCondLst>
                                            <p:cond delay="0"/>
                                          </p:stCondLst>
                                        </p:cTn>
                                        <p:tgtEl>
                                          <p:spTgt spid="4">
                                            <p:graphicEl>
                                              <a:dgm id="{F18AF909-2C4E-49EB-99C3-3162CF6892E4}"/>
                                            </p:graphicEl>
                                          </p:spTgt>
                                        </p:tgtEl>
                                        <p:attrNameLst>
                                          <p:attrName>style.visibility</p:attrName>
                                        </p:attrNameLst>
                                      </p:cBhvr>
                                      <p:to>
                                        <p:strVal val="visible"/>
                                      </p:to>
                                    </p:set>
                                    <p:animEffect transition="in" filter="wipe(left)">
                                      <p:cBhvr>
                                        <p:cTn id="249" dur="500"/>
                                        <p:tgtEl>
                                          <p:spTgt spid="4">
                                            <p:graphicEl>
                                              <a:dgm id="{F18AF909-2C4E-49EB-99C3-3162CF6892E4}"/>
                                            </p:graphicEl>
                                          </p:spTgt>
                                        </p:tgtEl>
                                      </p:cBhvr>
                                    </p:animEffect>
                                  </p:childTnLst>
                                </p:cTn>
                              </p:par>
                            </p:childTnLst>
                          </p:cTn>
                        </p:par>
                        <p:par>
                          <p:cTn id="250" fill="hold">
                            <p:stCondLst>
                              <p:cond delay="2500"/>
                            </p:stCondLst>
                            <p:childTnLst>
                              <p:par>
                                <p:cTn id="251" presetID="22" presetClass="entr" presetSubtype="8" fill="hold" grpId="0" nodeType="afterEffect">
                                  <p:stCondLst>
                                    <p:cond delay="0"/>
                                  </p:stCondLst>
                                  <p:childTnLst>
                                    <p:set>
                                      <p:cBhvr>
                                        <p:cTn id="252" dur="1" fill="hold">
                                          <p:stCondLst>
                                            <p:cond delay="0"/>
                                          </p:stCondLst>
                                        </p:cTn>
                                        <p:tgtEl>
                                          <p:spTgt spid="4">
                                            <p:graphicEl>
                                              <a:dgm id="{8653ED28-455B-478F-AEB6-AD51331FDDD8}"/>
                                            </p:graphicEl>
                                          </p:spTgt>
                                        </p:tgtEl>
                                        <p:attrNameLst>
                                          <p:attrName>style.visibility</p:attrName>
                                        </p:attrNameLst>
                                      </p:cBhvr>
                                      <p:to>
                                        <p:strVal val="visible"/>
                                      </p:to>
                                    </p:set>
                                    <p:animEffect transition="in" filter="wipe(left)">
                                      <p:cBhvr>
                                        <p:cTn id="253" dur="500"/>
                                        <p:tgtEl>
                                          <p:spTgt spid="4">
                                            <p:graphicEl>
                                              <a:dgm id="{8653ED28-455B-478F-AEB6-AD51331FDDD8}"/>
                                            </p:graphicEl>
                                          </p:spTgt>
                                        </p:tgtEl>
                                      </p:cBhvr>
                                    </p:animEffect>
                                  </p:childTnLst>
                                </p:cTn>
                              </p:par>
                            </p:childTnLst>
                          </p:cTn>
                        </p:par>
                      </p:childTnLst>
                    </p:cTn>
                  </p:par>
                  <p:par>
                    <p:cTn id="254" fill="hold">
                      <p:stCondLst>
                        <p:cond delay="indefinite"/>
                      </p:stCondLst>
                      <p:childTnLst>
                        <p:par>
                          <p:cTn id="255" fill="hold">
                            <p:stCondLst>
                              <p:cond delay="0"/>
                            </p:stCondLst>
                            <p:childTnLst>
                              <p:par>
                                <p:cTn id="256" presetID="22" presetClass="entr" presetSubtype="8" fill="hold" grpId="0" nodeType="clickEffect">
                                  <p:stCondLst>
                                    <p:cond delay="0"/>
                                  </p:stCondLst>
                                  <p:childTnLst>
                                    <p:set>
                                      <p:cBhvr>
                                        <p:cTn id="257" dur="1" fill="hold">
                                          <p:stCondLst>
                                            <p:cond delay="0"/>
                                          </p:stCondLst>
                                        </p:cTn>
                                        <p:tgtEl>
                                          <p:spTgt spid="4">
                                            <p:graphicEl>
                                              <a:dgm id="{B3FC1479-2473-4E7D-9E61-CA89C673D21F}"/>
                                            </p:graphicEl>
                                          </p:spTgt>
                                        </p:tgtEl>
                                        <p:attrNameLst>
                                          <p:attrName>style.visibility</p:attrName>
                                        </p:attrNameLst>
                                      </p:cBhvr>
                                      <p:to>
                                        <p:strVal val="visible"/>
                                      </p:to>
                                    </p:set>
                                    <p:animEffect transition="in" filter="wipe(left)">
                                      <p:cBhvr>
                                        <p:cTn id="258" dur="500"/>
                                        <p:tgtEl>
                                          <p:spTgt spid="4">
                                            <p:graphicEl>
                                              <a:dgm id="{B3FC1479-2473-4E7D-9E61-CA89C673D21F}"/>
                                            </p:graphicEl>
                                          </p:spTgt>
                                        </p:tgtEl>
                                      </p:cBhvr>
                                    </p:animEffect>
                                  </p:childTnLst>
                                </p:cTn>
                              </p:par>
                            </p:childTnLst>
                          </p:cTn>
                        </p:par>
                        <p:par>
                          <p:cTn id="259" fill="hold">
                            <p:stCondLst>
                              <p:cond delay="500"/>
                            </p:stCondLst>
                            <p:childTnLst>
                              <p:par>
                                <p:cTn id="260" presetID="22" presetClass="entr" presetSubtype="8" fill="hold" grpId="0" nodeType="afterEffect">
                                  <p:stCondLst>
                                    <p:cond delay="0"/>
                                  </p:stCondLst>
                                  <p:childTnLst>
                                    <p:set>
                                      <p:cBhvr>
                                        <p:cTn id="261" dur="1" fill="hold">
                                          <p:stCondLst>
                                            <p:cond delay="0"/>
                                          </p:stCondLst>
                                        </p:cTn>
                                        <p:tgtEl>
                                          <p:spTgt spid="4">
                                            <p:graphicEl>
                                              <a:dgm id="{F5E7F016-A74C-454C-A5B8-804A7FEF3430}"/>
                                            </p:graphicEl>
                                          </p:spTgt>
                                        </p:tgtEl>
                                        <p:attrNameLst>
                                          <p:attrName>style.visibility</p:attrName>
                                        </p:attrNameLst>
                                      </p:cBhvr>
                                      <p:to>
                                        <p:strVal val="visible"/>
                                      </p:to>
                                    </p:set>
                                    <p:animEffect transition="in" filter="wipe(left)">
                                      <p:cBhvr>
                                        <p:cTn id="262" dur="500"/>
                                        <p:tgtEl>
                                          <p:spTgt spid="4">
                                            <p:graphicEl>
                                              <a:dgm id="{F5E7F016-A74C-454C-A5B8-804A7FEF3430}"/>
                                            </p:graphicEl>
                                          </p:spTgt>
                                        </p:tgtEl>
                                      </p:cBhvr>
                                    </p:animEffect>
                                  </p:childTnLst>
                                </p:cTn>
                              </p:par>
                            </p:childTnLst>
                          </p:cTn>
                        </p:par>
                        <p:par>
                          <p:cTn id="263" fill="hold">
                            <p:stCondLst>
                              <p:cond delay="1000"/>
                            </p:stCondLst>
                            <p:childTnLst>
                              <p:par>
                                <p:cTn id="264" presetID="22" presetClass="entr" presetSubtype="8" fill="hold" grpId="0" nodeType="afterEffect">
                                  <p:stCondLst>
                                    <p:cond delay="0"/>
                                  </p:stCondLst>
                                  <p:childTnLst>
                                    <p:set>
                                      <p:cBhvr>
                                        <p:cTn id="265" dur="1" fill="hold">
                                          <p:stCondLst>
                                            <p:cond delay="0"/>
                                          </p:stCondLst>
                                        </p:cTn>
                                        <p:tgtEl>
                                          <p:spTgt spid="4">
                                            <p:graphicEl>
                                              <a:dgm id="{3A9C3E22-3E27-421B-B884-AF8BFDB93D20}"/>
                                            </p:graphicEl>
                                          </p:spTgt>
                                        </p:tgtEl>
                                        <p:attrNameLst>
                                          <p:attrName>style.visibility</p:attrName>
                                        </p:attrNameLst>
                                      </p:cBhvr>
                                      <p:to>
                                        <p:strVal val="visible"/>
                                      </p:to>
                                    </p:set>
                                    <p:animEffect transition="in" filter="wipe(left)">
                                      <p:cBhvr>
                                        <p:cTn id="266" dur="500"/>
                                        <p:tgtEl>
                                          <p:spTgt spid="4">
                                            <p:graphicEl>
                                              <a:dgm id="{3A9C3E22-3E27-421B-B884-AF8BFDB93D20}"/>
                                            </p:graphicEl>
                                          </p:spTgt>
                                        </p:tgtEl>
                                      </p:cBhvr>
                                    </p:animEffect>
                                  </p:childTnLst>
                                </p:cTn>
                              </p:par>
                            </p:childTnLst>
                          </p:cTn>
                        </p:par>
                        <p:par>
                          <p:cTn id="267" fill="hold">
                            <p:stCondLst>
                              <p:cond delay="1500"/>
                            </p:stCondLst>
                            <p:childTnLst>
                              <p:par>
                                <p:cTn id="268" presetID="22" presetClass="entr" presetSubtype="8" fill="hold" grpId="0" nodeType="afterEffect">
                                  <p:stCondLst>
                                    <p:cond delay="0"/>
                                  </p:stCondLst>
                                  <p:childTnLst>
                                    <p:set>
                                      <p:cBhvr>
                                        <p:cTn id="269" dur="1" fill="hold">
                                          <p:stCondLst>
                                            <p:cond delay="0"/>
                                          </p:stCondLst>
                                        </p:cTn>
                                        <p:tgtEl>
                                          <p:spTgt spid="4">
                                            <p:graphicEl>
                                              <a:dgm id="{E2783E14-5143-4C51-8BD1-A41BD584723E}"/>
                                            </p:graphicEl>
                                          </p:spTgt>
                                        </p:tgtEl>
                                        <p:attrNameLst>
                                          <p:attrName>style.visibility</p:attrName>
                                        </p:attrNameLst>
                                      </p:cBhvr>
                                      <p:to>
                                        <p:strVal val="visible"/>
                                      </p:to>
                                    </p:set>
                                    <p:animEffect transition="in" filter="wipe(left)">
                                      <p:cBhvr>
                                        <p:cTn id="270" dur="500"/>
                                        <p:tgtEl>
                                          <p:spTgt spid="4">
                                            <p:graphicEl>
                                              <a:dgm id="{E2783E14-5143-4C51-8BD1-A41BD584723E}"/>
                                            </p:graphicEl>
                                          </p:spTgt>
                                        </p:tgtEl>
                                      </p:cBhvr>
                                    </p:animEffect>
                                  </p:childTnLst>
                                </p:cTn>
                              </p:par>
                            </p:childTnLst>
                          </p:cTn>
                        </p:par>
                      </p:childTnLst>
                    </p:cTn>
                  </p:par>
                  <p:par>
                    <p:cTn id="271" fill="hold">
                      <p:stCondLst>
                        <p:cond delay="indefinite"/>
                      </p:stCondLst>
                      <p:childTnLst>
                        <p:par>
                          <p:cTn id="272" fill="hold">
                            <p:stCondLst>
                              <p:cond delay="0"/>
                            </p:stCondLst>
                            <p:childTnLst>
                              <p:par>
                                <p:cTn id="273" presetID="22" presetClass="entr" presetSubtype="8" fill="hold" grpId="0" nodeType="clickEffect">
                                  <p:stCondLst>
                                    <p:cond delay="0"/>
                                  </p:stCondLst>
                                  <p:childTnLst>
                                    <p:set>
                                      <p:cBhvr>
                                        <p:cTn id="274" dur="1" fill="hold">
                                          <p:stCondLst>
                                            <p:cond delay="0"/>
                                          </p:stCondLst>
                                        </p:cTn>
                                        <p:tgtEl>
                                          <p:spTgt spid="4">
                                            <p:graphicEl>
                                              <a:dgm id="{5F53168A-C5F7-4D46-9321-A13FB14A79CB}"/>
                                            </p:graphicEl>
                                          </p:spTgt>
                                        </p:tgtEl>
                                        <p:attrNameLst>
                                          <p:attrName>style.visibility</p:attrName>
                                        </p:attrNameLst>
                                      </p:cBhvr>
                                      <p:to>
                                        <p:strVal val="visible"/>
                                      </p:to>
                                    </p:set>
                                    <p:animEffect transition="in" filter="wipe(left)">
                                      <p:cBhvr>
                                        <p:cTn id="275" dur="500"/>
                                        <p:tgtEl>
                                          <p:spTgt spid="4">
                                            <p:graphicEl>
                                              <a:dgm id="{5F53168A-C5F7-4D46-9321-A13FB14A79CB}"/>
                                            </p:graphicEl>
                                          </p:spTgt>
                                        </p:tgtEl>
                                      </p:cBhvr>
                                    </p:animEffect>
                                  </p:childTnLst>
                                </p:cTn>
                              </p:par>
                            </p:childTnLst>
                          </p:cTn>
                        </p:par>
                        <p:par>
                          <p:cTn id="276" fill="hold">
                            <p:stCondLst>
                              <p:cond delay="500"/>
                            </p:stCondLst>
                            <p:childTnLst>
                              <p:par>
                                <p:cTn id="277" presetID="22" presetClass="entr" presetSubtype="8" fill="hold" grpId="0" nodeType="afterEffect">
                                  <p:stCondLst>
                                    <p:cond delay="0"/>
                                  </p:stCondLst>
                                  <p:childTnLst>
                                    <p:set>
                                      <p:cBhvr>
                                        <p:cTn id="278" dur="1" fill="hold">
                                          <p:stCondLst>
                                            <p:cond delay="0"/>
                                          </p:stCondLst>
                                        </p:cTn>
                                        <p:tgtEl>
                                          <p:spTgt spid="4">
                                            <p:graphicEl>
                                              <a:dgm id="{5D066182-72E8-4390-93AD-B7D27D7B0268}"/>
                                            </p:graphicEl>
                                          </p:spTgt>
                                        </p:tgtEl>
                                        <p:attrNameLst>
                                          <p:attrName>style.visibility</p:attrName>
                                        </p:attrNameLst>
                                      </p:cBhvr>
                                      <p:to>
                                        <p:strVal val="visible"/>
                                      </p:to>
                                    </p:set>
                                    <p:animEffect transition="in" filter="wipe(left)">
                                      <p:cBhvr>
                                        <p:cTn id="279" dur="500"/>
                                        <p:tgtEl>
                                          <p:spTgt spid="4">
                                            <p:graphicEl>
                                              <a:dgm id="{5D066182-72E8-4390-93AD-B7D27D7B0268}"/>
                                            </p:graphicEl>
                                          </p:spTgt>
                                        </p:tgtEl>
                                      </p:cBhvr>
                                    </p:animEffect>
                                  </p:childTnLst>
                                </p:cTn>
                              </p:par>
                            </p:childTnLst>
                          </p:cTn>
                        </p:par>
                        <p:par>
                          <p:cTn id="280" fill="hold">
                            <p:stCondLst>
                              <p:cond delay="1000"/>
                            </p:stCondLst>
                            <p:childTnLst>
                              <p:par>
                                <p:cTn id="281" presetID="22" presetClass="entr" presetSubtype="8" fill="hold" grpId="0" nodeType="afterEffect">
                                  <p:stCondLst>
                                    <p:cond delay="0"/>
                                  </p:stCondLst>
                                  <p:childTnLst>
                                    <p:set>
                                      <p:cBhvr>
                                        <p:cTn id="282" dur="1" fill="hold">
                                          <p:stCondLst>
                                            <p:cond delay="0"/>
                                          </p:stCondLst>
                                        </p:cTn>
                                        <p:tgtEl>
                                          <p:spTgt spid="4">
                                            <p:graphicEl>
                                              <a:dgm id="{2A805E66-2004-484C-92AF-9C4DD59718C9}"/>
                                            </p:graphicEl>
                                          </p:spTgt>
                                        </p:tgtEl>
                                        <p:attrNameLst>
                                          <p:attrName>style.visibility</p:attrName>
                                        </p:attrNameLst>
                                      </p:cBhvr>
                                      <p:to>
                                        <p:strVal val="visible"/>
                                      </p:to>
                                    </p:set>
                                    <p:animEffect transition="in" filter="wipe(left)">
                                      <p:cBhvr>
                                        <p:cTn id="283" dur="500"/>
                                        <p:tgtEl>
                                          <p:spTgt spid="4">
                                            <p:graphicEl>
                                              <a:dgm id="{2A805E66-2004-484C-92AF-9C4DD59718C9}"/>
                                            </p:graphicEl>
                                          </p:spTgt>
                                        </p:tgtEl>
                                      </p:cBhvr>
                                    </p:animEffect>
                                  </p:childTnLst>
                                </p:cTn>
                              </p:par>
                            </p:childTnLst>
                          </p:cTn>
                        </p:par>
                        <p:par>
                          <p:cTn id="284" fill="hold">
                            <p:stCondLst>
                              <p:cond delay="1500"/>
                            </p:stCondLst>
                            <p:childTnLst>
                              <p:par>
                                <p:cTn id="285" presetID="22" presetClass="entr" presetSubtype="8" fill="hold" grpId="0" nodeType="afterEffect">
                                  <p:stCondLst>
                                    <p:cond delay="0"/>
                                  </p:stCondLst>
                                  <p:childTnLst>
                                    <p:set>
                                      <p:cBhvr>
                                        <p:cTn id="286" dur="1" fill="hold">
                                          <p:stCondLst>
                                            <p:cond delay="0"/>
                                          </p:stCondLst>
                                        </p:cTn>
                                        <p:tgtEl>
                                          <p:spTgt spid="4">
                                            <p:graphicEl>
                                              <a:dgm id="{BF52B8CA-2B81-45A9-B7B4-F26947BDE6EB}"/>
                                            </p:graphicEl>
                                          </p:spTgt>
                                        </p:tgtEl>
                                        <p:attrNameLst>
                                          <p:attrName>style.visibility</p:attrName>
                                        </p:attrNameLst>
                                      </p:cBhvr>
                                      <p:to>
                                        <p:strVal val="visible"/>
                                      </p:to>
                                    </p:set>
                                    <p:animEffect transition="in" filter="wipe(left)">
                                      <p:cBhvr>
                                        <p:cTn id="287" dur="500"/>
                                        <p:tgtEl>
                                          <p:spTgt spid="4">
                                            <p:graphicEl>
                                              <a:dgm id="{BF52B8CA-2B81-45A9-B7B4-F26947BDE6EB}"/>
                                            </p:graphicEl>
                                          </p:spTgt>
                                        </p:tgtEl>
                                      </p:cBhvr>
                                    </p:animEffect>
                                  </p:childTnLst>
                                </p:cTn>
                              </p:par>
                            </p:childTnLst>
                          </p:cTn>
                        </p:par>
                      </p:childTnLst>
                    </p:cTn>
                  </p:par>
                  <p:par>
                    <p:cTn id="288" fill="hold">
                      <p:stCondLst>
                        <p:cond delay="indefinite"/>
                      </p:stCondLst>
                      <p:childTnLst>
                        <p:par>
                          <p:cTn id="289" fill="hold">
                            <p:stCondLst>
                              <p:cond delay="0"/>
                            </p:stCondLst>
                            <p:childTnLst>
                              <p:par>
                                <p:cTn id="290" presetID="22" presetClass="entr" presetSubtype="8" fill="hold" grpId="0" nodeType="clickEffect">
                                  <p:stCondLst>
                                    <p:cond delay="0"/>
                                  </p:stCondLst>
                                  <p:childTnLst>
                                    <p:set>
                                      <p:cBhvr>
                                        <p:cTn id="291" dur="1" fill="hold">
                                          <p:stCondLst>
                                            <p:cond delay="0"/>
                                          </p:stCondLst>
                                        </p:cTn>
                                        <p:tgtEl>
                                          <p:spTgt spid="4">
                                            <p:graphicEl>
                                              <a:dgm id="{9345A1C5-BDB9-4C5F-9D76-257B63CB6CE6}"/>
                                            </p:graphicEl>
                                          </p:spTgt>
                                        </p:tgtEl>
                                        <p:attrNameLst>
                                          <p:attrName>style.visibility</p:attrName>
                                        </p:attrNameLst>
                                      </p:cBhvr>
                                      <p:to>
                                        <p:strVal val="visible"/>
                                      </p:to>
                                    </p:set>
                                    <p:animEffect transition="in" filter="wipe(left)">
                                      <p:cBhvr>
                                        <p:cTn id="292" dur="500"/>
                                        <p:tgtEl>
                                          <p:spTgt spid="4">
                                            <p:graphicEl>
                                              <a:dgm id="{9345A1C5-BDB9-4C5F-9D76-257B63CB6C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契約の流れ</a:t>
            </a:r>
            <a:endParaRPr kumimoji="1" lang="ja-JP" altLang="en-US" dirty="0"/>
          </a:p>
        </p:txBody>
      </p:sp>
      <p:cxnSp>
        <p:nvCxnSpPr>
          <p:cNvPr id="4" name="直線矢印コネクタ 3"/>
          <p:cNvCxnSpPr>
            <a:stCxn id="43" idx="2"/>
            <a:endCxn id="5" idx="0"/>
          </p:cNvCxnSpPr>
          <p:nvPr/>
        </p:nvCxnSpPr>
        <p:spPr>
          <a:xfrm>
            <a:off x="2586157" y="1901237"/>
            <a:ext cx="2275" cy="1851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 name="フローチャート : 判断 7"/>
          <p:cNvSpPr/>
          <p:nvPr/>
        </p:nvSpPr>
        <p:spPr>
          <a:xfrm>
            <a:off x="970386" y="2086344"/>
            <a:ext cx="3236092" cy="485000"/>
          </a:xfrm>
          <a:prstGeom prst="flowChartDecision">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000" b="1" dirty="0" smtClean="0">
                <a:solidFill>
                  <a:schemeClr val="tx1"/>
                </a:solidFill>
              </a:rPr>
              <a:t>成立</a:t>
            </a:r>
            <a:endParaRPr kumimoji="1" lang="ja-JP" altLang="en-US" sz="2000" b="1" dirty="0">
              <a:solidFill>
                <a:schemeClr val="tx1"/>
              </a:solidFill>
            </a:endParaRPr>
          </a:p>
        </p:txBody>
      </p:sp>
      <p:cxnSp>
        <p:nvCxnSpPr>
          <p:cNvPr id="6" name="直線矢印コネクタ 5"/>
          <p:cNvCxnSpPr>
            <a:stCxn id="5" idx="3"/>
            <a:endCxn id="7" idx="1"/>
          </p:cNvCxnSpPr>
          <p:nvPr/>
        </p:nvCxnSpPr>
        <p:spPr>
          <a:xfrm>
            <a:off x="4206478" y="2328845"/>
            <a:ext cx="4487997"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フローチャート : 書類 9"/>
          <p:cNvSpPr/>
          <p:nvPr/>
        </p:nvSpPr>
        <p:spPr>
          <a:xfrm>
            <a:off x="8694475" y="2086344"/>
            <a:ext cx="2068354" cy="485000"/>
          </a:xfrm>
          <a:prstGeom prst="flowChartDocument">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000" b="1" dirty="0" smtClean="0">
                <a:solidFill>
                  <a:schemeClr val="tx1"/>
                </a:solidFill>
              </a:rPr>
              <a:t>不当利得</a:t>
            </a:r>
            <a:endParaRPr kumimoji="1" lang="ja-JP" altLang="en-US" sz="2000" b="1" dirty="0">
              <a:solidFill>
                <a:schemeClr val="tx1"/>
              </a:solidFill>
            </a:endParaRPr>
          </a:p>
        </p:txBody>
      </p:sp>
      <p:cxnSp>
        <p:nvCxnSpPr>
          <p:cNvPr id="8" name="直線矢印コネクタ 7"/>
          <p:cNvCxnSpPr>
            <a:stCxn id="5" idx="2"/>
            <a:endCxn id="9" idx="0"/>
          </p:cNvCxnSpPr>
          <p:nvPr/>
        </p:nvCxnSpPr>
        <p:spPr>
          <a:xfrm>
            <a:off x="2588432" y="2571344"/>
            <a:ext cx="1" cy="199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フローチャート : 判断 11"/>
          <p:cNvSpPr/>
          <p:nvPr/>
        </p:nvSpPr>
        <p:spPr>
          <a:xfrm>
            <a:off x="970387" y="2771291"/>
            <a:ext cx="3236092" cy="485000"/>
          </a:xfrm>
          <a:prstGeom prst="flowChartDecision">
            <a:avLst/>
          </a:prstGeom>
          <a:solidFill>
            <a:schemeClr val="accent5">
              <a:lumMod val="20000"/>
              <a:lumOff val="80000"/>
            </a:schemeClr>
          </a:solidFill>
          <a:ln>
            <a:solidFill>
              <a:schemeClr val="accent1">
                <a:lumMod val="5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000" b="1" dirty="0" smtClean="0">
                <a:solidFill>
                  <a:schemeClr val="tx1"/>
                </a:solidFill>
              </a:rPr>
              <a:t>有効</a:t>
            </a:r>
            <a:endParaRPr kumimoji="1" lang="ja-JP" altLang="en-US" sz="2000" b="1" dirty="0">
              <a:solidFill>
                <a:schemeClr val="tx1"/>
              </a:solidFill>
            </a:endParaRPr>
          </a:p>
        </p:txBody>
      </p:sp>
      <p:cxnSp>
        <p:nvCxnSpPr>
          <p:cNvPr id="10" name="カギ線コネクタ 9"/>
          <p:cNvCxnSpPr>
            <a:stCxn id="9" idx="3"/>
            <a:endCxn id="7" idx="2"/>
          </p:cNvCxnSpPr>
          <p:nvPr/>
        </p:nvCxnSpPr>
        <p:spPr>
          <a:xfrm flipV="1">
            <a:off x="4206479" y="2539280"/>
            <a:ext cx="5522173" cy="474511"/>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9" idx="2"/>
            <a:endCxn id="12" idx="0"/>
          </p:cNvCxnSpPr>
          <p:nvPr/>
        </p:nvCxnSpPr>
        <p:spPr>
          <a:xfrm>
            <a:off x="2588433" y="3256291"/>
            <a:ext cx="1" cy="1824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フローチャート : 結合子 14"/>
          <p:cNvSpPr/>
          <p:nvPr/>
        </p:nvSpPr>
        <p:spPr>
          <a:xfrm>
            <a:off x="2381152" y="3438721"/>
            <a:ext cx="414564" cy="18097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p>
        </p:txBody>
      </p:sp>
      <p:cxnSp>
        <p:nvCxnSpPr>
          <p:cNvPr id="13" name="直線矢印コネクタ 12"/>
          <p:cNvCxnSpPr>
            <a:stCxn id="12" idx="4"/>
            <a:endCxn id="14" idx="0"/>
          </p:cNvCxnSpPr>
          <p:nvPr/>
        </p:nvCxnSpPr>
        <p:spPr>
          <a:xfrm flipH="1">
            <a:off x="2588433" y="3619691"/>
            <a:ext cx="1" cy="1788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フローチャート : 判断 16"/>
          <p:cNvSpPr/>
          <p:nvPr/>
        </p:nvSpPr>
        <p:spPr>
          <a:xfrm>
            <a:off x="970387" y="3798509"/>
            <a:ext cx="3236092" cy="485000"/>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000" b="1" dirty="0" smtClean="0">
                <a:solidFill>
                  <a:schemeClr val="tx1"/>
                </a:solidFill>
              </a:rPr>
              <a:t>効力発生</a:t>
            </a:r>
            <a:endParaRPr kumimoji="1" lang="ja-JP" altLang="en-US" sz="2000" b="1" dirty="0">
              <a:solidFill>
                <a:schemeClr val="tx1"/>
              </a:solidFill>
            </a:endParaRPr>
          </a:p>
        </p:txBody>
      </p:sp>
      <p:cxnSp>
        <p:nvCxnSpPr>
          <p:cNvPr id="15" name="直線矢印コネクタ 14"/>
          <p:cNvCxnSpPr>
            <a:stCxn id="14" idx="3"/>
            <a:endCxn id="16" idx="1"/>
          </p:cNvCxnSpPr>
          <p:nvPr/>
        </p:nvCxnSpPr>
        <p:spPr>
          <a:xfrm>
            <a:off x="4206479" y="4041010"/>
            <a:ext cx="51063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フローチャート : 判断 18"/>
          <p:cNvSpPr/>
          <p:nvPr/>
        </p:nvSpPr>
        <p:spPr>
          <a:xfrm>
            <a:off x="4717115" y="3798509"/>
            <a:ext cx="3236092" cy="485000"/>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000" b="1" dirty="0" smtClean="0">
                <a:solidFill>
                  <a:schemeClr val="tx1"/>
                </a:solidFill>
              </a:rPr>
              <a:t>未発生</a:t>
            </a:r>
            <a:endParaRPr kumimoji="1" lang="ja-JP" altLang="en-US" sz="2000" b="1" dirty="0">
              <a:solidFill>
                <a:schemeClr val="tx1"/>
              </a:solidFill>
            </a:endParaRPr>
          </a:p>
        </p:txBody>
      </p:sp>
      <p:cxnSp>
        <p:nvCxnSpPr>
          <p:cNvPr id="17" name="カギ線コネクタ 16"/>
          <p:cNvCxnSpPr>
            <a:stCxn id="16" idx="0"/>
            <a:endCxn id="12" idx="6"/>
          </p:cNvCxnSpPr>
          <p:nvPr/>
        </p:nvCxnSpPr>
        <p:spPr>
          <a:xfrm rot="16200000" flipV="1">
            <a:off x="4430787" y="1894135"/>
            <a:ext cx="269304" cy="3539446"/>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4" idx="2"/>
            <a:endCxn id="19" idx="0"/>
          </p:cNvCxnSpPr>
          <p:nvPr/>
        </p:nvCxnSpPr>
        <p:spPr>
          <a:xfrm>
            <a:off x="2588433" y="4283509"/>
            <a:ext cx="0" cy="3562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フローチャート : 判断 21"/>
          <p:cNvSpPr/>
          <p:nvPr/>
        </p:nvSpPr>
        <p:spPr>
          <a:xfrm>
            <a:off x="970387" y="4639733"/>
            <a:ext cx="3236092" cy="485000"/>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000" b="1" dirty="0">
                <a:solidFill>
                  <a:schemeClr val="tx1"/>
                </a:solidFill>
              </a:rPr>
              <a:t>履行</a:t>
            </a:r>
            <a:endParaRPr kumimoji="1" lang="ja-JP" altLang="en-US" sz="2000" b="1" dirty="0">
              <a:solidFill>
                <a:schemeClr val="tx1"/>
              </a:solidFill>
            </a:endParaRPr>
          </a:p>
        </p:txBody>
      </p:sp>
      <p:cxnSp>
        <p:nvCxnSpPr>
          <p:cNvPr id="20" name="直線矢印コネクタ 19"/>
          <p:cNvCxnSpPr>
            <a:stCxn id="19" idx="3"/>
            <a:endCxn id="21" idx="1"/>
          </p:cNvCxnSpPr>
          <p:nvPr/>
        </p:nvCxnSpPr>
        <p:spPr>
          <a:xfrm flipV="1">
            <a:off x="4206479" y="4880112"/>
            <a:ext cx="498429" cy="212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フローチャート : 判断 23"/>
          <p:cNvSpPr/>
          <p:nvPr/>
        </p:nvSpPr>
        <p:spPr>
          <a:xfrm>
            <a:off x="4704908" y="4637612"/>
            <a:ext cx="3236092" cy="485000"/>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000" b="1" dirty="0" smtClean="0">
                <a:solidFill>
                  <a:schemeClr val="tx1"/>
                </a:solidFill>
              </a:rPr>
              <a:t>免責</a:t>
            </a:r>
            <a:endParaRPr kumimoji="1" lang="ja-JP" altLang="en-US" sz="2000" b="1" dirty="0">
              <a:solidFill>
                <a:schemeClr val="tx1"/>
              </a:solidFill>
            </a:endParaRPr>
          </a:p>
        </p:txBody>
      </p:sp>
      <p:cxnSp>
        <p:nvCxnSpPr>
          <p:cNvPr id="22" name="直線矢印コネクタ 21"/>
          <p:cNvCxnSpPr>
            <a:stCxn id="19" idx="2"/>
            <a:endCxn id="23" idx="0"/>
          </p:cNvCxnSpPr>
          <p:nvPr/>
        </p:nvCxnSpPr>
        <p:spPr>
          <a:xfrm flipH="1">
            <a:off x="2586158" y="5124732"/>
            <a:ext cx="2275" cy="1892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フローチャート : 結合子 25"/>
          <p:cNvSpPr/>
          <p:nvPr/>
        </p:nvSpPr>
        <p:spPr>
          <a:xfrm>
            <a:off x="2378876" y="5313998"/>
            <a:ext cx="414564" cy="18097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a:p>
        </p:txBody>
      </p:sp>
      <p:cxnSp>
        <p:nvCxnSpPr>
          <p:cNvPr id="24" name="カギ線コネクタ 23"/>
          <p:cNvCxnSpPr>
            <a:stCxn id="21" idx="2"/>
            <a:endCxn id="23" idx="6"/>
          </p:cNvCxnSpPr>
          <p:nvPr/>
        </p:nvCxnSpPr>
        <p:spPr>
          <a:xfrm rot="5400000">
            <a:off x="4417261" y="3498790"/>
            <a:ext cx="281872" cy="352951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1" idx="3"/>
            <a:endCxn id="26" idx="1"/>
          </p:cNvCxnSpPr>
          <p:nvPr/>
        </p:nvCxnSpPr>
        <p:spPr>
          <a:xfrm flipV="1">
            <a:off x="7941000" y="4366124"/>
            <a:ext cx="1205499" cy="5139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フローチャート : 書類 28"/>
          <p:cNvSpPr/>
          <p:nvPr/>
        </p:nvSpPr>
        <p:spPr>
          <a:xfrm>
            <a:off x="9146499" y="4123624"/>
            <a:ext cx="2089372" cy="485000"/>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000" b="1" dirty="0" smtClean="0">
                <a:solidFill>
                  <a:schemeClr val="tx1"/>
                </a:solidFill>
              </a:rPr>
              <a:t>履行強制</a:t>
            </a:r>
            <a:endParaRPr kumimoji="1" lang="ja-JP" altLang="en-US" sz="2000" b="1" dirty="0">
              <a:solidFill>
                <a:schemeClr val="tx1"/>
              </a:solidFill>
            </a:endParaRPr>
          </a:p>
        </p:txBody>
      </p:sp>
      <p:cxnSp>
        <p:nvCxnSpPr>
          <p:cNvPr id="27" name="直線矢印コネクタ 26"/>
          <p:cNvCxnSpPr>
            <a:stCxn id="21" idx="3"/>
            <a:endCxn id="28" idx="1"/>
          </p:cNvCxnSpPr>
          <p:nvPr/>
        </p:nvCxnSpPr>
        <p:spPr>
          <a:xfrm>
            <a:off x="7941000" y="4880112"/>
            <a:ext cx="942571" cy="68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8" name="フローチャート : 書類 30"/>
          <p:cNvSpPr/>
          <p:nvPr/>
        </p:nvSpPr>
        <p:spPr>
          <a:xfrm>
            <a:off x="8883571" y="4638295"/>
            <a:ext cx="2068354" cy="485000"/>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000" b="1" dirty="0" smtClean="0">
                <a:solidFill>
                  <a:schemeClr val="tx1"/>
                </a:solidFill>
              </a:rPr>
              <a:t>契約解除</a:t>
            </a:r>
            <a:endParaRPr kumimoji="1" lang="ja-JP" altLang="en-US" sz="2000" b="1" dirty="0">
              <a:solidFill>
                <a:schemeClr val="tx1"/>
              </a:solidFill>
            </a:endParaRPr>
          </a:p>
        </p:txBody>
      </p:sp>
      <p:cxnSp>
        <p:nvCxnSpPr>
          <p:cNvPr id="29" name="直線矢印コネクタ 28"/>
          <p:cNvCxnSpPr>
            <a:stCxn id="21" idx="3"/>
            <a:endCxn id="30" idx="1"/>
          </p:cNvCxnSpPr>
          <p:nvPr/>
        </p:nvCxnSpPr>
        <p:spPr>
          <a:xfrm>
            <a:off x="7941000" y="4880112"/>
            <a:ext cx="741538" cy="5175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フローチャート : 書類 32"/>
          <p:cNvSpPr/>
          <p:nvPr/>
        </p:nvSpPr>
        <p:spPr>
          <a:xfrm>
            <a:off x="8682538" y="5155157"/>
            <a:ext cx="2068354" cy="485000"/>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000" b="1" dirty="0">
                <a:solidFill>
                  <a:schemeClr val="tx1"/>
                </a:solidFill>
              </a:rPr>
              <a:t>損害賠償</a:t>
            </a:r>
            <a:endParaRPr kumimoji="1" lang="ja-JP" altLang="en-US" sz="2000" b="1" dirty="0">
              <a:solidFill>
                <a:schemeClr val="tx1"/>
              </a:solidFill>
            </a:endParaRPr>
          </a:p>
        </p:txBody>
      </p:sp>
      <p:cxnSp>
        <p:nvCxnSpPr>
          <p:cNvPr id="31" name="直線矢印コネクタ 30"/>
          <p:cNvCxnSpPr>
            <a:stCxn id="23" idx="4"/>
            <a:endCxn id="32" idx="0"/>
          </p:cNvCxnSpPr>
          <p:nvPr/>
        </p:nvCxnSpPr>
        <p:spPr>
          <a:xfrm flipH="1">
            <a:off x="2578609" y="5494968"/>
            <a:ext cx="7549" cy="1789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フローチャート : 端子 34"/>
          <p:cNvSpPr/>
          <p:nvPr/>
        </p:nvSpPr>
        <p:spPr>
          <a:xfrm>
            <a:off x="956128" y="5673900"/>
            <a:ext cx="3244962" cy="384720"/>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400" b="1" dirty="0">
                <a:solidFill>
                  <a:schemeClr val="tx1"/>
                </a:solidFill>
              </a:rPr>
              <a:t>End</a:t>
            </a:r>
            <a:endParaRPr kumimoji="1" lang="ja-JP" altLang="en-US" sz="2400" b="1" dirty="0">
              <a:solidFill>
                <a:schemeClr val="tx1"/>
              </a:solidFill>
            </a:endParaRPr>
          </a:p>
        </p:txBody>
      </p:sp>
      <p:cxnSp>
        <p:nvCxnSpPr>
          <p:cNvPr id="33" name="カギ線コネクタ 32"/>
          <p:cNvCxnSpPr>
            <a:stCxn id="16" idx="3"/>
            <a:endCxn id="21" idx="0"/>
          </p:cNvCxnSpPr>
          <p:nvPr/>
        </p:nvCxnSpPr>
        <p:spPr>
          <a:xfrm flipH="1">
            <a:off x="6322954" y="4041010"/>
            <a:ext cx="1630252" cy="596602"/>
          </a:xfrm>
          <a:prstGeom prst="bentConnector4">
            <a:avLst>
              <a:gd name="adj1" fmla="val -13049"/>
              <a:gd name="adj2" fmla="val 7032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4883680" y="2040894"/>
            <a:ext cx="1597132" cy="369332"/>
          </a:xfrm>
          <a:prstGeom prst="rect">
            <a:avLst/>
          </a:prstGeom>
          <a:noFill/>
        </p:spPr>
        <p:txBody>
          <a:bodyPr wrap="square" rtlCol="0">
            <a:spAutoFit/>
          </a:bodyPr>
          <a:lstStyle/>
          <a:p>
            <a:r>
              <a:rPr kumimoji="1" lang="en-US" altLang="ja-JP" b="1" dirty="0" smtClean="0"/>
              <a:t>No</a:t>
            </a:r>
            <a:r>
              <a:rPr kumimoji="1" lang="ja-JP" altLang="en-US" b="1" dirty="0" smtClean="0"/>
              <a:t>（不成立）</a:t>
            </a:r>
            <a:endParaRPr kumimoji="1" lang="ja-JP" altLang="en-US" b="1" dirty="0"/>
          </a:p>
        </p:txBody>
      </p:sp>
      <p:sp>
        <p:nvSpPr>
          <p:cNvPr id="35" name="正方形/長方形 34"/>
          <p:cNvSpPr/>
          <p:nvPr/>
        </p:nvSpPr>
        <p:spPr>
          <a:xfrm>
            <a:off x="4883680" y="2690549"/>
            <a:ext cx="2105576" cy="369332"/>
          </a:xfrm>
          <a:prstGeom prst="rect">
            <a:avLst/>
          </a:prstGeom>
        </p:spPr>
        <p:txBody>
          <a:bodyPr wrap="square">
            <a:spAutoFit/>
          </a:bodyPr>
          <a:lstStyle/>
          <a:p>
            <a:r>
              <a:rPr lang="en-US" altLang="ja-JP" b="1" dirty="0" smtClean="0"/>
              <a:t>No</a:t>
            </a:r>
            <a:r>
              <a:rPr lang="ja-JP" altLang="en-US" b="1" dirty="0" smtClean="0"/>
              <a:t>（取消し・無効）</a:t>
            </a:r>
            <a:endParaRPr lang="ja-JP" altLang="en-US" b="1" dirty="0"/>
          </a:p>
        </p:txBody>
      </p:sp>
      <p:sp>
        <p:nvSpPr>
          <p:cNvPr id="36" name="正方形/長方形 35"/>
          <p:cNvSpPr/>
          <p:nvPr/>
        </p:nvSpPr>
        <p:spPr>
          <a:xfrm>
            <a:off x="2995909" y="3596148"/>
            <a:ext cx="1776893" cy="369332"/>
          </a:xfrm>
          <a:prstGeom prst="rect">
            <a:avLst/>
          </a:prstGeom>
        </p:spPr>
        <p:txBody>
          <a:bodyPr wrap="square">
            <a:spAutoFit/>
          </a:bodyPr>
          <a:lstStyle/>
          <a:p>
            <a:r>
              <a:rPr lang="en-US" altLang="ja-JP" b="1" dirty="0" smtClean="0"/>
              <a:t>No</a:t>
            </a:r>
            <a:r>
              <a:rPr lang="ja-JP" altLang="en-US" b="1" dirty="0" smtClean="0"/>
              <a:t>（条件・期限）</a:t>
            </a:r>
            <a:endParaRPr lang="ja-JP" altLang="en-US" b="1" dirty="0"/>
          </a:p>
        </p:txBody>
      </p:sp>
      <p:sp>
        <p:nvSpPr>
          <p:cNvPr id="37" name="テキスト ボックス 36"/>
          <p:cNvSpPr txBox="1"/>
          <p:nvPr/>
        </p:nvSpPr>
        <p:spPr>
          <a:xfrm>
            <a:off x="6320143" y="3515129"/>
            <a:ext cx="632119" cy="369332"/>
          </a:xfrm>
          <a:prstGeom prst="rect">
            <a:avLst/>
          </a:prstGeom>
          <a:noFill/>
        </p:spPr>
        <p:txBody>
          <a:bodyPr wrap="square" rtlCol="0">
            <a:spAutoFit/>
          </a:bodyPr>
          <a:lstStyle/>
          <a:p>
            <a:r>
              <a:rPr kumimoji="1" lang="en-US" altLang="ja-JP" b="1" dirty="0" smtClean="0"/>
              <a:t>Yes</a:t>
            </a:r>
            <a:endParaRPr kumimoji="1" lang="ja-JP" altLang="en-US" sz="1600" b="1" dirty="0"/>
          </a:p>
        </p:txBody>
      </p:sp>
      <p:sp>
        <p:nvSpPr>
          <p:cNvPr id="38" name="テキスト ボックス 37"/>
          <p:cNvSpPr txBox="1"/>
          <p:nvPr/>
        </p:nvSpPr>
        <p:spPr>
          <a:xfrm>
            <a:off x="6412428" y="5107650"/>
            <a:ext cx="576829" cy="369332"/>
          </a:xfrm>
          <a:prstGeom prst="rect">
            <a:avLst/>
          </a:prstGeom>
          <a:noFill/>
        </p:spPr>
        <p:txBody>
          <a:bodyPr wrap="square" rtlCol="0">
            <a:spAutoFit/>
          </a:bodyPr>
          <a:lstStyle/>
          <a:p>
            <a:r>
              <a:rPr kumimoji="1" lang="en-US" altLang="ja-JP" b="1" dirty="0" smtClean="0"/>
              <a:t>Yes</a:t>
            </a:r>
            <a:endParaRPr kumimoji="1" lang="ja-JP" altLang="en-US" b="1" dirty="0"/>
          </a:p>
        </p:txBody>
      </p:sp>
      <p:sp>
        <p:nvSpPr>
          <p:cNvPr id="39" name="正方形/長方形 38"/>
          <p:cNvSpPr/>
          <p:nvPr/>
        </p:nvSpPr>
        <p:spPr>
          <a:xfrm>
            <a:off x="3762337" y="4509553"/>
            <a:ext cx="1774455" cy="369332"/>
          </a:xfrm>
          <a:prstGeom prst="rect">
            <a:avLst/>
          </a:prstGeom>
        </p:spPr>
        <p:txBody>
          <a:bodyPr wrap="square">
            <a:spAutoFit/>
          </a:bodyPr>
          <a:lstStyle/>
          <a:p>
            <a:r>
              <a:rPr lang="en-US" altLang="ja-JP" b="1" dirty="0" smtClean="0"/>
              <a:t>No</a:t>
            </a:r>
            <a:r>
              <a:rPr lang="ja-JP" altLang="en-US" b="1" dirty="0" smtClean="0"/>
              <a:t>（不履行）</a:t>
            </a:r>
            <a:endParaRPr lang="ja-JP" altLang="en-US" b="1" dirty="0"/>
          </a:p>
        </p:txBody>
      </p:sp>
      <p:sp>
        <p:nvSpPr>
          <p:cNvPr id="40" name="正方形/長方形 39"/>
          <p:cNvSpPr/>
          <p:nvPr/>
        </p:nvSpPr>
        <p:spPr>
          <a:xfrm>
            <a:off x="7678011" y="4077865"/>
            <a:ext cx="429926" cy="338554"/>
          </a:xfrm>
          <a:prstGeom prst="rect">
            <a:avLst/>
          </a:prstGeom>
        </p:spPr>
        <p:txBody>
          <a:bodyPr wrap="none">
            <a:spAutoFit/>
          </a:bodyPr>
          <a:lstStyle/>
          <a:p>
            <a:r>
              <a:rPr lang="en-US" altLang="ja-JP" sz="1600" b="1" dirty="0"/>
              <a:t>No</a:t>
            </a:r>
            <a:endParaRPr lang="ja-JP" altLang="en-US" sz="1600" b="1" dirty="0"/>
          </a:p>
        </p:txBody>
      </p:sp>
      <p:sp>
        <p:nvSpPr>
          <p:cNvPr id="41" name="テキスト ボックス 40"/>
          <p:cNvSpPr txBox="1"/>
          <p:nvPr/>
        </p:nvSpPr>
        <p:spPr>
          <a:xfrm>
            <a:off x="2639853" y="1866718"/>
            <a:ext cx="613388" cy="369332"/>
          </a:xfrm>
          <a:prstGeom prst="rect">
            <a:avLst/>
          </a:prstGeom>
          <a:noFill/>
        </p:spPr>
        <p:txBody>
          <a:bodyPr wrap="square" rtlCol="0">
            <a:spAutoFit/>
          </a:bodyPr>
          <a:lstStyle/>
          <a:p>
            <a:r>
              <a:rPr kumimoji="1" lang="en-US" altLang="ja-JP" b="1" dirty="0" smtClean="0"/>
              <a:t>Yes</a:t>
            </a:r>
            <a:endParaRPr kumimoji="1" lang="ja-JP" altLang="en-US" b="1" dirty="0"/>
          </a:p>
        </p:txBody>
      </p:sp>
      <p:sp>
        <p:nvSpPr>
          <p:cNvPr id="42" name="正方形/長方形 41"/>
          <p:cNvSpPr/>
          <p:nvPr/>
        </p:nvSpPr>
        <p:spPr>
          <a:xfrm>
            <a:off x="7189296" y="4506383"/>
            <a:ext cx="1230841" cy="369332"/>
          </a:xfrm>
          <a:prstGeom prst="rect">
            <a:avLst/>
          </a:prstGeom>
        </p:spPr>
        <p:txBody>
          <a:bodyPr wrap="square">
            <a:spAutoFit/>
          </a:bodyPr>
          <a:lstStyle/>
          <a:p>
            <a:r>
              <a:rPr lang="en-US" altLang="ja-JP" b="1" dirty="0" smtClean="0"/>
              <a:t>No</a:t>
            </a:r>
            <a:r>
              <a:rPr lang="ja-JP" altLang="en-US" b="1" dirty="0" smtClean="0"/>
              <a:t>（救済）</a:t>
            </a:r>
            <a:endParaRPr lang="ja-JP" altLang="en-US" b="1" dirty="0"/>
          </a:p>
        </p:txBody>
      </p:sp>
      <p:sp>
        <p:nvSpPr>
          <p:cNvPr id="43" name="フローチャート : 端子 45"/>
          <p:cNvSpPr/>
          <p:nvPr/>
        </p:nvSpPr>
        <p:spPr>
          <a:xfrm>
            <a:off x="963676" y="1516517"/>
            <a:ext cx="3244962" cy="384720"/>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b="1" dirty="0" smtClean="0">
                <a:solidFill>
                  <a:schemeClr val="tx1"/>
                </a:solidFill>
              </a:rPr>
              <a:t>Start</a:t>
            </a:r>
            <a:endParaRPr kumimoji="1" lang="ja-JP" altLang="en-US" sz="2400" b="1" dirty="0">
              <a:solidFill>
                <a:schemeClr val="tx1"/>
              </a:solidFill>
            </a:endParaRPr>
          </a:p>
        </p:txBody>
      </p:sp>
      <p:sp>
        <p:nvSpPr>
          <p:cNvPr id="44" name="テキスト ボックス 43"/>
          <p:cNvSpPr txBox="1"/>
          <p:nvPr/>
        </p:nvSpPr>
        <p:spPr>
          <a:xfrm>
            <a:off x="3722203" y="3248376"/>
            <a:ext cx="2949939" cy="369332"/>
          </a:xfrm>
          <a:prstGeom prst="rect">
            <a:avLst/>
          </a:prstGeom>
          <a:noFill/>
        </p:spPr>
        <p:txBody>
          <a:bodyPr wrap="square" rtlCol="0">
            <a:spAutoFit/>
          </a:bodyPr>
          <a:lstStyle/>
          <a:p>
            <a:pPr algn="ctr"/>
            <a:r>
              <a:rPr kumimoji="1" lang="ja-JP" altLang="en-US" b="1" dirty="0" smtClean="0"/>
              <a:t>（停止条件・始期が未到来）</a:t>
            </a:r>
            <a:endParaRPr kumimoji="1" lang="ja-JP" altLang="en-US" b="1" dirty="0"/>
          </a:p>
        </p:txBody>
      </p:sp>
      <p:sp>
        <p:nvSpPr>
          <p:cNvPr id="45" name="テキスト ボックス 44"/>
          <p:cNvSpPr txBox="1"/>
          <p:nvPr/>
        </p:nvSpPr>
        <p:spPr>
          <a:xfrm>
            <a:off x="6952263" y="3619691"/>
            <a:ext cx="2907326" cy="369332"/>
          </a:xfrm>
          <a:prstGeom prst="rect">
            <a:avLst/>
          </a:prstGeom>
          <a:noFill/>
        </p:spPr>
        <p:txBody>
          <a:bodyPr wrap="square" rtlCol="0">
            <a:spAutoFit/>
          </a:bodyPr>
          <a:lstStyle/>
          <a:p>
            <a:pPr algn="ctr"/>
            <a:r>
              <a:rPr kumimoji="1" lang="ja-JP" altLang="en-US" b="1" dirty="0" smtClean="0"/>
              <a:t>（解除条件・終期が到来）</a:t>
            </a:r>
            <a:endParaRPr kumimoji="1" lang="ja-JP" altLang="en-US" b="1" dirty="0"/>
          </a:p>
        </p:txBody>
      </p:sp>
      <p:sp>
        <p:nvSpPr>
          <p:cNvPr id="46" name="日付プレースホルダー 45"/>
          <p:cNvSpPr>
            <a:spLocks noGrp="1"/>
          </p:cNvSpPr>
          <p:nvPr>
            <p:ph type="dt" sz="half" idx="10"/>
          </p:nvPr>
        </p:nvSpPr>
        <p:spPr/>
        <p:txBody>
          <a:bodyPr/>
          <a:lstStyle/>
          <a:p>
            <a:r>
              <a:rPr kumimoji="1" lang="en-US" altLang="ja-JP" smtClean="0"/>
              <a:t>2018/1/16</a:t>
            </a:r>
            <a:endParaRPr kumimoji="1" lang="ja-JP" altLang="en-US"/>
          </a:p>
        </p:txBody>
      </p:sp>
      <p:sp>
        <p:nvSpPr>
          <p:cNvPr id="47" name="フッター プレースホルダー 46"/>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48" name="スライド番号プレースホルダー 47"/>
          <p:cNvSpPr>
            <a:spLocks noGrp="1"/>
          </p:cNvSpPr>
          <p:nvPr>
            <p:ph type="sldNum" sz="quarter" idx="12"/>
          </p:nvPr>
        </p:nvSpPr>
        <p:spPr/>
        <p:txBody>
          <a:bodyPr/>
          <a:lstStyle/>
          <a:p>
            <a:fld id="{746BA9F6-85FE-4177-991A-A182280B6149}" type="slidenum">
              <a:rPr kumimoji="1" lang="ja-JP" altLang="en-US" smtClean="0"/>
              <a:t>27</a:t>
            </a:fld>
            <a:endParaRPr kumimoji="1" lang="ja-JP" altLang="en-US"/>
          </a:p>
        </p:txBody>
      </p:sp>
    </p:spTree>
    <p:extLst>
      <p:ext uri="{BB962C8B-B14F-4D97-AF65-F5344CB8AC3E}">
        <p14:creationId xmlns:p14="http://schemas.microsoft.com/office/powerpoint/2010/main" val="293967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up)">
                                      <p:cBhvr>
                                        <p:cTn id="7" dur="500"/>
                                        <p:tgtEl>
                                          <p:spTgt spid="4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up)">
                                      <p:cBhvr>
                                        <p:cTn id="14" dur="500"/>
                                        <p:tgtEl>
                                          <p:spTgt spid="4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left)">
                                      <p:cBhvr>
                                        <p:cTn id="24" dur="500"/>
                                        <p:tgtEl>
                                          <p:spTgt spid="34"/>
                                        </p:tgtEl>
                                      </p:cBhvr>
                                    </p:animEffect>
                                  </p:childTnLst>
                                </p:cTn>
                              </p:par>
                              <p:par>
                                <p:cTn id="25" presetID="22" presetClass="entr" presetSubtype="8"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500"/>
                                        <p:tgtEl>
                                          <p:spTgt spid="7"/>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up)">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up)">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left)">
                                      <p:cBhvr>
                                        <p:cTn id="49" dur="500"/>
                                        <p:tgtEl>
                                          <p:spTgt spid="35"/>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par>
                          <p:cTn id="54" fill="hold">
                            <p:stCondLst>
                              <p:cond delay="1000"/>
                            </p:stCondLst>
                            <p:childTnLst>
                              <p:par>
                                <p:cTn id="55" presetID="22" presetClass="entr" presetSubtype="1"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up)">
                                      <p:cBhvr>
                                        <p:cTn id="57" dur="500"/>
                                        <p:tgtEl>
                                          <p:spTgt spid="12"/>
                                        </p:tgtEl>
                                      </p:cBhvr>
                                    </p:animEffect>
                                  </p:childTnLst>
                                </p:cTn>
                              </p:par>
                            </p:childTnLst>
                          </p:cTn>
                        </p:par>
                        <p:par>
                          <p:cTn id="58" fill="hold">
                            <p:stCondLst>
                              <p:cond delay="1500"/>
                            </p:stCondLst>
                            <p:childTnLst>
                              <p:par>
                                <p:cTn id="59" presetID="22" presetClass="entr" presetSubtype="1" fill="hold"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up)">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par>
                                <p:cTn id="72" presetID="22" presetClass="entr" presetSubtype="1" fill="hold"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ipe(up)">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up)">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grpId="0" nodeType="click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right)">
                                      <p:cBhvr>
                                        <p:cTn id="84" dur="500"/>
                                        <p:tgtEl>
                                          <p:spTgt spid="37"/>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wipe(up)">
                                      <p:cBhvr>
                                        <p:cTn id="87" dur="500"/>
                                        <p:tgtEl>
                                          <p:spTgt spid="44"/>
                                        </p:tgtEl>
                                      </p:cBhvr>
                                    </p:animEffect>
                                  </p:childTnLst>
                                </p:cTn>
                              </p:par>
                              <p:par>
                                <p:cTn id="88" presetID="22" presetClass="entr" presetSubtype="2" fill="hold"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right)">
                                      <p:cBhvr>
                                        <p:cTn id="90" dur="5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nodeType="click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wipe(up)">
                                      <p:cBhvr>
                                        <p:cTn id="95" dur="500"/>
                                        <p:tgtEl>
                                          <p:spTgt spid="33"/>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wipe(up)">
                                      <p:cBhvr>
                                        <p:cTn id="98" dur="500"/>
                                        <p:tgtEl>
                                          <p:spTgt spid="45"/>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wipe(up)">
                                      <p:cBhvr>
                                        <p:cTn id="101" dur="500"/>
                                        <p:tgtEl>
                                          <p:spTgt spid="40"/>
                                        </p:tgtEl>
                                      </p:cBhvr>
                                    </p:animEffect>
                                  </p:childTnLst>
                                </p:cTn>
                              </p:par>
                            </p:childTnLst>
                          </p:cTn>
                        </p:par>
                        <p:par>
                          <p:cTn id="102" fill="hold">
                            <p:stCondLst>
                              <p:cond delay="500"/>
                            </p:stCondLst>
                            <p:childTnLst>
                              <p:par>
                                <p:cTn id="103" presetID="22" presetClass="entr" presetSubtype="1"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up)">
                                      <p:cBhvr>
                                        <p:cTn id="105" dur="500"/>
                                        <p:tgtEl>
                                          <p:spTgt spid="18"/>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grpId="0" nodeType="clickEffect">
                                  <p:stCondLst>
                                    <p:cond delay="0"/>
                                  </p:stCondLst>
                                  <p:childTnLst>
                                    <p:set>
                                      <p:cBhvr>
                                        <p:cTn id="109" dur="1" fill="hold">
                                          <p:stCondLst>
                                            <p:cond delay="0"/>
                                          </p:stCondLst>
                                        </p:cTn>
                                        <p:tgtEl>
                                          <p:spTgt spid="19"/>
                                        </p:tgtEl>
                                        <p:attrNameLst>
                                          <p:attrName>style.visibility</p:attrName>
                                        </p:attrNameLst>
                                      </p:cBhvr>
                                      <p:to>
                                        <p:strVal val="visible"/>
                                      </p:to>
                                    </p:set>
                                    <p:animEffect transition="in" filter="wipe(up)">
                                      <p:cBhvr>
                                        <p:cTn id="110" dur="500"/>
                                        <p:tgtEl>
                                          <p:spTgt spid="19"/>
                                        </p:tgtEl>
                                      </p:cBhvr>
                                    </p:animEffect>
                                  </p:childTnLst>
                                </p:cTn>
                              </p:par>
                            </p:childTnLst>
                          </p:cTn>
                        </p:par>
                        <p:par>
                          <p:cTn id="111" fill="hold">
                            <p:stCondLst>
                              <p:cond delay="500"/>
                            </p:stCondLst>
                            <p:childTnLst>
                              <p:par>
                                <p:cTn id="112" presetID="22" presetClass="entr" presetSubtype="1" fill="hold" nodeType="after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wipe(up)">
                                      <p:cBhvr>
                                        <p:cTn id="114" dur="500"/>
                                        <p:tgtEl>
                                          <p:spTgt spid="20"/>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wipe(up)">
                                      <p:cBhvr>
                                        <p:cTn id="117" dur="500"/>
                                        <p:tgtEl>
                                          <p:spTgt spid="39"/>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Effect transition="in" filter="wipe(up)">
                                      <p:cBhvr>
                                        <p:cTn id="122" dur="500"/>
                                        <p:tgtEl>
                                          <p:spTgt spid="21"/>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grpId="0" nodeType="click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wipe(up)">
                                      <p:cBhvr>
                                        <p:cTn id="127" dur="500"/>
                                        <p:tgtEl>
                                          <p:spTgt spid="42"/>
                                        </p:tgtEl>
                                      </p:cBhvr>
                                    </p:animEffect>
                                  </p:childTnLst>
                                </p:cTn>
                              </p:par>
                            </p:childTnLst>
                          </p:cTn>
                        </p:par>
                        <p:par>
                          <p:cTn id="128" fill="hold">
                            <p:stCondLst>
                              <p:cond delay="500"/>
                            </p:stCondLst>
                            <p:childTnLst>
                              <p:par>
                                <p:cTn id="129" presetID="22" presetClass="entr" presetSubtype="8" fill="hold" nodeType="after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left)">
                                      <p:cBhvr>
                                        <p:cTn id="131" dur="500"/>
                                        <p:tgtEl>
                                          <p:spTgt spid="25"/>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1" fill="hold" grpId="0" nodeType="clickEffect">
                                  <p:stCondLst>
                                    <p:cond delay="0"/>
                                  </p:stCondLst>
                                  <p:childTnLst>
                                    <p:set>
                                      <p:cBhvr>
                                        <p:cTn id="135" dur="1" fill="hold">
                                          <p:stCondLst>
                                            <p:cond delay="0"/>
                                          </p:stCondLst>
                                        </p:cTn>
                                        <p:tgtEl>
                                          <p:spTgt spid="26"/>
                                        </p:tgtEl>
                                        <p:attrNameLst>
                                          <p:attrName>style.visibility</p:attrName>
                                        </p:attrNameLst>
                                      </p:cBhvr>
                                      <p:to>
                                        <p:strVal val="visible"/>
                                      </p:to>
                                    </p:set>
                                    <p:animEffect transition="in" filter="wipe(up)">
                                      <p:cBhvr>
                                        <p:cTn id="136" dur="500"/>
                                        <p:tgtEl>
                                          <p:spTgt spid="26"/>
                                        </p:tgtEl>
                                      </p:cBhvr>
                                    </p:animEffect>
                                  </p:childTnLst>
                                </p:cTn>
                              </p:par>
                            </p:childTnLst>
                          </p:cTn>
                        </p:par>
                        <p:par>
                          <p:cTn id="137" fill="hold">
                            <p:stCondLst>
                              <p:cond delay="500"/>
                            </p:stCondLst>
                            <p:childTnLst>
                              <p:par>
                                <p:cTn id="138" presetID="22" presetClass="entr" presetSubtype="8" fill="hold"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wipe(left)">
                                      <p:cBhvr>
                                        <p:cTn id="140" dur="500"/>
                                        <p:tgtEl>
                                          <p:spTgt spid="27"/>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1" fill="hold" grpId="0" nodeType="clickEffect">
                                  <p:stCondLst>
                                    <p:cond delay="0"/>
                                  </p:stCondLst>
                                  <p:childTnLst>
                                    <p:set>
                                      <p:cBhvr>
                                        <p:cTn id="144" dur="1" fill="hold">
                                          <p:stCondLst>
                                            <p:cond delay="0"/>
                                          </p:stCondLst>
                                        </p:cTn>
                                        <p:tgtEl>
                                          <p:spTgt spid="28"/>
                                        </p:tgtEl>
                                        <p:attrNameLst>
                                          <p:attrName>style.visibility</p:attrName>
                                        </p:attrNameLst>
                                      </p:cBhvr>
                                      <p:to>
                                        <p:strVal val="visible"/>
                                      </p:to>
                                    </p:set>
                                    <p:animEffect transition="in" filter="wipe(up)">
                                      <p:cBhvr>
                                        <p:cTn id="145" dur="500"/>
                                        <p:tgtEl>
                                          <p:spTgt spid="28"/>
                                        </p:tgtEl>
                                      </p:cBhvr>
                                    </p:animEffect>
                                  </p:childTnLst>
                                </p:cTn>
                              </p:par>
                            </p:childTnLst>
                          </p:cTn>
                        </p:par>
                        <p:par>
                          <p:cTn id="146" fill="hold">
                            <p:stCondLst>
                              <p:cond delay="500"/>
                            </p:stCondLst>
                            <p:childTnLst>
                              <p:par>
                                <p:cTn id="147" presetID="22" presetClass="entr" presetSubtype="8" fill="hold" nodeType="after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wipe(left)">
                                      <p:cBhvr>
                                        <p:cTn id="149" dur="500"/>
                                        <p:tgtEl>
                                          <p:spTgt spid="29"/>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1" fill="hold" grpId="0" nodeType="clickEffect">
                                  <p:stCondLst>
                                    <p:cond delay="0"/>
                                  </p:stCondLst>
                                  <p:childTnLst>
                                    <p:set>
                                      <p:cBhvr>
                                        <p:cTn id="153" dur="1" fill="hold">
                                          <p:stCondLst>
                                            <p:cond delay="0"/>
                                          </p:stCondLst>
                                        </p:cTn>
                                        <p:tgtEl>
                                          <p:spTgt spid="30"/>
                                        </p:tgtEl>
                                        <p:attrNameLst>
                                          <p:attrName>style.visibility</p:attrName>
                                        </p:attrNameLst>
                                      </p:cBhvr>
                                      <p:to>
                                        <p:strVal val="visible"/>
                                      </p:to>
                                    </p:set>
                                    <p:animEffect transition="in" filter="wipe(up)">
                                      <p:cBhvr>
                                        <p:cTn id="154" dur="500"/>
                                        <p:tgtEl>
                                          <p:spTgt spid="30"/>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1" fill="hold" grpId="0" nodeType="clickEffect">
                                  <p:stCondLst>
                                    <p:cond delay="0"/>
                                  </p:stCondLst>
                                  <p:childTnLst>
                                    <p:set>
                                      <p:cBhvr>
                                        <p:cTn id="158" dur="1" fill="hold">
                                          <p:stCondLst>
                                            <p:cond delay="0"/>
                                          </p:stCondLst>
                                        </p:cTn>
                                        <p:tgtEl>
                                          <p:spTgt spid="38"/>
                                        </p:tgtEl>
                                        <p:attrNameLst>
                                          <p:attrName>style.visibility</p:attrName>
                                        </p:attrNameLst>
                                      </p:cBhvr>
                                      <p:to>
                                        <p:strVal val="visible"/>
                                      </p:to>
                                    </p:set>
                                    <p:animEffect transition="in" filter="wipe(up)">
                                      <p:cBhvr>
                                        <p:cTn id="159" dur="500"/>
                                        <p:tgtEl>
                                          <p:spTgt spid="38"/>
                                        </p:tgtEl>
                                      </p:cBhvr>
                                    </p:animEffect>
                                  </p:childTnLst>
                                </p:cTn>
                              </p:par>
                            </p:childTnLst>
                          </p:cTn>
                        </p:par>
                        <p:par>
                          <p:cTn id="160" fill="hold">
                            <p:stCondLst>
                              <p:cond delay="500"/>
                            </p:stCondLst>
                            <p:childTnLst>
                              <p:par>
                                <p:cTn id="161" presetID="22" presetClass="entr" presetSubtype="2" fill="hold" nodeType="afterEffect">
                                  <p:stCondLst>
                                    <p:cond delay="0"/>
                                  </p:stCondLst>
                                  <p:childTnLst>
                                    <p:set>
                                      <p:cBhvr>
                                        <p:cTn id="162" dur="1" fill="hold">
                                          <p:stCondLst>
                                            <p:cond delay="0"/>
                                          </p:stCondLst>
                                        </p:cTn>
                                        <p:tgtEl>
                                          <p:spTgt spid="24"/>
                                        </p:tgtEl>
                                        <p:attrNameLst>
                                          <p:attrName>style.visibility</p:attrName>
                                        </p:attrNameLst>
                                      </p:cBhvr>
                                      <p:to>
                                        <p:strVal val="visible"/>
                                      </p:to>
                                    </p:set>
                                    <p:animEffect transition="in" filter="wipe(right)">
                                      <p:cBhvr>
                                        <p:cTn id="163" dur="500"/>
                                        <p:tgtEl>
                                          <p:spTgt spid="24"/>
                                        </p:tgtEl>
                                      </p:cBhvr>
                                    </p:animEffect>
                                  </p:childTnLst>
                                </p:cTn>
                              </p:par>
                            </p:childTnLst>
                          </p:cTn>
                        </p:par>
                        <p:par>
                          <p:cTn id="164" fill="hold">
                            <p:stCondLst>
                              <p:cond delay="1000"/>
                            </p:stCondLst>
                            <p:childTnLst>
                              <p:par>
                                <p:cTn id="165" presetID="22" presetClass="entr" presetSubtype="1" fill="hold" nodeType="afterEffect">
                                  <p:stCondLst>
                                    <p:cond delay="0"/>
                                  </p:stCondLst>
                                  <p:childTnLst>
                                    <p:set>
                                      <p:cBhvr>
                                        <p:cTn id="166" dur="1" fill="hold">
                                          <p:stCondLst>
                                            <p:cond delay="0"/>
                                          </p:stCondLst>
                                        </p:cTn>
                                        <p:tgtEl>
                                          <p:spTgt spid="22"/>
                                        </p:tgtEl>
                                        <p:attrNameLst>
                                          <p:attrName>style.visibility</p:attrName>
                                        </p:attrNameLst>
                                      </p:cBhvr>
                                      <p:to>
                                        <p:strVal val="visible"/>
                                      </p:to>
                                    </p:set>
                                    <p:animEffect transition="in" filter="wipe(up)">
                                      <p:cBhvr>
                                        <p:cTn id="167" dur="500"/>
                                        <p:tgtEl>
                                          <p:spTgt spid="22"/>
                                        </p:tgtEl>
                                      </p:cBhvr>
                                    </p:animEffect>
                                  </p:childTnLst>
                                </p:cTn>
                              </p:par>
                            </p:childTnLst>
                          </p:cTn>
                        </p:par>
                        <p:par>
                          <p:cTn id="168" fill="hold">
                            <p:stCondLst>
                              <p:cond delay="1500"/>
                            </p:stCondLst>
                            <p:childTnLst>
                              <p:par>
                                <p:cTn id="169" presetID="22" presetClass="entr" presetSubtype="1" fill="hold" grpId="0" nodeType="afterEffect">
                                  <p:stCondLst>
                                    <p:cond delay="0"/>
                                  </p:stCondLst>
                                  <p:childTnLst>
                                    <p:set>
                                      <p:cBhvr>
                                        <p:cTn id="170" dur="1" fill="hold">
                                          <p:stCondLst>
                                            <p:cond delay="0"/>
                                          </p:stCondLst>
                                        </p:cTn>
                                        <p:tgtEl>
                                          <p:spTgt spid="23"/>
                                        </p:tgtEl>
                                        <p:attrNameLst>
                                          <p:attrName>style.visibility</p:attrName>
                                        </p:attrNameLst>
                                      </p:cBhvr>
                                      <p:to>
                                        <p:strVal val="visible"/>
                                      </p:to>
                                    </p:set>
                                    <p:animEffect transition="in" filter="wipe(up)">
                                      <p:cBhvr>
                                        <p:cTn id="171" dur="500"/>
                                        <p:tgtEl>
                                          <p:spTgt spid="23"/>
                                        </p:tgtEl>
                                      </p:cBhvr>
                                    </p:animEffect>
                                  </p:childTnLst>
                                </p:cTn>
                              </p:par>
                            </p:childTnLst>
                          </p:cTn>
                        </p:par>
                        <p:par>
                          <p:cTn id="172" fill="hold">
                            <p:stCondLst>
                              <p:cond delay="2000"/>
                            </p:stCondLst>
                            <p:childTnLst>
                              <p:par>
                                <p:cTn id="173" presetID="22" presetClass="entr" presetSubtype="1" fill="hold" nodeType="afterEffect">
                                  <p:stCondLst>
                                    <p:cond delay="0"/>
                                  </p:stCondLst>
                                  <p:childTnLst>
                                    <p:set>
                                      <p:cBhvr>
                                        <p:cTn id="174" dur="1" fill="hold">
                                          <p:stCondLst>
                                            <p:cond delay="0"/>
                                          </p:stCondLst>
                                        </p:cTn>
                                        <p:tgtEl>
                                          <p:spTgt spid="31"/>
                                        </p:tgtEl>
                                        <p:attrNameLst>
                                          <p:attrName>style.visibility</p:attrName>
                                        </p:attrNameLst>
                                      </p:cBhvr>
                                      <p:to>
                                        <p:strVal val="visible"/>
                                      </p:to>
                                    </p:set>
                                    <p:animEffect transition="in" filter="wipe(up)">
                                      <p:cBhvr>
                                        <p:cTn id="175" dur="500"/>
                                        <p:tgtEl>
                                          <p:spTgt spid="31"/>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1" fill="hold" grpId="0" nodeType="click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up)">
                                      <p:cBhvr>
                                        <p:cTn id="18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2" grpId="0" animBg="1"/>
      <p:bldP spid="14" grpId="0" animBg="1"/>
      <p:bldP spid="16" grpId="0" animBg="1"/>
      <p:bldP spid="19" grpId="0" animBg="1"/>
      <p:bldP spid="21" grpId="0" animBg="1"/>
      <p:bldP spid="23" grpId="0" animBg="1"/>
      <p:bldP spid="26" grpId="0" animBg="1"/>
      <p:bldP spid="28" grpId="0" animBg="1"/>
      <p:bldP spid="30" grpId="0" animBg="1"/>
      <p:bldP spid="32" grpId="0" animBg="1"/>
      <p:bldP spid="34" grpId="0"/>
      <p:bldP spid="35" grpId="0"/>
      <p:bldP spid="36" grpId="0"/>
      <p:bldP spid="37" grpId="0"/>
      <p:bldP spid="38" grpId="0"/>
      <p:bldP spid="39" grpId="0"/>
      <p:bldP spid="40" grpId="0"/>
      <p:bldP spid="41" grpId="0"/>
      <p:bldP spid="42" grpId="0"/>
      <p:bldP spid="43" grpId="0" animBg="1"/>
      <p:bldP spid="44" grpId="0"/>
      <p:bldP spid="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債務不履行法の体系</a:t>
            </a:r>
            <a:endParaRPr kumimoji="1" lang="ja-JP" altLang="en-US" dirty="0"/>
          </a:p>
        </p:txBody>
      </p:sp>
      <p:graphicFrame>
        <p:nvGraphicFramePr>
          <p:cNvPr id="7" name="図表 6"/>
          <p:cNvGraphicFramePr/>
          <p:nvPr>
            <p:extLst>
              <p:ext uri="{D42A27DB-BD31-4B8C-83A1-F6EECF244321}">
                <p14:modId xmlns:p14="http://schemas.microsoft.com/office/powerpoint/2010/main" val="2079783414"/>
              </p:ext>
            </p:extLst>
          </p:nvPr>
        </p:nvGraphicFramePr>
        <p:xfrm>
          <a:off x="573288" y="1320800"/>
          <a:ext cx="11045424" cy="4920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日付プレースホルダー 7"/>
          <p:cNvSpPr>
            <a:spLocks noGrp="1"/>
          </p:cNvSpPr>
          <p:nvPr>
            <p:ph type="dt" sz="half" idx="10"/>
          </p:nvPr>
        </p:nvSpPr>
        <p:spPr/>
        <p:txBody>
          <a:bodyPr/>
          <a:lstStyle/>
          <a:p>
            <a:r>
              <a:rPr kumimoji="1" lang="en-US" altLang="ja-JP" smtClean="0"/>
              <a:t>2018/1/16</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10" name="スライド番号プレースホルダー 9"/>
          <p:cNvSpPr>
            <a:spLocks noGrp="1"/>
          </p:cNvSpPr>
          <p:nvPr>
            <p:ph type="sldNum" sz="quarter" idx="12"/>
          </p:nvPr>
        </p:nvSpPr>
        <p:spPr/>
        <p:txBody>
          <a:bodyPr/>
          <a:lstStyle/>
          <a:p>
            <a:fld id="{746BA9F6-85FE-4177-991A-A182280B6149}" type="slidenum">
              <a:rPr kumimoji="1" lang="ja-JP" altLang="en-US" smtClean="0"/>
              <a:t>28</a:t>
            </a:fld>
            <a:endParaRPr kumimoji="1" lang="ja-JP" altLang="en-US"/>
          </a:p>
        </p:txBody>
      </p:sp>
    </p:spTree>
    <p:extLst>
      <p:ext uri="{BB962C8B-B14F-4D97-AF65-F5344CB8AC3E}">
        <p14:creationId xmlns:p14="http://schemas.microsoft.com/office/powerpoint/2010/main" val="139675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1F9A1623-AAAD-4FE7-A6A3-65331B51C41A}"/>
                                            </p:graphicEl>
                                          </p:spTgt>
                                        </p:tgtEl>
                                        <p:attrNameLst>
                                          <p:attrName>style.visibility</p:attrName>
                                        </p:attrNameLst>
                                      </p:cBhvr>
                                      <p:to>
                                        <p:strVal val="visible"/>
                                      </p:to>
                                    </p:set>
                                    <p:animEffect transition="in" filter="wipe(left)">
                                      <p:cBhvr>
                                        <p:cTn id="7" dur="500"/>
                                        <p:tgtEl>
                                          <p:spTgt spid="7">
                                            <p:graphicEl>
                                              <a:dgm id="{1F9A1623-AAAD-4FE7-A6A3-65331B51C41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graphicEl>
                                              <a:dgm id="{612C674C-51BB-4BC0-8992-5E342AE56E7A}"/>
                                            </p:graphicEl>
                                          </p:spTgt>
                                        </p:tgtEl>
                                        <p:attrNameLst>
                                          <p:attrName>style.visibility</p:attrName>
                                        </p:attrNameLst>
                                      </p:cBhvr>
                                      <p:to>
                                        <p:strVal val="visible"/>
                                      </p:to>
                                    </p:set>
                                    <p:animEffect transition="in" filter="wipe(left)">
                                      <p:cBhvr>
                                        <p:cTn id="11" dur="500"/>
                                        <p:tgtEl>
                                          <p:spTgt spid="7">
                                            <p:graphicEl>
                                              <a:dgm id="{612C674C-51BB-4BC0-8992-5E342AE56E7A}"/>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graphicEl>
                                              <a:dgm id="{7943E08E-1162-4244-85A6-80560B864D32}"/>
                                            </p:graphicEl>
                                          </p:spTgt>
                                        </p:tgtEl>
                                        <p:attrNameLst>
                                          <p:attrName>style.visibility</p:attrName>
                                        </p:attrNameLst>
                                      </p:cBhvr>
                                      <p:to>
                                        <p:strVal val="visible"/>
                                      </p:to>
                                    </p:set>
                                    <p:animEffect transition="in" filter="wipe(left)">
                                      <p:cBhvr>
                                        <p:cTn id="16" dur="500"/>
                                        <p:tgtEl>
                                          <p:spTgt spid="7">
                                            <p:graphicEl>
                                              <a:dgm id="{7943E08E-1162-4244-85A6-80560B864D32}"/>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
                                            <p:graphicEl>
                                              <a:dgm id="{7FF69EB0-322E-4D00-85B1-C9897A61DD0A}"/>
                                            </p:graphicEl>
                                          </p:spTgt>
                                        </p:tgtEl>
                                        <p:attrNameLst>
                                          <p:attrName>style.visibility</p:attrName>
                                        </p:attrNameLst>
                                      </p:cBhvr>
                                      <p:to>
                                        <p:strVal val="visible"/>
                                      </p:to>
                                    </p:set>
                                    <p:animEffect transition="in" filter="wipe(left)">
                                      <p:cBhvr>
                                        <p:cTn id="20" dur="500"/>
                                        <p:tgtEl>
                                          <p:spTgt spid="7">
                                            <p:graphicEl>
                                              <a:dgm id="{7FF69EB0-322E-4D00-85B1-C9897A61DD0A}"/>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graphicEl>
                                              <a:dgm id="{40C502F5-1E8B-4CAF-93FC-F51FA431991F}"/>
                                            </p:graphicEl>
                                          </p:spTgt>
                                        </p:tgtEl>
                                        <p:attrNameLst>
                                          <p:attrName>style.visibility</p:attrName>
                                        </p:attrNameLst>
                                      </p:cBhvr>
                                      <p:to>
                                        <p:strVal val="visible"/>
                                      </p:to>
                                    </p:set>
                                    <p:animEffect transition="in" filter="wipe(left)">
                                      <p:cBhvr>
                                        <p:cTn id="25" dur="500"/>
                                        <p:tgtEl>
                                          <p:spTgt spid="7">
                                            <p:graphicEl>
                                              <a:dgm id="{40C502F5-1E8B-4CAF-93FC-F51FA431991F}"/>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7">
                                            <p:graphicEl>
                                              <a:dgm id="{18FDC62E-D414-4306-B078-D3A9608544F4}"/>
                                            </p:graphicEl>
                                          </p:spTgt>
                                        </p:tgtEl>
                                        <p:attrNameLst>
                                          <p:attrName>style.visibility</p:attrName>
                                        </p:attrNameLst>
                                      </p:cBhvr>
                                      <p:to>
                                        <p:strVal val="visible"/>
                                      </p:to>
                                    </p:set>
                                    <p:animEffect transition="in" filter="wipe(left)">
                                      <p:cBhvr>
                                        <p:cTn id="29" dur="500"/>
                                        <p:tgtEl>
                                          <p:spTgt spid="7">
                                            <p:graphicEl>
                                              <a:dgm id="{18FDC62E-D414-4306-B078-D3A9608544F4}"/>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graphicEl>
                                              <a:dgm id="{F5D1FA86-9399-4416-8C14-E909433BD9D7}"/>
                                            </p:graphicEl>
                                          </p:spTgt>
                                        </p:tgtEl>
                                        <p:attrNameLst>
                                          <p:attrName>style.visibility</p:attrName>
                                        </p:attrNameLst>
                                      </p:cBhvr>
                                      <p:to>
                                        <p:strVal val="visible"/>
                                      </p:to>
                                    </p:set>
                                    <p:animEffect transition="in" filter="wipe(left)">
                                      <p:cBhvr>
                                        <p:cTn id="34" dur="500"/>
                                        <p:tgtEl>
                                          <p:spTgt spid="7">
                                            <p:graphicEl>
                                              <a:dgm id="{F5D1FA86-9399-4416-8C14-E909433BD9D7}"/>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7">
                                            <p:graphicEl>
                                              <a:dgm id="{2B691722-2BCD-45A7-8FBD-A3E3A25F9B0E}"/>
                                            </p:graphicEl>
                                          </p:spTgt>
                                        </p:tgtEl>
                                        <p:attrNameLst>
                                          <p:attrName>style.visibility</p:attrName>
                                        </p:attrNameLst>
                                      </p:cBhvr>
                                      <p:to>
                                        <p:strVal val="visible"/>
                                      </p:to>
                                    </p:set>
                                    <p:animEffect transition="in" filter="wipe(left)">
                                      <p:cBhvr>
                                        <p:cTn id="38" dur="500"/>
                                        <p:tgtEl>
                                          <p:spTgt spid="7">
                                            <p:graphicEl>
                                              <a:dgm id="{2B691722-2BCD-45A7-8FBD-A3E3A25F9B0E}"/>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graphicEl>
                                              <a:dgm id="{BC02D133-E209-464B-892A-095B92F48CE5}"/>
                                            </p:graphicEl>
                                          </p:spTgt>
                                        </p:tgtEl>
                                        <p:attrNameLst>
                                          <p:attrName>style.visibility</p:attrName>
                                        </p:attrNameLst>
                                      </p:cBhvr>
                                      <p:to>
                                        <p:strVal val="visible"/>
                                      </p:to>
                                    </p:set>
                                    <p:animEffect transition="in" filter="wipe(left)">
                                      <p:cBhvr>
                                        <p:cTn id="43" dur="500"/>
                                        <p:tgtEl>
                                          <p:spTgt spid="7">
                                            <p:graphicEl>
                                              <a:dgm id="{BC02D133-E209-464B-892A-095B92F48CE5}"/>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7">
                                            <p:graphicEl>
                                              <a:dgm id="{09059EC4-6B47-40FD-8ECC-272204DC1224}"/>
                                            </p:graphicEl>
                                          </p:spTgt>
                                        </p:tgtEl>
                                        <p:attrNameLst>
                                          <p:attrName>style.visibility</p:attrName>
                                        </p:attrNameLst>
                                      </p:cBhvr>
                                      <p:to>
                                        <p:strVal val="visible"/>
                                      </p:to>
                                    </p:set>
                                    <p:animEffect transition="in" filter="wipe(left)">
                                      <p:cBhvr>
                                        <p:cTn id="47" dur="500"/>
                                        <p:tgtEl>
                                          <p:spTgt spid="7">
                                            <p:graphicEl>
                                              <a:dgm id="{09059EC4-6B47-40FD-8ECC-272204DC122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graphicEl>
                                              <a:dgm id="{ED0C3238-C941-4DCA-B487-2916B0AD2AFB}"/>
                                            </p:graphicEl>
                                          </p:spTgt>
                                        </p:tgtEl>
                                        <p:attrNameLst>
                                          <p:attrName>style.visibility</p:attrName>
                                        </p:attrNameLst>
                                      </p:cBhvr>
                                      <p:to>
                                        <p:strVal val="visible"/>
                                      </p:to>
                                    </p:set>
                                    <p:animEffect transition="in" filter="wipe(left)">
                                      <p:cBhvr>
                                        <p:cTn id="52" dur="500"/>
                                        <p:tgtEl>
                                          <p:spTgt spid="7">
                                            <p:graphicEl>
                                              <a:dgm id="{ED0C3238-C941-4DCA-B487-2916B0AD2AFB}"/>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7">
                                            <p:graphicEl>
                                              <a:dgm id="{CA0EB4B9-F260-474D-9ECA-3CC65D7EC694}"/>
                                            </p:graphicEl>
                                          </p:spTgt>
                                        </p:tgtEl>
                                        <p:attrNameLst>
                                          <p:attrName>style.visibility</p:attrName>
                                        </p:attrNameLst>
                                      </p:cBhvr>
                                      <p:to>
                                        <p:strVal val="visible"/>
                                      </p:to>
                                    </p:set>
                                    <p:animEffect transition="in" filter="wipe(left)">
                                      <p:cBhvr>
                                        <p:cTn id="56" dur="500"/>
                                        <p:tgtEl>
                                          <p:spTgt spid="7">
                                            <p:graphicEl>
                                              <a:dgm id="{CA0EB4B9-F260-474D-9ECA-3CC65D7EC694}"/>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
                                            <p:graphicEl>
                                              <a:dgm id="{958C67AF-7864-4EC7-8D67-B11262951D87}"/>
                                            </p:graphicEl>
                                          </p:spTgt>
                                        </p:tgtEl>
                                        <p:attrNameLst>
                                          <p:attrName>style.visibility</p:attrName>
                                        </p:attrNameLst>
                                      </p:cBhvr>
                                      <p:to>
                                        <p:strVal val="visible"/>
                                      </p:to>
                                    </p:set>
                                    <p:animEffect transition="in" filter="wipe(left)">
                                      <p:cBhvr>
                                        <p:cTn id="61" dur="500"/>
                                        <p:tgtEl>
                                          <p:spTgt spid="7">
                                            <p:graphicEl>
                                              <a:dgm id="{958C67AF-7864-4EC7-8D67-B11262951D87}"/>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7">
                                            <p:graphicEl>
                                              <a:dgm id="{3F5C35A5-0EA5-48FC-8D32-331CCFAAFDE3}"/>
                                            </p:graphicEl>
                                          </p:spTgt>
                                        </p:tgtEl>
                                        <p:attrNameLst>
                                          <p:attrName>style.visibility</p:attrName>
                                        </p:attrNameLst>
                                      </p:cBhvr>
                                      <p:to>
                                        <p:strVal val="visible"/>
                                      </p:to>
                                    </p:set>
                                    <p:animEffect transition="in" filter="wipe(left)">
                                      <p:cBhvr>
                                        <p:cTn id="65" dur="500"/>
                                        <p:tgtEl>
                                          <p:spTgt spid="7">
                                            <p:graphicEl>
                                              <a:dgm id="{3F5C35A5-0EA5-48FC-8D32-331CCFAAFDE3}"/>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
                                            <p:graphicEl>
                                              <a:dgm id="{4B089D8E-06B3-4BED-9437-74928CD1F512}"/>
                                            </p:graphicEl>
                                          </p:spTgt>
                                        </p:tgtEl>
                                        <p:attrNameLst>
                                          <p:attrName>style.visibility</p:attrName>
                                        </p:attrNameLst>
                                      </p:cBhvr>
                                      <p:to>
                                        <p:strVal val="visible"/>
                                      </p:to>
                                    </p:set>
                                    <p:animEffect transition="in" filter="wipe(left)">
                                      <p:cBhvr>
                                        <p:cTn id="70" dur="500"/>
                                        <p:tgtEl>
                                          <p:spTgt spid="7">
                                            <p:graphicEl>
                                              <a:dgm id="{4B089D8E-06B3-4BED-9437-74928CD1F512}"/>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7">
                                            <p:graphicEl>
                                              <a:dgm id="{7EBDC8FF-CB69-46AA-8268-9D9D23C20E43}"/>
                                            </p:graphicEl>
                                          </p:spTgt>
                                        </p:tgtEl>
                                        <p:attrNameLst>
                                          <p:attrName>style.visibility</p:attrName>
                                        </p:attrNameLst>
                                      </p:cBhvr>
                                      <p:to>
                                        <p:strVal val="visible"/>
                                      </p:to>
                                    </p:set>
                                    <p:animEffect transition="in" filter="wipe(left)">
                                      <p:cBhvr>
                                        <p:cTn id="74" dur="500"/>
                                        <p:tgtEl>
                                          <p:spTgt spid="7">
                                            <p:graphicEl>
                                              <a:dgm id="{7EBDC8FF-CB69-46AA-8268-9D9D23C20E43}"/>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7">
                                            <p:graphicEl>
                                              <a:dgm id="{19B05F7A-228B-43DA-A7D2-831542B9FBAF}"/>
                                            </p:graphicEl>
                                          </p:spTgt>
                                        </p:tgtEl>
                                        <p:attrNameLst>
                                          <p:attrName>style.visibility</p:attrName>
                                        </p:attrNameLst>
                                      </p:cBhvr>
                                      <p:to>
                                        <p:strVal val="visible"/>
                                      </p:to>
                                    </p:set>
                                    <p:animEffect transition="in" filter="wipe(left)">
                                      <p:cBhvr>
                                        <p:cTn id="79" dur="500"/>
                                        <p:tgtEl>
                                          <p:spTgt spid="7">
                                            <p:graphicEl>
                                              <a:dgm id="{19B05F7A-228B-43DA-A7D2-831542B9FBAF}"/>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7">
                                            <p:graphicEl>
                                              <a:dgm id="{DCA0F86D-D05E-4B28-BFCD-37634AEF399D}"/>
                                            </p:graphicEl>
                                          </p:spTgt>
                                        </p:tgtEl>
                                        <p:attrNameLst>
                                          <p:attrName>style.visibility</p:attrName>
                                        </p:attrNameLst>
                                      </p:cBhvr>
                                      <p:to>
                                        <p:strVal val="visible"/>
                                      </p:to>
                                    </p:set>
                                    <p:animEffect transition="in" filter="wipe(left)">
                                      <p:cBhvr>
                                        <p:cTn id="83" dur="500"/>
                                        <p:tgtEl>
                                          <p:spTgt spid="7">
                                            <p:graphicEl>
                                              <a:dgm id="{DCA0F86D-D05E-4B28-BFCD-37634AEF399D}"/>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7">
                                            <p:graphicEl>
                                              <a:dgm id="{1520D641-7991-4117-87C6-B014A2FDD465}"/>
                                            </p:graphicEl>
                                          </p:spTgt>
                                        </p:tgtEl>
                                        <p:attrNameLst>
                                          <p:attrName>style.visibility</p:attrName>
                                        </p:attrNameLst>
                                      </p:cBhvr>
                                      <p:to>
                                        <p:strVal val="visible"/>
                                      </p:to>
                                    </p:set>
                                    <p:animEffect transition="in" filter="wipe(left)">
                                      <p:cBhvr>
                                        <p:cTn id="88" dur="500"/>
                                        <p:tgtEl>
                                          <p:spTgt spid="7">
                                            <p:graphicEl>
                                              <a:dgm id="{1520D641-7991-4117-87C6-B014A2FDD465}"/>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7">
                                            <p:graphicEl>
                                              <a:dgm id="{645C6236-CE45-41FA-B6A8-5819A903CCBA}"/>
                                            </p:graphicEl>
                                          </p:spTgt>
                                        </p:tgtEl>
                                        <p:attrNameLst>
                                          <p:attrName>style.visibility</p:attrName>
                                        </p:attrNameLst>
                                      </p:cBhvr>
                                      <p:to>
                                        <p:strVal val="visible"/>
                                      </p:to>
                                    </p:set>
                                    <p:animEffect transition="in" filter="wipe(left)">
                                      <p:cBhvr>
                                        <p:cTn id="92" dur="500"/>
                                        <p:tgtEl>
                                          <p:spTgt spid="7">
                                            <p:graphicEl>
                                              <a:dgm id="{645C6236-CE45-41FA-B6A8-5819A903CCBA}"/>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7">
                                            <p:graphicEl>
                                              <a:dgm id="{C62DA5D6-0881-4C1C-A30E-0A497B8DC4C9}"/>
                                            </p:graphicEl>
                                          </p:spTgt>
                                        </p:tgtEl>
                                        <p:attrNameLst>
                                          <p:attrName>style.visibility</p:attrName>
                                        </p:attrNameLst>
                                      </p:cBhvr>
                                      <p:to>
                                        <p:strVal val="visible"/>
                                      </p:to>
                                    </p:set>
                                    <p:animEffect transition="in" filter="wipe(left)">
                                      <p:cBhvr>
                                        <p:cTn id="97" dur="500"/>
                                        <p:tgtEl>
                                          <p:spTgt spid="7">
                                            <p:graphicEl>
                                              <a:dgm id="{C62DA5D6-0881-4C1C-A30E-0A497B8DC4C9}"/>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7">
                                            <p:graphicEl>
                                              <a:dgm id="{BC66EC46-8719-41D3-A63C-131B366B2649}"/>
                                            </p:graphicEl>
                                          </p:spTgt>
                                        </p:tgtEl>
                                        <p:attrNameLst>
                                          <p:attrName>style.visibility</p:attrName>
                                        </p:attrNameLst>
                                      </p:cBhvr>
                                      <p:to>
                                        <p:strVal val="visible"/>
                                      </p:to>
                                    </p:set>
                                    <p:animEffect transition="in" filter="wipe(left)">
                                      <p:cBhvr>
                                        <p:cTn id="101" dur="500"/>
                                        <p:tgtEl>
                                          <p:spTgt spid="7">
                                            <p:graphicEl>
                                              <a:dgm id="{BC66EC46-8719-41D3-A63C-131B366B2649}"/>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7">
                                            <p:graphicEl>
                                              <a:dgm id="{779B4490-713E-4199-AC8F-5B765F28D811}"/>
                                            </p:graphicEl>
                                          </p:spTgt>
                                        </p:tgtEl>
                                        <p:attrNameLst>
                                          <p:attrName>style.visibility</p:attrName>
                                        </p:attrNameLst>
                                      </p:cBhvr>
                                      <p:to>
                                        <p:strVal val="visible"/>
                                      </p:to>
                                    </p:set>
                                    <p:animEffect transition="in" filter="wipe(left)">
                                      <p:cBhvr>
                                        <p:cTn id="106" dur="500"/>
                                        <p:tgtEl>
                                          <p:spTgt spid="7">
                                            <p:graphicEl>
                                              <a:dgm id="{779B4490-713E-4199-AC8F-5B765F28D811}"/>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7">
                                            <p:graphicEl>
                                              <a:dgm id="{59CBD170-F7D3-47AE-BDA9-CC64183D7FF9}"/>
                                            </p:graphicEl>
                                          </p:spTgt>
                                        </p:tgtEl>
                                        <p:attrNameLst>
                                          <p:attrName>style.visibility</p:attrName>
                                        </p:attrNameLst>
                                      </p:cBhvr>
                                      <p:to>
                                        <p:strVal val="visible"/>
                                      </p:to>
                                    </p:set>
                                    <p:animEffect transition="in" filter="wipe(left)">
                                      <p:cBhvr>
                                        <p:cTn id="110" dur="500"/>
                                        <p:tgtEl>
                                          <p:spTgt spid="7">
                                            <p:graphicEl>
                                              <a:dgm id="{59CBD170-F7D3-47AE-BDA9-CC64183D7FF9}"/>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7">
                                            <p:graphicEl>
                                              <a:dgm id="{6EF64CFA-955E-4F59-BB16-02E467AFAE52}"/>
                                            </p:graphicEl>
                                          </p:spTgt>
                                        </p:tgtEl>
                                        <p:attrNameLst>
                                          <p:attrName>style.visibility</p:attrName>
                                        </p:attrNameLst>
                                      </p:cBhvr>
                                      <p:to>
                                        <p:strVal val="visible"/>
                                      </p:to>
                                    </p:set>
                                    <p:animEffect transition="in" filter="wipe(left)">
                                      <p:cBhvr>
                                        <p:cTn id="115" dur="500"/>
                                        <p:tgtEl>
                                          <p:spTgt spid="7">
                                            <p:graphicEl>
                                              <a:dgm id="{6EF64CFA-955E-4F59-BB16-02E467AFAE52}"/>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7">
                                            <p:graphicEl>
                                              <a:dgm id="{8AEB02AA-E2C6-4899-9B95-EADA647BFD26}"/>
                                            </p:graphicEl>
                                          </p:spTgt>
                                        </p:tgtEl>
                                        <p:attrNameLst>
                                          <p:attrName>style.visibility</p:attrName>
                                        </p:attrNameLst>
                                      </p:cBhvr>
                                      <p:to>
                                        <p:strVal val="visible"/>
                                      </p:to>
                                    </p:set>
                                    <p:animEffect transition="in" filter="wipe(left)">
                                      <p:cBhvr>
                                        <p:cTn id="119" dur="500"/>
                                        <p:tgtEl>
                                          <p:spTgt spid="7">
                                            <p:graphicEl>
                                              <a:dgm id="{8AEB02AA-E2C6-4899-9B95-EADA647BFD26}"/>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7">
                                            <p:graphicEl>
                                              <a:dgm id="{74155F7D-762D-4D7F-AE46-2477B60F22E2}"/>
                                            </p:graphicEl>
                                          </p:spTgt>
                                        </p:tgtEl>
                                        <p:attrNameLst>
                                          <p:attrName>style.visibility</p:attrName>
                                        </p:attrNameLst>
                                      </p:cBhvr>
                                      <p:to>
                                        <p:strVal val="visible"/>
                                      </p:to>
                                    </p:set>
                                    <p:animEffect transition="in" filter="wipe(left)">
                                      <p:cBhvr>
                                        <p:cTn id="124" dur="500"/>
                                        <p:tgtEl>
                                          <p:spTgt spid="7">
                                            <p:graphicEl>
                                              <a:dgm id="{74155F7D-762D-4D7F-AE46-2477B60F22E2}"/>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7">
                                            <p:graphicEl>
                                              <a:dgm id="{66AD6EAF-C035-4823-A45A-49239DD29A0D}"/>
                                            </p:graphicEl>
                                          </p:spTgt>
                                        </p:tgtEl>
                                        <p:attrNameLst>
                                          <p:attrName>style.visibility</p:attrName>
                                        </p:attrNameLst>
                                      </p:cBhvr>
                                      <p:to>
                                        <p:strVal val="visible"/>
                                      </p:to>
                                    </p:set>
                                    <p:animEffect transition="in" filter="wipe(left)">
                                      <p:cBhvr>
                                        <p:cTn id="128" dur="500"/>
                                        <p:tgtEl>
                                          <p:spTgt spid="7">
                                            <p:graphicEl>
                                              <a:dgm id="{66AD6EAF-C035-4823-A45A-49239DD29A0D}"/>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7">
                                            <p:graphicEl>
                                              <a:dgm id="{EBB301C3-7B16-4F27-B542-EB6C26F07ACD}"/>
                                            </p:graphicEl>
                                          </p:spTgt>
                                        </p:tgtEl>
                                        <p:attrNameLst>
                                          <p:attrName>style.visibility</p:attrName>
                                        </p:attrNameLst>
                                      </p:cBhvr>
                                      <p:to>
                                        <p:strVal val="visible"/>
                                      </p:to>
                                    </p:set>
                                    <p:animEffect transition="in" filter="wipe(left)">
                                      <p:cBhvr>
                                        <p:cTn id="133" dur="500"/>
                                        <p:tgtEl>
                                          <p:spTgt spid="7">
                                            <p:graphicEl>
                                              <a:dgm id="{EBB301C3-7B16-4F27-B542-EB6C26F07ACD}"/>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7">
                                            <p:graphicEl>
                                              <a:dgm id="{C54D7F30-33FA-4ACC-AA64-EEB6D85B3047}"/>
                                            </p:graphicEl>
                                          </p:spTgt>
                                        </p:tgtEl>
                                        <p:attrNameLst>
                                          <p:attrName>style.visibility</p:attrName>
                                        </p:attrNameLst>
                                      </p:cBhvr>
                                      <p:to>
                                        <p:strVal val="visible"/>
                                      </p:to>
                                    </p:set>
                                    <p:animEffect transition="in" filter="wipe(left)">
                                      <p:cBhvr>
                                        <p:cTn id="137" dur="500"/>
                                        <p:tgtEl>
                                          <p:spTgt spid="7">
                                            <p:graphicEl>
                                              <a:dgm id="{C54D7F30-33FA-4ACC-AA64-EEB6D85B3047}"/>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7">
                                            <p:graphicEl>
                                              <a:dgm id="{7CD4E3E2-0A76-4158-9C2D-A8F7CB930E78}"/>
                                            </p:graphicEl>
                                          </p:spTgt>
                                        </p:tgtEl>
                                        <p:attrNameLst>
                                          <p:attrName>style.visibility</p:attrName>
                                        </p:attrNameLst>
                                      </p:cBhvr>
                                      <p:to>
                                        <p:strVal val="visible"/>
                                      </p:to>
                                    </p:set>
                                    <p:animEffect transition="in" filter="wipe(left)">
                                      <p:cBhvr>
                                        <p:cTn id="142" dur="500"/>
                                        <p:tgtEl>
                                          <p:spTgt spid="7">
                                            <p:graphicEl>
                                              <a:dgm id="{7CD4E3E2-0A76-4158-9C2D-A8F7CB930E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lvl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事務管理と他者への</a:t>
            </a:r>
            <a:r>
              <a:rPr kumimoji="1" lang="ja-JP" altLang="en-US" dirty="0" smtClean="0"/>
              <a:t>貢献（</a:t>
            </a:r>
            <a:r>
              <a:rPr kumimoji="1" lang="en-US" altLang="ja-JP" b="1" dirty="0" smtClean="0">
                <a:latin typeface="Times New Roman" panose="02020603050405020304" pitchFamily="18" charset="0"/>
                <a:cs typeface="Times New Roman" panose="02020603050405020304" pitchFamily="18" charset="0"/>
              </a:rPr>
              <a:t>Do for others</a:t>
            </a:r>
            <a:r>
              <a:rPr kumimoji="1" lang="ja-JP" altLang="en-US" dirty="0" smtClean="0"/>
              <a:t>）</a:t>
            </a:r>
            <a:endParaRPr kumimoji="1" lang="ja-JP" altLang="en-US" dirty="0"/>
          </a:p>
        </p:txBody>
      </p:sp>
      <p:sp>
        <p:nvSpPr>
          <p:cNvPr id="10" name="テキスト プレースホルダー 9"/>
          <p:cNvSpPr>
            <a:spLocks noGrp="1"/>
          </p:cNvSpPr>
          <p:nvPr>
            <p:ph type="body" idx="1"/>
          </p:nvPr>
        </p:nvSpPr>
        <p:spPr/>
        <p:txBody>
          <a:bodyPr/>
          <a:lstStyle/>
          <a:p>
            <a:r>
              <a:rPr kumimoji="1" lang="ja-JP" altLang="en-US" sz="3200" dirty="0" smtClean="0"/>
              <a:t>事務管理</a:t>
            </a:r>
            <a:endParaRPr kumimoji="1" lang="ja-JP" altLang="en-US" sz="3200" dirty="0"/>
          </a:p>
        </p:txBody>
      </p:sp>
      <p:sp>
        <p:nvSpPr>
          <p:cNvPr id="11" name="コンテンツ プレースホルダー 10"/>
          <p:cNvSpPr>
            <a:spLocks noGrp="1"/>
          </p:cNvSpPr>
          <p:nvPr>
            <p:ph sz="half" idx="2"/>
          </p:nvPr>
        </p:nvSpPr>
        <p:spPr/>
        <p:txBody>
          <a:bodyPr>
            <a:normAutofit fontScale="92500" lnSpcReduction="10000"/>
          </a:bodyPr>
          <a:lstStyle/>
          <a:p>
            <a:pPr>
              <a:lnSpc>
                <a:spcPct val="110000"/>
              </a:lnSpc>
            </a:pPr>
            <a:r>
              <a:rPr lang="ja-JP" altLang="en-US" dirty="0"/>
              <a:t>民法</a:t>
            </a:r>
            <a:r>
              <a:rPr lang="en-US" altLang="ja-JP" dirty="0"/>
              <a:t>697</a:t>
            </a:r>
            <a:r>
              <a:rPr lang="ja-JP" altLang="en-US" dirty="0"/>
              <a:t>条（事務管理）</a:t>
            </a:r>
            <a:endParaRPr lang="en-US" altLang="ja-JP" dirty="0"/>
          </a:p>
          <a:p>
            <a:pPr lvl="1">
              <a:lnSpc>
                <a:spcPct val="110000"/>
              </a:lnSpc>
            </a:pPr>
            <a:r>
              <a:rPr lang="ja-JP" altLang="en-US" dirty="0"/>
              <a:t>①義務なく他人のために事務の管理を始めた者は，その事務の性質に従い，</a:t>
            </a:r>
            <a:r>
              <a:rPr lang="ja-JP" altLang="en-US" b="1" dirty="0"/>
              <a:t>最も本人の利益に適合する方法</a:t>
            </a:r>
            <a:r>
              <a:rPr lang="ja-JP" altLang="en-US" dirty="0"/>
              <a:t>によって，その事務の管理をしなければならない。</a:t>
            </a:r>
            <a:endParaRPr lang="en-US" altLang="ja-JP" dirty="0"/>
          </a:p>
          <a:p>
            <a:pPr lvl="1">
              <a:lnSpc>
                <a:spcPct val="110000"/>
              </a:lnSpc>
            </a:pPr>
            <a:r>
              <a:rPr lang="ja-JP" altLang="en-US" dirty="0"/>
              <a:t>②管理者は，本人の意思を知っているとき，又はこれを推知することができるときは，</a:t>
            </a:r>
            <a:r>
              <a:rPr lang="ja-JP" altLang="en-US" b="1" dirty="0"/>
              <a:t>その意思に従って事務管理をしなければならない</a:t>
            </a:r>
            <a:r>
              <a:rPr lang="ja-JP" altLang="en-US" dirty="0" smtClean="0"/>
              <a:t>。</a:t>
            </a:r>
            <a:endParaRPr lang="ja-JP" altLang="en-US" dirty="0"/>
          </a:p>
        </p:txBody>
      </p:sp>
      <p:sp>
        <p:nvSpPr>
          <p:cNvPr id="12" name="テキスト プレースホルダー 11"/>
          <p:cNvSpPr>
            <a:spLocks noGrp="1"/>
          </p:cNvSpPr>
          <p:nvPr>
            <p:ph type="body" sz="quarter" idx="3"/>
          </p:nvPr>
        </p:nvSpPr>
        <p:spPr/>
        <p:txBody>
          <a:bodyPr>
            <a:normAutofit/>
          </a:bodyPr>
          <a:lstStyle/>
          <a:p>
            <a:r>
              <a:rPr lang="ja-JP" altLang="en-US" sz="3200" dirty="0" smtClean="0"/>
              <a:t>法学における他者</a:t>
            </a:r>
            <a:r>
              <a:rPr lang="ja-JP" altLang="en-US" sz="3200" dirty="0"/>
              <a:t>への</a:t>
            </a:r>
            <a:r>
              <a:rPr lang="ja-JP" altLang="en-US" sz="3200" dirty="0" smtClean="0"/>
              <a:t>貢献</a:t>
            </a:r>
            <a:endParaRPr lang="ja-JP" altLang="en-US" sz="3200" dirty="0"/>
          </a:p>
        </p:txBody>
      </p:sp>
      <p:sp>
        <p:nvSpPr>
          <p:cNvPr id="13" name="コンテンツ プレースホルダー 12"/>
          <p:cNvSpPr>
            <a:spLocks noGrp="1"/>
          </p:cNvSpPr>
          <p:nvPr>
            <p:ph sz="quarter" idx="4"/>
          </p:nvPr>
        </p:nvSpPr>
        <p:spPr/>
        <p:txBody>
          <a:bodyPr>
            <a:normAutofit fontScale="85000" lnSpcReduction="10000"/>
          </a:bodyPr>
          <a:lstStyle/>
          <a:p>
            <a:pPr>
              <a:lnSpc>
                <a:spcPct val="120000"/>
              </a:lnSpc>
            </a:pPr>
            <a:r>
              <a:rPr lang="ja-JP" altLang="en-US" dirty="0"/>
              <a:t>著作権法第</a:t>
            </a:r>
            <a:r>
              <a:rPr lang="en-US" altLang="ja-JP" dirty="0"/>
              <a:t>13</a:t>
            </a:r>
            <a:r>
              <a:rPr lang="ja-JP" altLang="en-US" dirty="0"/>
              <a:t>条（権利の目的とならない著作物）</a:t>
            </a:r>
            <a:endParaRPr lang="en-US" altLang="ja-JP" dirty="0"/>
          </a:p>
          <a:p>
            <a:pPr marL="457200" lvl="1" indent="-285750">
              <a:lnSpc>
                <a:spcPct val="120000"/>
              </a:lnSpc>
            </a:pPr>
            <a:r>
              <a:rPr lang="ja-JP" altLang="en-US" dirty="0"/>
              <a:t>次の各号のいずれかに該当する著作物は，この章</a:t>
            </a:r>
            <a:r>
              <a:rPr lang="ja-JP" altLang="en-US" b="1" dirty="0"/>
              <a:t>（著作者の権利）の規定による権利の目的となることができない</a:t>
            </a:r>
            <a:r>
              <a:rPr lang="ja-JP" altLang="en-US" dirty="0"/>
              <a:t>。</a:t>
            </a:r>
          </a:p>
          <a:p>
            <a:pPr marL="628650" lvl="2" indent="-266700">
              <a:lnSpc>
                <a:spcPct val="120000"/>
              </a:lnSpc>
            </a:pPr>
            <a:r>
              <a:rPr lang="ja-JP" altLang="en-US" sz="2100" dirty="0"/>
              <a:t>一 　</a:t>
            </a:r>
            <a:r>
              <a:rPr lang="ja-JP" altLang="en-US" sz="2400" b="1" dirty="0"/>
              <a:t>憲法その他の法令</a:t>
            </a:r>
          </a:p>
          <a:p>
            <a:pPr marL="628650" lvl="2" indent="-266700">
              <a:lnSpc>
                <a:spcPct val="120000"/>
              </a:lnSpc>
            </a:pPr>
            <a:r>
              <a:rPr lang="ja-JP" altLang="en-US" sz="2100" dirty="0"/>
              <a:t>二 　国，地方公共団体</a:t>
            </a:r>
            <a:r>
              <a:rPr lang="en-US" altLang="ja-JP" sz="2100" dirty="0"/>
              <a:t>…</a:t>
            </a:r>
            <a:r>
              <a:rPr lang="ja-JP" altLang="en-US" sz="2100" dirty="0"/>
              <a:t>が発する</a:t>
            </a:r>
            <a:r>
              <a:rPr lang="en-US" altLang="ja-JP" sz="2100" dirty="0"/>
              <a:t>…</a:t>
            </a:r>
            <a:r>
              <a:rPr lang="ja-JP" altLang="en-US" sz="2100" dirty="0"/>
              <a:t>もの</a:t>
            </a:r>
          </a:p>
          <a:p>
            <a:pPr marL="628650" lvl="2" indent="-266700">
              <a:lnSpc>
                <a:spcPct val="120000"/>
              </a:lnSpc>
            </a:pPr>
            <a:r>
              <a:rPr lang="ja-JP" altLang="en-US" sz="2100" dirty="0"/>
              <a:t>三 　裁判所の判決</a:t>
            </a:r>
            <a:r>
              <a:rPr lang="en-US" altLang="ja-JP" sz="2100" dirty="0"/>
              <a:t>…</a:t>
            </a:r>
            <a:endParaRPr lang="ja-JP" altLang="en-US" sz="2100" dirty="0"/>
          </a:p>
          <a:p>
            <a:pPr marL="628650" lvl="2" indent="-266700">
              <a:lnSpc>
                <a:spcPct val="120000"/>
              </a:lnSpc>
            </a:pPr>
            <a:r>
              <a:rPr lang="ja-JP" altLang="en-US" sz="2100" dirty="0"/>
              <a:t>四 　前三号</a:t>
            </a:r>
            <a:r>
              <a:rPr lang="en-US" altLang="ja-JP" sz="2100" dirty="0"/>
              <a:t>…</a:t>
            </a:r>
            <a:r>
              <a:rPr lang="ja-JP" altLang="en-US" sz="2100" dirty="0"/>
              <a:t>編集物で，国</a:t>
            </a:r>
            <a:r>
              <a:rPr lang="en-US" altLang="ja-JP" sz="2100" dirty="0"/>
              <a:t>…</a:t>
            </a:r>
            <a:r>
              <a:rPr lang="ja-JP" altLang="en-US" sz="2100" dirty="0"/>
              <a:t>が作成する</a:t>
            </a:r>
            <a:r>
              <a:rPr lang="ja-JP" altLang="en-US" sz="2100" dirty="0" smtClean="0"/>
              <a:t>もの</a:t>
            </a:r>
            <a:endParaRPr lang="ja-JP" altLang="en-US" sz="2100" dirty="0"/>
          </a:p>
        </p:txBody>
      </p:sp>
      <p:sp>
        <p:nvSpPr>
          <p:cNvPr id="3" name="日付プレースホルダー 2"/>
          <p:cNvSpPr>
            <a:spLocks noGrp="1"/>
          </p:cNvSpPr>
          <p:nvPr>
            <p:ph type="dt" sz="half" idx="10"/>
          </p:nvPr>
        </p:nvSpPr>
        <p:spPr/>
        <p:txBody>
          <a:bodyPr/>
          <a:lstStyle/>
          <a:p>
            <a:r>
              <a:rPr kumimoji="1" lang="en-US" altLang="ja-JP" smtClean="0"/>
              <a:t>2018/1/16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5" name="スライド番号プレースホルダー 4"/>
          <p:cNvSpPr>
            <a:spLocks noGrp="1"/>
          </p:cNvSpPr>
          <p:nvPr>
            <p:ph type="sldNum" sz="quarter" idx="12"/>
          </p:nvPr>
        </p:nvSpPr>
        <p:spPr/>
        <p:txBody>
          <a:bodyPr/>
          <a:lstStyle/>
          <a:p>
            <a:fld id="{746BA9F6-85FE-4177-991A-A182280B6149}" type="slidenum">
              <a:rPr kumimoji="1" lang="ja-JP" altLang="en-US" smtClean="0"/>
              <a:t>29</a:t>
            </a:fld>
            <a:endParaRPr kumimoji="1" lang="ja-JP" altLang="en-US"/>
          </a:p>
        </p:txBody>
      </p:sp>
    </p:spTree>
    <p:extLst>
      <p:ext uri="{BB962C8B-B14F-4D97-AF65-F5344CB8AC3E}">
        <p14:creationId xmlns:p14="http://schemas.microsoft.com/office/powerpoint/2010/main" val="254466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wipe(up)">
                                      <p:cBhvr>
                                        <p:cTn id="22" dur="1000"/>
                                        <p:tgtEl>
                                          <p:spTgt spid="1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up)">
                                      <p:cBhvr>
                                        <p:cTn id="27" dur="1500"/>
                                        <p:tgtEl>
                                          <p:spTgt spid="1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wipe(left)">
                                      <p:cBhvr>
                                        <p:cTn id="32" dur="750"/>
                                        <p:tgtEl>
                                          <p:spTgt spid="1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xEl>
                                              <p:pRg st="3" end="3"/>
                                            </p:txEl>
                                          </p:spTgt>
                                        </p:tgtEl>
                                        <p:attrNameLst>
                                          <p:attrName>style.visibility</p:attrName>
                                        </p:attrNameLst>
                                      </p:cBhvr>
                                      <p:to>
                                        <p:strVal val="visible"/>
                                      </p:to>
                                    </p:set>
                                    <p:animEffect transition="in" filter="wipe(left)">
                                      <p:cBhvr>
                                        <p:cTn id="37" dur="750"/>
                                        <p:tgtEl>
                                          <p:spTgt spid="1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xEl>
                                              <p:pRg st="4" end="4"/>
                                            </p:txEl>
                                          </p:spTgt>
                                        </p:tgtEl>
                                        <p:attrNameLst>
                                          <p:attrName>style.visibility</p:attrName>
                                        </p:attrNameLst>
                                      </p:cBhvr>
                                      <p:to>
                                        <p:strVal val="visible"/>
                                      </p:to>
                                    </p:set>
                                    <p:animEffect transition="in" filter="wipe(left)">
                                      <p:cBhvr>
                                        <p:cTn id="42" dur="750"/>
                                        <p:tgtEl>
                                          <p:spTgt spid="1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wipe(left)">
                                      <p:cBhvr>
                                        <p:cTn id="47" dur="75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9457" y="1870075"/>
            <a:ext cx="3878580" cy="3406140"/>
          </a:xfrm>
          <a:prstGeom prst="rect">
            <a:avLst/>
          </a:prstGeom>
        </p:spPr>
      </p:pic>
      <p:sp>
        <p:nvSpPr>
          <p:cNvPr id="8" name="タイトル 7"/>
          <p:cNvSpPr>
            <a:spLocks noGrp="1"/>
          </p:cNvSpPr>
          <p:nvPr>
            <p:ph type="title"/>
          </p:nvPr>
        </p:nvSpPr>
        <p:spPr/>
        <p:txBody>
          <a:bodyPr/>
          <a:lstStyle/>
          <a:p>
            <a:r>
              <a:rPr kumimoji="1" lang="ja-JP" altLang="en-US" dirty="0" smtClean="0"/>
              <a:t>自己紹介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3</a:t>
            </a:fld>
            <a:endParaRPr kumimoji="1" lang="ja-JP" altLang="en-US"/>
          </a:p>
        </p:txBody>
      </p:sp>
      <p:sp>
        <p:nvSpPr>
          <p:cNvPr id="11" name="コンテンツ プレースホルダー 8"/>
          <p:cNvSpPr txBox="1">
            <a:spLocks/>
          </p:cNvSpPr>
          <p:nvPr/>
        </p:nvSpPr>
        <p:spPr>
          <a:xfrm>
            <a:off x="823686" y="1653627"/>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smtClean="0"/>
              <a:t>1948</a:t>
            </a:r>
            <a:r>
              <a:rPr lang="ja-JP" altLang="en-US" dirty="0" smtClean="0"/>
              <a:t>年 愛媛県宇和島生まれ（現在</a:t>
            </a:r>
            <a:r>
              <a:rPr lang="en-US" altLang="ja-JP" dirty="0" smtClean="0"/>
              <a:t>69</a:t>
            </a:r>
            <a:r>
              <a:rPr lang="ja-JP" altLang="en-US" dirty="0" smtClean="0"/>
              <a:t>歳）</a:t>
            </a:r>
            <a:endParaRPr lang="en-US" altLang="ja-JP" dirty="0" smtClean="0"/>
          </a:p>
          <a:p>
            <a:r>
              <a:rPr lang="en-US" altLang="ja-JP" dirty="0" smtClean="0"/>
              <a:t>1979</a:t>
            </a:r>
            <a:r>
              <a:rPr lang="ja-JP" altLang="en-US" dirty="0" smtClean="0"/>
              <a:t>年 大阪大学法学部，大学院博士課程単位取得退学（</a:t>
            </a:r>
            <a:r>
              <a:rPr lang="en-US" altLang="ja-JP" dirty="0" smtClean="0"/>
              <a:t>31</a:t>
            </a:r>
            <a:r>
              <a:rPr lang="ja-JP" altLang="en-US" dirty="0" smtClean="0"/>
              <a:t>歳）</a:t>
            </a:r>
            <a:endParaRPr lang="en-US" altLang="ja-JP" dirty="0" smtClean="0"/>
          </a:p>
          <a:p>
            <a:r>
              <a:rPr lang="en-US" altLang="ja-JP" dirty="0" smtClean="0"/>
              <a:t>1979</a:t>
            </a:r>
            <a:r>
              <a:rPr lang="ja-JP" altLang="en-US" dirty="0" smtClean="0"/>
              <a:t>年 国民生活センター研究部職員（</a:t>
            </a:r>
            <a:r>
              <a:rPr lang="en-US" altLang="ja-JP" dirty="0" smtClean="0"/>
              <a:t>4</a:t>
            </a:r>
            <a:r>
              <a:rPr lang="ja-JP" altLang="en-US" dirty="0" smtClean="0"/>
              <a:t>年半）消費者問題の実務</a:t>
            </a:r>
            <a:endParaRPr lang="en-US" altLang="ja-JP" dirty="0" smtClean="0"/>
          </a:p>
          <a:p>
            <a:r>
              <a:rPr lang="en-US" altLang="ja-JP" dirty="0" smtClean="0"/>
              <a:t>1984</a:t>
            </a:r>
            <a:r>
              <a:rPr lang="ja-JP" altLang="en-US" dirty="0" smtClean="0"/>
              <a:t>年 大阪大学教養部講師（</a:t>
            </a:r>
            <a:r>
              <a:rPr lang="en-US" altLang="ja-JP" dirty="0" smtClean="0"/>
              <a:t>3</a:t>
            </a:r>
            <a:r>
              <a:rPr lang="ja-JP" altLang="en-US" dirty="0" smtClean="0"/>
              <a:t>年）民法，法律人工</a:t>
            </a:r>
            <a:r>
              <a:rPr lang="ja-JP" altLang="en-US" dirty="0" smtClean="0"/>
              <a:t>知能（</a:t>
            </a:r>
            <a:r>
              <a:rPr lang="en-US" altLang="ja-JP" dirty="0" err="1" smtClean="0"/>
              <a:t>AI&amp;Law</a:t>
            </a:r>
            <a:r>
              <a:rPr lang="ja-JP" altLang="en-US" dirty="0" smtClean="0"/>
              <a:t>）</a:t>
            </a:r>
            <a:endParaRPr lang="en-US" altLang="ja-JP" dirty="0" smtClean="0"/>
          </a:p>
          <a:p>
            <a:r>
              <a:rPr lang="en-US" altLang="ja-JP" dirty="0" smtClean="0"/>
              <a:t>1987</a:t>
            </a:r>
            <a:r>
              <a:rPr lang="ja-JP" altLang="en-US" dirty="0" smtClean="0"/>
              <a:t>年 大阪大学法学部助教授，教授（</a:t>
            </a:r>
            <a:r>
              <a:rPr lang="en-US" altLang="ja-JP" dirty="0" smtClean="0"/>
              <a:t>10</a:t>
            </a:r>
            <a:r>
              <a:rPr lang="ja-JP" altLang="en-US" dirty="0" smtClean="0"/>
              <a:t>年）民法，法律人工知能</a:t>
            </a:r>
            <a:endParaRPr lang="en-US" altLang="ja-JP" dirty="0" smtClean="0"/>
          </a:p>
          <a:p>
            <a:r>
              <a:rPr lang="en-US" altLang="ja-JP" dirty="0" smtClean="0"/>
              <a:t>1997</a:t>
            </a:r>
            <a:r>
              <a:rPr lang="ja-JP" altLang="en-US" dirty="0" smtClean="0"/>
              <a:t>年 名古屋大学法学部教授（</a:t>
            </a:r>
            <a:r>
              <a:rPr lang="en-US" altLang="ja-JP" dirty="0" smtClean="0"/>
              <a:t>10</a:t>
            </a:r>
            <a:r>
              <a:rPr lang="ja-JP" altLang="en-US" dirty="0" smtClean="0"/>
              <a:t>年）民法，アジア法整備支援</a:t>
            </a:r>
            <a:endParaRPr lang="en-US" altLang="ja-JP" dirty="0" smtClean="0"/>
          </a:p>
          <a:p>
            <a:r>
              <a:rPr lang="en-US" altLang="ja-JP" dirty="0" smtClean="0"/>
              <a:t>2005</a:t>
            </a:r>
            <a:r>
              <a:rPr lang="ja-JP" altLang="en-US" dirty="0" smtClean="0"/>
              <a:t>年 明治学院大学法科大学院，法学部（</a:t>
            </a:r>
            <a:r>
              <a:rPr lang="en-US" altLang="ja-JP" dirty="0" smtClean="0"/>
              <a:t>11</a:t>
            </a:r>
            <a:r>
              <a:rPr lang="ja-JP" altLang="en-US" dirty="0" smtClean="0"/>
              <a:t>年）民法，消費者法</a:t>
            </a:r>
            <a:endParaRPr lang="en-US" altLang="ja-JP" dirty="0" smtClean="0"/>
          </a:p>
          <a:p>
            <a:r>
              <a:rPr lang="en-US" altLang="ja-JP" dirty="0" smtClean="0"/>
              <a:t>2015</a:t>
            </a:r>
            <a:r>
              <a:rPr lang="ja-JP" altLang="en-US" dirty="0" smtClean="0"/>
              <a:t>年 明治学院大学「法と経営学研究科」委員長（</a:t>
            </a:r>
            <a:r>
              <a:rPr lang="en-US" altLang="ja-JP" dirty="0" smtClean="0"/>
              <a:t>2</a:t>
            </a:r>
            <a:r>
              <a:rPr lang="ja-JP" altLang="en-US" dirty="0" smtClean="0"/>
              <a:t>年）</a:t>
            </a:r>
            <a:r>
              <a:rPr lang="ja-JP" altLang="en-US" dirty="0" smtClean="0"/>
              <a:t>退職</a:t>
            </a:r>
            <a:endParaRPr lang="en-US" altLang="ja-JP" dirty="0" smtClean="0"/>
          </a:p>
          <a:p>
            <a:r>
              <a:rPr lang="en-US" altLang="ja-JP" dirty="0" smtClean="0">
                <a:hlinkClick r:id="rId4"/>
              </a:rPr>
              <a:t>http://cyberlawschool.jp/kagayama/</a:t>
            </a:r>
            <a:r>
              <a:rPr lang="ja-JP" altLang="en-US" dirty="0" smtClean="0"/>
              <a:t>にすべての情報がある。</a:t>
            </a:r>
            <a:endParaRPr lang="ja-JP" altLang="en-US" dirty="0"/>
          </a:p>
        </p:txBody>
      </p:sp>
    </p:spTree>
    <p:extLst>
      <p:ext uri="{BB962C8B-B14F-4D97-AF65-F5344CB8AC3E}">
        <p14:creationId xmlns:p14="http://schemas.microsoft.com/office/powerpoint/2010/main" val="234785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1000"/>
                                        <p:tgtEl>
                                          <p:spTgt spid="11">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out)">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50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wipe(left)">
                                      <p:cBhvr>
                                        <p:cTn id="16" dur="1000"/>
                                        <p:tgtEl>
                                          <p:spTgt spid="11">
                                            <p:txEl>
                                              <p:pRg st="1" end="1"/>
                                            </p:txEl>
                                          </p:spTgt>
                                        </p:tgtEl>
                                      </p:cBhvr>
                                    </p:animEffect>
                                  </p:childTnLst>
                                </p:cTn>
                              </p:par>
                              <p:par>
                                <p:cTn id="17" presetID="10" presetClass="exit" presetSubtype="0" fill="hold" nodeType="with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wipe(left)">
                                      <p:cBhvr>
                                        <p:cTn id="24" dur="10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wipe(left)">
                                      <p:cBhvr>
                                        <p:cTn id="29" dur="10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wipe(left)">
                                      <p:cBhvr>
                                        <p:cTn id="34" dur="10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wipe(left)">
                                      <p:cBhvr>
                                        <p:cTn id="39" dur="1000"/>
                                        <p:tgtEl>
                                          <p:spTgt spid="1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wipe(left)">
                                      <p:cBhvr>
                                        <p:cTn id="44" dur="1000"/>
                                        <p:tgtEl>
                                          <p:spTgt spid="11">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animEffect transition="in" filter="wipe(left)">
                                      <p:cBhvr>
                                        <p:cTn id="49" dur="1000"/>
                                        <p:tgtEl>
                                          <p:spTgt spid="11">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
                                            <p:txEl>
                                              <p:pRg st="8" end="8"/>
                                            </p:txEl>
                                          </p:spTgt>
                                        </p:tgtEl>
                                        <p:attrNameLst>
                                          <p:attrName>style.visibility</p:attrName>
                                        </p:attrNameLst>
                                      </p:cBhvr>
                                      <p:to>
                                        <p:strVal val="visible"/>
                                      </p:to>
                                    </p:set>
                                    <p:animEffect transition="in" filter="wipe(left)">
                                      <p:cBhvr>
                                        <p:cTn id="54"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smtClean="0"/>
              <a:t>事務管理の立法理由</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2018/1/16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9" name="スライド番号プレースホルダー 8"/>
          <p:cNvSpPr>
            <a:spLocks noGrp="1"/>
          </p:cNvSpPr>
          <p:nvPr>
            <p:ph type="sldNum" sz="quarter" idx="12"/>
          </p:nvPr>
        </p:nvSpPr>
        <p:spPr/>
        <p:txBody>
          <a:bodyPr/>
          <a:lstStyle/>
          <a:p>
            <a:fld id="{746BA9F6-85FE-4177-991A-A182280B6149}" type="slidenum">
              <a:rPr kumimoji="1" lang="ja-JP" altLang="en-US" smtClean="0"/>
              <a:t>30</a:t>
            </a:fld>
            <a:endParaRPr kumimoji="1" lang="ja-JP" altLang="en-US"/>
          </a:p>
        </p:txBody>
      </p:sp>
      <p:sp>
        <p:nvSpPr>
          <p:cNvPr id="11" name="コンテンツ プレースホルダー 2"/>
          <p:cNvSpPr txBox="1">
            <a:spLocks/>
          </p:cNvSpPr>
          <p:nvPr/>
        </p:nvSpPr>
        <p:spPr>
          <a:xfrm>
            <a:off x="855786" y="1879601"/>
            <a:ext cx="10498014" cy="4218414"/>
          </a:xfrm>
          <a:prstGeom prst="rect">
            <a:avLst/>
          </a:prstGeom>
        </p:spPr>
        <p:txBody>
          <a:bodyP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dirty="0" smtClean="0"/>
              <a:t>本条第</a:t>
            </a:r>
            <a:r>
              <a:rPr lang="en-US" altLang="ja-JP" dirty="0" smtClean="0"/>
              <a:t>2</a:t>
            </a:r>
            <a:r>
              <a:rPr lang="ja-JP" altLang="en-US" dirty="0" smtClean="0"/>
              <a:t>項は，管理の方法に付き本人の意思が管理者に明白なるか又は之を推知することを得る場合に</a:t>
            </a:r>
            <a:r>
              <a:rPr lang="ja-JP" altLang="en-US" dirty="0" err="1" smtClean="0"/>
              <a:t>於ては</a:t>
            </a:r>
            <a:r>
              <a:rPr lang="ja-JP" altLang="en-US" dirty="0" smtClean="0"/>
              <a:t>，</a:t>
            </a:r>
            <a:r>
              <a:rPr lang="ja-JP" altLang="en-US" b="1" dirty="0" smtClean="0">
                <a:solidFill>
                  <a:schemeClr val="tx2"/>
                </a:solidFill>
              </a:rPr>
              <a:t>第</a:t>
            </a:r>
            <a:r>
              <a:rPr lang="en-US" altLang="ja-JP" b="1" dirty="0" smtClean="0">
                <a:solidFill>
                  <a:schemeClr val="tx2"/>
                </a:solidFill>
              </a:rPr>
              <a:t>1</a:t>
            </a:r>
            <a:r>
              <a:rPr lang="ja-JP" altLang="en-US" b="1" dirty="0" smtClean="0">
                <a:solidFill>
                  <a:schemeClr val="tx2"/>
                </a:solidFill>
              </a:rPr>
              <a:t>項に規定する所の管理の方法に依らずして，寧ろ，本人の意思に従</a:t>
            </a:r>
            <a:r>
              <a:rPr lang="ja-JP" altLang="en-US" b="1" dirty="0" err="1" smtClean="0">
                <a:solidFill>
                  <a:schemeClr val="tx2"/>
                </a:solidFill>
              </a:rPr>
              <a:t>ひ</a:t>
            </a:r>
            <a:r>
              <a:rPr lang="ja-JP" altLang="en-US" dirty="0" smtClean="0"/>
              <a:t>管理を為すべきことを規定し，</a:t>
            </a:r>
            <a:endParaRPr lang="en-US" altLang="ja-JP" dirty="0" smtClean="0"/>
          </a:p>
          <a:p>
            <a:pPr>
              <a:lnSpc>
                <a:spcPct val="100000"/>
              </a:lnSpc>
            </a:pPr>
            <a:r>
              <a:rPr lang="ja-JP" altLang="en-US" dirty="0" smtClean="0"/>
              <a:t>事務管理の名義を以て濫りに他人の事務に干渉し，</a:t>
            </a:r>
            <a:r>
              <a:rPr lang="ja-JP" altLang="en-US" b="1" dirty="0" smtClean="0">
                <a:solidFill>
                  <a:srgbClr val="FF0000"/>
                </a:solidFill>
              </a:rPr>
              <a:t>本人の欲せざることを行</a:t>
            </a:r>
            <a:r>
              <a:rPr lang="ja-JP" altLang="en-US" b="1" dirty="0" err="1" smtClean="0">
                <a:solidFill>
                  <a:srgbClr val="FF0000"/>
                </a:solidFill>
              </a:rPr>
              <a:t>ふ</a:t>
            </a:r>
            <a:r>
              <a:rPr lang="ja-JP" altLang="en-US" b="1" dirty="0" smtClean="0">
                <a:solidFill>
                  <a:srgbClr val="FF0000"/>
                </a:solidFill>
              </a:rPr>
              <a:t>こと</a:t>
            </a:r>
            <a:r>
              <a:rPr lang="ja-JP" altLang="en-US" b="1" dirty="0" smtClean="0">
                <a:solidFill>
                  <a:schemeClr val="tx2"/>
                </a:solidFill>
              </a:rPr>
              <a:t>勿からしむる</a:t>
            </a:r>
            <a:r>
              <a:rPr lang="ja-JP" altLang="en-US" dirty="0" smtClean="0"/>
              <a:t>ものにして，</a:t>
            </a:r>
            <a:endParaRPr lang="en-US" altLang="ja-JP" dirty="0" smtClean="0"/>
          </a:p>
          <a:p>
            <a:pPr>
              <a:lnSpc>
                <a:spcPct val="100000"/>
              </a:lnSpc>
            </a:pPr>
            <a:r>
              <a:rPr lang="ja-JP" altLang="en-US" b="1" dirty="0" smtClean="0">
                <a:solidFill>
                  <a:srgbClr val="FF0000"/>
                </a:solidFill>
              </a:rPr>
              <a:t>本人の意思 に反するも，尚</a:t>
            </a:r>
            <a:r>
              <a:rPr lang="ja-JP" altLang="en-US" b="1" dirty="0" err="1" smtClean="0">
                <a:solidFill>
                  <a:srgbClr val="FF0000"/>
                </a:solidFill>
              </a:rPr>
              <a:t>ほ</a:t>
            </a:r>
            <a:r>
              <a:rPr lang="ja-JP" altLang="en-US" b="1" dirty="0" smtClean="0">
                <a:solidFill>
                  <a:srgbClr val="FF0000"/>
                </a:solidFill>
              </a:rPr>
              <a:t>且つ，此者に利益なりとして，其事務に干渉する如き</a:t>
            </a:r>
            <a:r>
              <a:rPr lang="ja-JP" altLang="en-US" dirty="0" smtClean="0"/>
              <a:t>は，</a:t>
            </a:r>
            <a:r>
              <a:rPr lang="ja-JP" altLang="en-US" b="1" dirty="0" smtClean="0">
                <a:solidFill>
                  <a:srgbClr val="FF0000"/>
                </a:solidFill>
              </a:rPr>
              <a:t>事務管理の立法の本旨に反し</a:t>
            </a:r>
            <a:r>
              <a:rPr lang="ja-JP" altLang="en-US" dirty="0" smtClean="0"/>
              <a:t>，寧ろ不当利得の規定に従はしむべきものと云ふべし。</a:t>
            </a:r>
          </a:p>
        </p:txBody>
      </p:sp>
    </p:spTree>
    <p:extLst>
      <p:ext uri="{BB962C8B-B14F-4D97-AF65-F5344CB8AC3E}">
        <p14:creationId xmlns:p14="http://schemas.microsoft.com/office/powerpoint/2010/main" val="249584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12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175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民法第</a:t>
            </a:r>
            <a:r>
              <a:rPr kumimoji="1" lang="en-US" altLang="ja-JP" dirty="0" smtClean="0"/>
              <a:t>3</a:t>
            </a:r>
            <a:r>
              <a:rPr kumimoji="1" lang="ja-JP" altLang="en-US" dirty="0" smtClean="0"/>
              <a:t>編 第</a:t>
            </a:r>
            <a:r>
              <a:rPr kumimoji="1" lang="en-US" altLang="ja-JP" dirty="0" smtClean="0"/>
              <a:t>4</a:t>
            </a:r>
            <a:r>
              <a:rPr kumimoji="1" lang="ja-JP" altLang="en-US" dirty="0" smtClean="0"/>
              <a:t>章 不当利得の体系</a:t>
            </a:r>
            <a:endParaRPr kumimoji="1" lang="ja-JP" altLang="en-US" dirty="0"/>
          </a:p>
        </p:txBody>
      </p:sp>
      <p:graphicFrame>
        <p:nvGraphicFramePr>
          <p:cNvPr id="3" name="図表 2"/>
          <p:cNvGraphicFramePr/>
          <p:nvPr>
            <p:extLst>
              <p:ext uri="{D42A27DB-BD31-4B8C-83A1-F6EECF244321}">
                <p14:modId xmlns:p14="http://schemas.microsoft.com/office/powerpoint/2010/main" val="712390512"/>
              </p:ext>
            </p:extLst>
          </p:nvPr>
        </p:nvGraphicFramePr>
        <p:xfrm>
          <a:off x="747486" y="1915886"/>
          <a:ext cx="10697028" cy="4296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31</a:t>
            </a:fld>
            <a:endParaRPr kumimoji="1" lang="ja-JP" altLang="en-US"/>
          </a:p>
        </p:txBody>
      </p:sp>
    </p:spTree>
    <p:extLst>
      <p:ext uri="{BB962C8B-B14F-4D97-AF65-F5344CB8AC3E}">
        <p14:creationId xmlns:p14="http://schemas.microsoft.com/office/powerpoint/2010/main" val="21507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CC482EF8-CF17-4644-964D-559B3D9A5B20}"/>
                                            </p:graphicEl>
                                          </p:spTgt>
                                        </p:tgtEl>
                                        <p:attrNameLst>
                                          <p:attrName>style.visibility</p:attrName>
                                        </p:attrNameLst>
                                      </p:cBhvr>
                                      <p:to>
                                        <p:strVal val="visible"/>
                                      </p:to>
                                    </p:set>
                                    <p:animEffect transition="in" filter="wipe(left)">
                                      <p:cBhvr>
                                        <p:cTn id="7" dur="500"/>
                                        <p:tgtEl>
                                          <p:spTgt spid="3">
                                            <p:graphicEl>
                                              <a:dgm id="{CC482EF8-CF17-4644-964D-559B3D9A5B20}"/>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7A539969-3BDE-4801-B226-0B93554422CC}"/>
                                            </p:graphicEl>
                                          </p:spTgt>
                                        </p:tgtEl>
                                        <p:attrNameLst>
                                          <p:attrName>style.visibility</p:attrName>
                                        </p:attrNameLst>
                                      </p:cBhvr>
                                      <p:to>
                                        <p:strVal val="visible"/>
                                      </p:to>
                                    </p:set>
                                    <p:animEffect transition="in" filter="wipe(left)">
                                      <p:cBhvr>
                                        <p:cTn id="11" dur="500"/>
                                        <p:tgtEl>
                                          <p:spTgt spid="3">
                                            <p:graphicEl>
                                              <a:dgm id="{7A539969-3BDE-4801-B226-0B93554422CC}"/>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98E96A61-C7BC-41F7-B57E-AE0D28F4D422}"/>
                                            </p:graphicEl>
                                          </p:spTgt>
                                        </p:tgtEl>
                                        <p:attrNameLst>
                                          <p:attrName>style.visibility</p:attrName>
                                        </p:attrNameLst>
                                      </p:cBhvr>
                                      <p:to>
                                        <p:strVal val="visible"/>
                                      </p:to>
                                    </p:set>
                                    <p:animEffect transition="in" filter="wipe(left)">
                                      <p:cBhvr>
                                        <p:cTn id="15" dur="500"/>
                                        <p:tgtEl>
                                          <p:spTgt spid="3">
                                            <p:graphicEl>
                                              <a:dgm id="{98E96A61-C7BC-41F7-B57E-AE0D28F4D422}"/>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FD0BA82C-57BB-4760-89BC-AC9C1AB08755}"/>
                                            </p:graphicEl>
                                          </p:spTgt>
                                        </p:tgtEl>
                                        <p:attrNameLst>
                                          <p:attrName>style.visibility</p:attrName>
                                        </p:attrNameLst>
                                      </p:cBhvr>
                                      <p:to>
                                        <p:strVal val="visible"/>
                                      </p:to>
                                    </p:set>
                                    <p:animEffect transition="in" filter="wipe(left)">
                                      <p:cBhvr>
                                        <p:cTn id="19" dur="500"/>
                                        <p:tgtEl>
                                          <p:spTgt spid="3">
                                            <p:graphicEl>
                                              <a:dgm id="{FD0BA82C-57BB-4760-89BC-AC9C1AB08755}"/>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graphicEl>
                                              <a:dgm id="{F6D9FA10-A87D-4FD5-9EF8-DB08552FDB64}"/>
                                            </p:graphicEl>
                                          </p:spTgt>
                                        </p:tgtEl>
                                        <p:attrNameLst>
                                          <p:attrName>style.visibility</p:attrName>
                                        </p:attrNameLst>
                                      </p:cBhvr>
                                      <p:to>
                                        <p:strVal val="visible"/>
                                      </p:to>
                                    </p:set>
                                    <p:animEffect transition="in" filter="wipe(left)">
                                      <p:cBhvr>
                                        <p:cTn id="24" dur="1250"/>
                                        <p:tgtEl>
                                          <p:spTgt spid="3">
                                            <p:graphicEl>
                                              <a:dgm id="{F6D9FA10-A87D-4FD5-9EF8-DB08552FDB64}"/>
                                            </p:graphicEl>
                                          </p:spTgt>
                                        </p:tgtEl>
                                      </p:cBhvr>
                                    </p:animEffect>
                                  </p:childTnLst>
                                </p:cTn>
                              </p:par>
                            </p:childTnLst>
                          </p:cTn>
                        </p:par>
                        <p:par>
                          <p:cTn id="25" fill="hold">
                            <p:stCondLst>
                              <p:cond delay="1250"/>
                            </p:stCondLst>
                            <p:childTnLst>
                              <p:par>
                                <p:cTn id="26" presetID="22" presetClass="entr" presetSubtype="8" fill="hold" grpId="0" nodeType="afterEffect">
                                  <p:stCondLst>
                                    <p:cond delay="0"/>
                                  </p:stCondLst>
                                  <p:childTnLst>
                                    <p:set>
                                      <p:cBhvr>
                                        <p:cTn id="27" dur="1" fill="hold">
                                          <p:stCondLst>
                                            <p:cond delay="0"/>
                                          </p:stCondLst>
                                        </p:cTn>
                                        <p:tgtEl>
                                          <p:spTgt spid="3">
                                            <p:graphicEl>
                                              <a:dgm id="{927C1941-A3E9-4E09-A45C-1B1D9A8E297B}"/>
                                            </p:graphicEl>
                                          </p:spTgt>
                                        </p:tgtEl>
                                        <p:attrNameLst>
                                          <p:attrName>style.visibility</p:attrName>
                                        </p:attrNameLst>
                                      </p:cBhvr>
                                      <p:to>
                                        <p:strVal val="visible"/>
                                      </p:to>
                                    </p:set>
                                    <p:animEffect transition="in" filter="wipe(left)">
                                      <p:cBhvr>
                                        <p:cTn id="28" dur="500"/>
                                        <p:tgtEl>
                                          <p:spTgt spid="3">
                                            <p:graphicEl>
                                              <a:dgm id="{927C1941-A3E9-4E09-A45C-1B1D9A8E297B}"/>
                                            </p:graphicEl>
                                          </p:spTgt>
                                        </p:tgtEl>
                                      </p:cBhvr>
                                    </p:animEffect>
                                  </p:childTnLst>
                                </p:cTn>
                              </p:par>
                            </p:childTnLst>
                          </p:cTn>
                        </p:par>
                        <p:par>
                          <p:cTn id="29" fill="hold">
                            <p:stCondLst>
                              <p:cond delay="1750"/>
                            </p:stCondLst>
                            <p:childTnLst>
                              <p:par>
                                <p:cTn id="30" presetID="22" presetClass="entr" presetSubtype="8" fill="hold" grpId="0" nodeType="afterEffect">
                                  <p:stCondLst>
                                    <p:cond delay="0"/>
                                  </p:stCondLst>
                                  <p:childTnLst>
                                    <p:set>
                                      <p:cBhvr>
                                        <p:cTn id="31" dur="1" fill="hold">
                                          <p:stCondLst>
                                            <p:cond delay="0"/>
                                          </p:stCondLst>
                                        </p:cTn>
                                        <p:tgtEl>
                                          <p:spTgt spid="3">
                                            <p:graphicEl>
                                              <a:dgm id="{BB23EEDF-2A4A-413E-B86A-01B343B08082}"/>
                                            </p:graphicEl>
                                          </p:spTgt>
                                        </p:tgtEl>
                                        <p:attrNameLst>
                                          <p:attrName>style.visibility</p:attrName>
                                        </p:attrNameLst>
                                      </p:cBhvr>
                                      <p:to>
                                        <p:strVal val="visible"/>
                                      </p:to>
                                    </p:set>
                                    <p:animEffect transition="in" filter="wipe(left)">
                                      <p:cBhvr>
                                        <p:cTn id="32" dur="500"/>
                                        <p:tgtEl>
                                          <p:spTgt spid="3">
                                            <p:graphicEl>
                                              <a:dgm id="{BB23EEDF-2A4A-413E-B86A-01B343B08082}"/>
                                            </p:graphicEl>
                                          </p:spTgt>
                                        </p:tgtEl>
                                      </p:cBhvr>
                                    </p:animEffect>
                                  </p:childTnLst>
                                </p:cTn>
                              </p:par>
                            </p:childTnLst>
                          </p:cTn>
                        </p:par>
                        <p:par>
                          <p:cTn id="33" fill="hold">
                            <p:stCondLst>
                              <p:cond delay="2250"/>
                            </p:stCondLst>
                            <p:childTnLst>
                              <p:par>
                                <p:cTn id="34" presetID="22" presetClass="entr" presetSubtype="8" fill="hold" grpId="0" nodeType="afterEffect">
                                  <p:stCondLst>
                                    <p:cond delay="0"/>
                                  </p:stCondLst>
                                  <p:childTnLst>
                                    <p:set>
                                      <p:cBhvr>
                                        <p:cTn id="35" dur="1" fill="hold">
                                          <p:stCondLst>
                                            <p:cond delay="0"/>
                                          </p:stCondLst>
                                        </p:cTn>
                                        <p:tgtEl>
                                          <p:spTgt spid="3">
                                            <p:graphicEl>
                                              <a:dgm id="{0FC2F27E-D68D-443B-8ADC-68520A0F6A3F}"/>
                                            </p:graphicEl>
                                          </p:spTgt>
                                        </p:tgtEl>
                                        <p:attrNameLst>
                                          <p:attrName>style.visibility</p:attrName>
                                        </p:attrNameLst>
                                      </p:cBhvr>
                                      <p:to>
                                        <p:strVal val="visible"/>
                                      </p:to>
                                    </p:set>
                                    <p:animEffect transition="in" filter="wipe(left)">
                                      <p:cBhvr>
                                        <p:cTn id="36" dur="500"/>
                                        <p:tgtEl>
                                          <p:spTgt spid="3">
                                            <p:graphicEl>
                                              <a:dgm id="{0FC2F27E-D68D-443B-8ADC-68520A0F6A3F}"/>
                                            </p:graphicEl>
                                          </p:spTgt>
                                        </p:tgtEl>
                                      </p:cBhvr>
                                    </p:animEffect>
                                  </p:childTnLst>
                                </p:cTn>
                              </p:par>
                            </p:childTnLst>
                          </p:cTn>
                        </p:par>
                        <p:par>
                          <p:cTn id="37" fill="hold">
                            <p:stCondLst>
                              <p:cond delay="2750"/>
                            </p:stCondLst>
                            <p:childTnLst>
                              <p:par>
                                <p:cTn id="38" presetID="22" presetClass="entr" presetSubtype="8" fill="hold" grpId="0" nodeType="afterEffect">
                                  <p:stCondLst>
                                    <p:cond delay="0"/>
                                  </p:stCondLst>
                                  <p:childTnLst>
                                    <p:set>
                                      <p:cBhvr>
                                        <p:cTn id="39" dur="1" fill="hold">
                                          <p:stCondLst>
                                            <p:cond delay="0"/>
                                          </p:stCondLst>
                                        </p:cTn>
                                        <p:tgtEl>
                                          <p:spTgt spid="3">
                                            <p:graphicEl>
                                              <a:dgm id="{7B705351-0A47-452B-AB4D-C44BF8BAFB8B}"/>
                                            </p:graphicEl>
                                          </p:spTgt>
                                        </p:tgtEl>
                                        <p:attrNameLst>
                                          <p:attrName>style.visibility</p:attrName>
                                        </p:attrNameLst>
                                      </p:cBhvr>
                                      <p:to>
                                        <p:strVal val="visible"/>
                                      </p:to>
                                    </p:set>
                                    <p:animEffect transition="in" filter="wipe(left)">
                                      <p:cBhvr>
                                        <p:cTn id="40" dur="500"/>
                                        <p:tgtEl>
                                          <p:spTgt spid="3">
                                            <p:graphicEl>
                                              <a:dgm id="{7B705351-0A47-452B-AB4D-C44BF8BAFB8B}"/>
                                            </p:graphicEl>
                                          </p:spTgt>
                                        </p:tgtEl>
                                      </p:cBhvr>
                                    </p:animEffect>
                                  </p:childTnLst>
                                </p:cTn>
                              </p:par>
                            </p:childTnLst>
                          </p:cTn>
                        </p:par>
                        <p:par>
                          <p:cTn id="41" fill="hold">
                            <p:stCondLst>
                              <p:cond delay="3250"/>
                            </p:stCondLst>
                            <p:childTnLst>
                              <p:par>
                                <p:cTn id="42" presetID="22" presetClass="entr" presetSubtype="8" fill="hold" grpId="0" nodeType="afterEffect">
                                  <p:stCondLst>
                                    <p:cond delay="0"/>
                                  </p:stCondLst>
                                  <p:childTnLst>
                                    <p:set>
                                      <p:cBhvr>
                                        <p:cTn id="43" dur="1" fill="hold">
                                          <p:stCondLst>
                                            <p:cond delay="0"/>
                                          </p:stCondLst>
                                        </p:cTn>
                                        <p:tgtEl>
                                          <p:spTgt spid="3">
                                            <p:graphicEl>
                                              <a:dgm id="{A6C0C3B8-3221-494E-A5F8-DEE361F98149}"/>
                                            </p:graphicEl>
                                          </p:spTgt>
                                        </p:tgtEl>
                                        <p:attrNameLst>
                                          <p:attrName>style.visibility</p:attrName>
                                        </p:attrNameLst>
                                      </p:cBhvr>
                                      <p:to>
                                        <p:strVal val="visible"/>
                                      </p:to>
                                    </p:set>
                                    <p:animEffect transition="in" filter="wipe(left)">
                                      <p:cBhvr>
                                        <p:cTn id="44" dur="500"/>
                                        <p:tgtEl>
                                          <p:spTgt spid="3">
                                            <p:graphicEl>
                                              <a:dgm id="{A6C0C3B8-3221-494E-A5F8-DEE361F98149}"/>
                                            </p:graphicEl>
                                          </p:spTgt>
                                        </p:tgtEl>
                                      </p:cBhvr>
                                    </p:animEffect>
                                  </p:childTnLst>
                                </p:cTn>
                              </p:par>
                            </p:childTnLst>
                          </p:cTn>
                        </p:par>
                        <p:par>
                          <p:cTn id="45" fill="hold">
                            <p:stCondLst>
                              <p:cond delay="3750"/>
                            </p:stCondLst>
                            <p:childTnLst>
                              <p:par>
                                <p:cTn id="46" presetID="22" presetClass="entr" presetSubtype="8" fill="hold" grpId="0" nodeType="afterEffect">
                                  <p:stCondLst>
                                    <p:cond delay="0"/>
                                  </p:stCondLst>
                                  <p:childTnLst>
                                    <p:set>
                                      <p:cBhvr>
                                        <p:cTn id="47" dur="1" fill="hold">
                                          <p:stCondLst>
                                            <p:cond delay="0"/>
                                          </p:stCondLst>
                                        </p:cTn>
                                        <p:tgtEl>
                                          <p:spTgt spid="3">
                                            <p:graphicEl>
                                              <a:dgm id="{543D5431-9641-4472-9A2E-16D1C4950388}"/>
                                            </p:graphicEl>
                                          </p:spTgt>
                                        </p:tgtEl>
                                        <p:attrNameLst>
                                          <p:attrName>style.visibility</p:attrName>
                                        </p:attrNameLst>
                                      </p:cBhvr>
                                      <p:to>
                                        <p:strVal val="visible"/>
                                      </p:to>
                                    </p:set>
                                    <p:animEffect transition="in" filter="wipe(left)">
                                      <p:cBhvr>
                                        <p:cTn id="48" dur="500"/>
                                        <p:tgtEl>
                                          <p:spTgt spid="3">
                                            <p:graphicEl>
                                              <a:dgm id="{543D5431-9641-4472-9A2E-16D1C4950388}"/>
                                            </p:graphicEl>
                                          </p:spTgt>
                                        </p:tgtEl>
                                      </p:cBhvr>
                                    </p:animEffect>
                                  </p:childTnLst>
                                </p:cTn>
                              </p:par>
                            </p:childTnLst>
                          </p:cTn>
                        </p:par>
                        <p:par>
                          <p:cTn id="49" fill="hold">
                            <p:stCondLst>
                              <p:cond delay="4250"/>
                            </p:stCondLst>
                            <p:childTnLst>
                              <p:par>
                                <p:cTn id="50" presetID="22" presetClass="entr" presetSubtype="8" fill="hold" grpId="0" nodeType="afterEffect">
                                  <p:stCondLst>
                                    <p:cond delay="0"/>
                                  </p:stCondLst>
                                  <p:childTnLst>
                                    <p:set>
                                      <p:cBhvr>
                                        <p:cTn id="51" dur="1" fill="hold">
                                          <p:stCondLst>
                                            <p:cond delay="0"/>
                                          </p:stCondLst>
                                        </p:cTn>
                                        <p:tgtEl>
                                          <p:spTgt spid="3">
                                            <p:graphicEl>
                                              <a:dgm id="{0687074A-9276-4747-A7A4-E9535BBD7C33}"/>
                                            </p:graphicEl>
                                          </p:spTgt>
                                        </p:tgtEl>
                                        <p:attrNameLst>
                                          <p:attrName>style.visibility</p:attrName>
                                        </p:attrNameLst>
                                      </p:cBhvr>
                                      <p:to>
                                        <p:strVal val="visible"/>
                                      </p:to>
                                    </p:set>
                                    <p:animEffect transition="in" filter="wipe(left)">
                                      <p:cBhvr>
                                        <p:cTn id="52" dur="500"/>
                                        <p:tgtEl>
                                          <p:spTgt spid="3">
                                            <p:graphicEl>
                                              <a:dgm id="{0687074A-9276-4747-A7A4-E9535BBD7C33}"/>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graphicEl>
                                              <a:dgm id="{2CD31AEE-9F35-470F-8821-51DD1A7A20E1}"/>
                                            </p:graphicEl>
                                          </p:spTgt>
                                        </p:tgtEl>
                                        <p:attrNameLst>
                                          <p:attrName>style.visibility</p:attrName>
                                        </p:attrNameLst>
                                      </p:cBhvr>
                                      <p:to>
                                        <p:strVal val="visible"/>
                                      </p:to>
                                    </p:set>
                                    <p:animEffect transition="in" filter="wipe(left)">
                                      <p:cBhvr>
                                        <p:cTn id="57" dur="750"/>
                                        <p:tgtEl>
                                          <p:spTgt spid="3">
                                            <p:graphicEl>
                                              <a:dgm id="{2CD31AEE-9F35-470F-8821-51DD1A7A20E1}"/>
                                            </p:graphicEl>
                                          </p:spTgt>
                                        </p:tgtEl>
                                      </p:cBhvr>
                                    </p:animEffect>
                                  </p:childTnLst>
                                </p:cTn>
                              </p:par>
                            </p:childTnLst>
                          </p:cTn>
                        </p:par>
                        <p:par>
                          <p:cTn id="58" fill="hold">
                            <p:stCondLst>
                              <p:cond delay="750"/>
                            </p:stCondLst>
                            <p:childTnLst>
                              <p:par>
                                <p:cTn id="59" presetID="22" presetClass="entr" presetSubtype="8" fill="hold" grpId="0" nodeType="afterEffect">
                                  <p:stCondLst>
                                    <p:cond delay="0"/>
                                  </p:stCondLst>
                                  <p:childTnLst>
                                    <p:set>
                                      <p:cBhvr>
                                        <p:cTn id="60" dur="1" fill="hold">
                                          <p:stCondLst>
                                            <p:cond delay="0"/>
                                          </p:stCondLst>
                                        </p:cTn>
                                        <p:tgtEl>
                                          <p:spTgt spid="3">
                                            <p:graphicEl>
                                              <a:dgm id="{2D29555D-5655-4B03-A3F2-CA3A2DC2957A}"/>
                                            </p:graphicEl>
                                          </p:spTgt>
                                        </p:tgtEl>
                                        <p:attrNameLst>
                                          <p:attrName>style.visibility</p:attrName>
                                        </p:attrNameLst>
                                      </p:cBhvr>
                                      <p:to>
                                        <p:strVal val="visible"/>
                                      </p:to>
                                    </p:set>
                                    <p:animEffect transition="in" filter="wipe(left)">
                                      <p:cBhvr>
                                        <p:cTn id="61" dur="500"/>
                                        <p:tgtEl>
                                          <p:spTgt spid="3">
                                            <p:graphicEl>
                                              <a:dgm id="{2D29555D-5655-4B03-A3F2-CA3A2DC2957A}"/>
                                            </p:graphicEl>
                                          </p:spTgt>
                                        </p:tgtEl>
                                      </p:cBhvr>
                                    </p:animEffect>
                                  </p:childTnLst>
                                </p:cTn>
                              </p:par>
                            </p:childTnLst>
                          </p:cTn>
                        </p:par>
                        <p:par>
                          <p:cTn id="62" fill="hold">
                            <p:stCondLst>
                              <p:cond delay="1250"/>
                            </p:stCondLst>
                            <p:childTnLst>
                              <p:par>
                                <p:cTn id="63" presetID="22" presetClass="entr" presetSubtype="8" fill="hold" grpId="0" nodeType="afterEffect">
                                  <p:stCondLst>
                                    <p:cond delay="0"/>
                                  </p:stCondLst>
                                  <p:childTnLst>
                                    <p:set>
                                      <p:cBhvr>
                                        <p:cTn id="64" dur="1" fill="hold">
                                          <p:stCondLst>
                                            <p:cond delay="0"/>
                                          </p:stCondLst>
                                        </p:cTn>
                                        <p:tgtEl>
                                          <p:spTgt spid="3">
                                            <p:graphicEl>
                                              <a:dgm id="{7A3D4918-CFDE-4B5F-A602-2A7B8059520D}"/>
                                            </p:graphicEl>
                                          </p:spTgt>
                                        </p:tgtEl>
                                        <p:attrNameLst>
                                          <p:attrName>style.visibility</p:attrName>
                                        </p:attrNameLst>
                                      </p:cBhvr>
                                      <p:to>
                                        <p:strVal val="visible"/>
                                      </p:to>
                                    </p:set>
                                    <p:animEffect transition="in" filter="wipe(left)">
                                      <p:cBhvr>
                                        <p:cTn id="65" dur="500"/>
                                        <p:tgtEl>
                                          <p:spTgt spid="3">
                                            <p:graphicEl>
                                              <a:dgm id="{7A3D4918-CFDE-4B5F-A602-2A7B8059520D}"/>
                                            </p:graphicEl>
                                          </p:spTgt>
                                        </p:tgtEl>
                                      </p:cBhvr>
                                    </p:animEffect>
                                  </p:childTnLst>
                                </p:cTn>
                              </p:par>
                            </p:childTnLst>
                          </p:cTn>
                        </p:par>
                        <p:par>
                          <p:cTn id="66" fill="hold">
                            <p:stCondLst>
                              <p:cond delay="1750"/>
                            </p:stCondLst>
                            <p:childTnLst>
                              <p:par>
                                <p:cTn id="67" presetID="22" presetClass="entr" presetSubtype="8" fill="hold" grpId="0" nodeType="afterEffect">
                                  <p:stCondLst>
                                    <p:cond delay="0"/>
                                  </p:stCondLst>
                                  <p:childTnLst>
                                    <p:set>
                                      <p:cBhvr>
                                        <p:cTn id="68" dur="1" fill="hold">
                                          <p:stCondLst>
                                            <p:cond delay="0"/>
                                          </p:stCondLst>
                                        </p:cTn>
                                        <p:tgtEl>
                                          <p:spTgt spid="3">
                                            <p:graphicEl>
                                              <a:dgm id="{CCC1810D-3AC0-47C5-9CFA-8964CF87C668}"/>
                                            </p:graphicEl>
                                          </p:spTgt>
                                        </p:tgtEl>
                                        <p:attrNameLst>
                                          <p:attrName>style.visibility</p:attrName>
                                        </p:attrNameLst>
                                      </p:cBhvr>
                                      <p:to>
                                        <p:strVal val="visible"/>
                                      </p:to>
                                    </p:set>
                                    <p:animEffect transition="in" filter="wipe(left)">
                                      <p:cBhvr>
                                        <p:cTn id="69" dur="500"/>
                                        <p:tgtEl>
                                          <p:spTgt spid="3">
                                            <p:graphicEl>
                                              <a:dgm id="{CCC1810D-3AC0-47C5-9CFA-8964CF87C668}"/>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3">
                                            <p:graphicEl>
                                              <a:dgm id="{3CC36B07-CBF9-4B3A-950D-05884740A694}"/>
                                            </p:graphicEl>
                                          </p:spTgt>
                                        </p:tgtEl>
                                        <p:attrNameLst>
                                          <p:attrName>style.visibility</p:attrName>
                                        </p:attrNameLst>
                                      </p:cBhvr>
                                      <p:to>
                                        <p:strVal val="visible"/>
                                      </p:to>
                                    </p:set>
                                    <p:animEffect transition="in" filter="wipe(left)">
                                      <p:cBhvr>
                                        <p:cTn id="74" dur="750"/>
                                        <p:tgtEl>
                                          <p:spTgt spid="3">
                                            <p:graphicEl>
                                              <a:dgm id="{3CC36B07-CBF9-4B3A-950D-05884740A694}"/>
                                            </p:graphicEl>
                                          </p:spTgt>
                                        </p:tgtEl>
                                      </p:cBhvr>
                                    </p:animEffect>
                                  </p:childTnLst>
                                </p:cTn>
                              </p:par>
                            </p:childTnLst>
                          </p:cTn>
                        </p:par>
                        <p:par>
                          <p:cTn id="75" fill="hold">
                            <p:stCondLst>
                              <p:cond delay="750"/>
                            </p:stCondLst>
                            <p:childTnLst>
                              <p:par>
                                <p:cTn id="76" presetID="22" presetClass="entr" presetSubtype="8" fill="hold" grpId="0" nodeType="afterEffect">
                                  <p:stCondLst>
                                    <p:cond delay="0"/>
                                  </p:stCondLst>
                                  <p:childTnLst>
                                    <p:set>
                                      <p:cBhvr>
                                        <p:cTn id="77" dur="1" fill="hold">
                                          <p:stCondLst>
                                            <p:cond delay="0"/>
                                          </p:stCondLst>
                                        </p:cTn>
                                        <p:tgtEl>
                                          <p:spTgt spid="3">
                                            <p:graphicEl>
                                              <a:dgm id="{1B88ACD2-D70E-47C4-9CA2-B6228E669925}"/>
                                            </p:graphicEl>
                                          </p:spTgt>
                                        </p:tgtEl>
                                        <p:attrNameLst>
                                          <p:attrName>style.visibility</p:attrName>
                                        </p:attrNameLst>
                                      </p:cBhvr>
                                      <p:to>
                                        <p:strVal val="visible"/>
                                      </p:to>
                                    </p:set>
                                    <p:animEffect transition="in" filter="wipe(left)">
                                      <p:cBhvr>
                                        <p:cTn id="78" dur="500"/>
                                        <p:tgtEl>
                                          <p:spTgt spid="3">
                                            <p:graphicEl>
                                              <a:dgm id="{1B88ACD2-D70E-47C4-9CA2-B6228E669925}"/>
                                            </p:graphicEl>
                                          </p:spTgt>
                                        </p:tgtEl>
                                      </p:cBhvr>
                                    </p:animEffect>
                                  </p:childTnLst>
                                </p:cTn>
                              </p:par>
                            </p:childTnLst>
                          </p:cTn>
                        </p:par>
                        <p:par>
                          <p:cTn id="79" fill="hold">
                            <p:stCondLst>
                              <p:cond delay="1250"/>
                            </p:stCondLst>
                            <p:childTnLst>
                              <p:par>
                                <p:cTn id="80" presetID="22" presetClass="entr" presetSubtype="8" fill="hold" grpId="0" nodeType="afterEffect">
                                  <p:stCondLst>
                                    <p:cond delay="0"/>
                                  </p:stCondLst>
                                  <p:childTnLst>
                                    <p:set>
                                      <p:cBhvr>
                                        <p:cTn id="81" dur="1" fill="hold">
                                          <p:stCondLst>
                                            <p:cond delay="0"/>
                                          </p:stCondLst>
                                        </p:cTn>
                                        <p:tgtEl>
                                          <p:spTgt spid="3">
                                            <p:graphicEl>
                                              <a:dgm id="{79570D6D-92EE-4A60-BC0D-E17A71E29F4A}"/>
                                            </p:graphicEl>
                                          </p:spTgt>
                                        </p:tgtEl>
                                        <p:attrNameLst>
                                          <p:attrName>style.visibility</p:attrName>
                                        </p:attrNameLst>
                                      </p:cBhvr>
                                      <p:to>
                                        <p:strVal val="visible"/>
                                      </p:to>
                                    </p:set>
                                    <p:animEffect transition="in" filter="wipe(left)">
                                      <p:cBhvr>
                                        <p:cTn id="82" dur="500"/>
                                        <p:tgtEl>
                                          <p:spTgt spid="3">
                                            <p:graphicEl>
                                              <a:dgm id="{79570D6D-92EE-4A60-BC0D-E17A71E29F4A}"/>
                                            </p:graphicEl>
                                          </p:spTgt>
                                        </p:tgtEl>
                                      </p:cBhvr>
                                    </p:animEffect>
                                  </p:childTnLst>
                                </p:cTn>
                              </p:par>
                            </p:childTnLst>
                          </p:cTn>
                        </p:par>
                        <p:par>
                          <p:cTn id="83" fill="hold">
                            <p:stCondLst>
                              <p:cond delay="1750"/>
                            </p:stCondLst>
                            <p:childTnLst>
                              <p:par>
                                <p:cTn id="84" presetID="22" presetClass="entr" presetSubtype="8" fill="hold" grpId="0" nodeType="afterEffect">
                                  <p:stCondLst>
                                    <p:cond delay="0"/>
                                  </p:stCondLst>
                                  <p:childTnLst>
                                    <p:set>
                                      <p:cBhvr>
                                        <p:cTn id="85" dur="1" fill="hold">
                                          <p:stCondLst>
                                            <p:cond delay="0"/>
                                          </p:stCondLst>
                                        </p:cTn>
                                        <p:tgtEl>
                                          <p:spTgt spid="3">
                                            <p:graphicEl>
                                              <a:dgm id="{8B091835-7555-4015-9272-12B568D3D149}"/>
                                            </p:graphicEl>
                                          </p:spTgt>
                                        </p:tgtEl>
                                        <p:attrNameLst>
                                          <p:attrName>style.visibility</p:attrName>
                                        </p:attrNameLst>
                                      </p:cBhvr>
                                      <p:to>
                                        <p:strVal val="visible"/>
                                      </p:to>
                                    </p:set>
                                    <p:animEffect transition="in" filter="wipe(left)">
                                      <p:cBhvr>
                                        <p:cTn id="86" dur="500"/>
                                        <p:tgtEl>
                                          <p:spTgt spid="3">
                                            <p:graphicEl>
                                              <a:dgm id="{8B091835-7555-4015-9272-12B568D3D149}"/>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3">
                                            <p:graphicEl>
                                              <a:dgm id="{AFF16F83-B407-4A13-8EC1-A6F8724B526B}"/>
                                            </p:graphicEl>
                                          </p:spTgt>
                                        </p:tgtEl>
                                        <p:attrNameLst>
                                          <p:attrName>style.visibility</p:attrName>
                                        </p:attrNameLst>
                                      </p:cBhvr>
                                      <p:to>
                                        <p:strVal val="visible"/>
                                      </p:to>
                                    </p:set>
                                    <p:animEffect transition="in" filter="wipe(left)">
                                      <p:cBhvr>
                                        <p:cTn id="91" dur="1000"/>
                                        <p:tgtEl>
                                          <p:spTgt spid="3">
                                            <p:graphicEl>
                                              <a:dgm id="{AFF16F83-B407-4A13-8EC1-A6F8724B526B}"/>
                                            </p:graphicEl>
                                          </p:spTgt>
                                        </p:tgtEl>
                                      </p:cBhvr>
                                    </p:animEffect>
                                  </p:childTnLst>
                                </p:cTn>
                              </p:par>
                            </p:childTnLst>
                          </p:cTn>
                        </p:par>
                        <p:par>
                          <p:cTn id="92" fill="hold">
                            <p:stCondLst>
                              <p:cond delay="1000"/>
                            </p:stCondLst>
                            <p:childTnLst>
                              <p:par>
                                <p:cTn id="93" presetID="22" presetClass="entr" presetSubtype="8" fill="hold" grpId="0" nodeType="afterEffect">
                                  <p:stCondLst>
                                    <p:cond delay="0"/>
                                  </p:stCondLst>
                                  <p:childTnLst>
                                    <p:set>
                                      <p:cBhvr>
                                        <p:cTn id="94" dur="1" fill="hold">
                                          <p:stCondLst>
                                            <p:cond delay="0"/>
                                          </p:stCondLst>
                                        </p:cTn>
                                        <p:tgtEl>
                                          <p:spTgt spid="3">
                                            <p:graphicEl>
                                              <a:dgm id="{D7956169-3892-4B93-9046-E4B6A73A2386}"/>
                                            </p:graphicEl>
                                          </p:spTgt>
                                        </p:tgtEl>
                                        <p:attrNameLst>
                                          <p:attrName>style.visibility</p:attrName>
                                        </p:attrNameLst>
                                      </p:cBhvr>
                                      <p:to>
                                        <p:strVal val="visible"/>
                                      </p:to>
                                    </p:set>
                                    <p:animEffect transition="in" filter="wipe(left)">
                                      <p:cBhvr>
                                        <p:cTn id="95" dur="500"/>
                                        <p:tgtEl>
                                          <p:spTgt spid="3">
                                            <p:graphicEl>
                                              <a:dgm id="{D7956169-3892-4B93-9046-E4B6A73A2386}"/>
                                            </p:graphicEl>
                                          </p:spTgt>
                                        </p:tgtEl>
                                      </p:cBhvr>
                                    </p:animEffect>
                                  </p:childTnLst>
                                </p:cTn>
                              </p:par>
                            </p:childTnLst>
                          </p:cTn>
                        </p:par>
                        <p:par>
                          <p:cTn id="96" fill="hold">
                            <p:stCondLst>
                              <p:cond delay="1500"/>
                            </p:stCondLst>
                            <p:childTnLst>
                              <p:par>
                                <p:cTn id="97" presetID="22" presetClass="entr" presetSubtype="8" fill="hold" grpId="0" nodeType="afterEffect">
                                  <p:stCondLst>
                                    <p:cond delay="0"/>
                                  </p:stCondLst>
                                  <p:childTnLst>
                                    <p:set>
                                      <p:cBhvr>
                                        <p:cTn id="98" dur="1" fill="hold">
                                          <p:stCondLst>
                                            <p:cond delay="0"/>
                                          </p:stCondLst>
                                        </p:cTn>
                                        <p:tgtEl>
                                          <p:spTgt spid="3">
                                            <p:graphicEl>
                                              <a:dgm id="{84BDE385-0331-4E3C-AB51-1AFA4C30F6CC}"/>
                                            </p:graphicEl>
                                          </p:spTgt>
                                        </p:tgtEl>
                                        <p:attrNameLst>
                                          <p:attrName>style.visibility</p:attrName>
                                        </p:attrNameLst>
                                      </p:cBhvr>
                                      <p:to>
                                        <p:strVal val="visible"/>
                                      </p:to>
                                    </p:set>
                                    <p:animEffect transition="in" filter="wipe(left)">
                                      <p:cBhvr>
                                        <p:cTn id="99" dur="500"/>
                                        <p:tgtEl>
                                          <p:spTgt spid="3">
                                            <p:graphicEl>
                                              <a:dgm id="{84BDE385-0331-4E3C-AB51-1AFA4C30F6CC}"/>
                                            </p:graphicEl>
                                          </p:spTgt>
                                        </p:tgtEl>
                                      </p:cBhvr>
                                    </p:animEffect>
                                  </p:childTnLst>
                                </p:cTn>
                              </p:par>
                            </p:childTnLst>
                          </p:cTn>
                        </p:par>
                        <p:par>
                          <p:cTn id="100" fill="hold">
                            <p:stCondLst>
                              <p:cond delay="2000"/>
                            </p:stCondLst>
                            <p:childTnLst>
                              <p:par>
                                <p:cTn id="101" presetID="22" presetClass="entr" presetSubtype="8" fill="hold" grpId="0" nodeType="afterEffect">
                                  <p:stCondLst>
                                    <p:cond delay="0"/>
                                  </p:stCondLst>
                                  <p:childTnLst>
                                    <p:set>
                                      <p:cBhvr>
                                        <p:cTn id="102" dur="1" fill="hold">
                                          <p:stCondLst>
                                            <p:cond delay="0"/>
                                          </p:stCondLst>
                                        </p:cTn>
                                        <p:tgtEl>
                                          <p:spTgt spid="3">
                                            <p:graphicEl>
                                              <a:dgm id="{047DA5EE-1945-47C0-864B-64F7B07EB718}"/>
                                            </p:graphicEl>
                                          </p:spTgt>
                                        </p:tgtEl>
                                        <p:attrNameLst>
                                          <p:attrName>style.visibility</p:attrName>
                                        </p:attrNameLst>
                                      </p:cBhvr>
                                      <p:to>
                                        <p:strVal val="visible"/>
                                      </p:to>
                                    </p:set>
                                    <p:animEffect transition="in" filter="wipe(left)">
                                      <p:cBhvr>
                                        <p:cTn id="103" dur="500"/>
                                        <p:tgtEl>
                                          <p:spTgt spid="3">
                                            <p:graphicEl>
                                              <a:dgm id="{047DA5EE-1945-47C0-864B-64F7B07EB718}"/>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3">
                                            <p:graphicEl>
                                              <a:dgm id="{6E2C1123-F8AC-4FFD-B85F-746CB13A0DE9}"/>
                                            </p:graphicEl>
                                          </p:spTgt>
                                        </p:tgtEl>
                                        <p:attrNameLst>
                                          <p:attrName>style.visibility</p:attrName>
                                        </p:attrNameLst>
                                      </p:cBhvr>
                                      <p:to>
                                        <p:strVal val="visible"/>
                                      </p:to>
                                    </p:set>
                                    <p:animEffect transition="in" filter="wipe(left)">
                                      <p:cBhvr>
                                        <p:cTn id="108" dur="1000"/>
                                        <p:tgtEl>
                                          <p:spTgt spid="3">
                                            <p:graphicEl>
                                              <a:dgm id="{6E2C1123-F8AC-4FFD-B85F-746CB13A0DE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民法第</a:t>
            </a:r>
            <a:r>
              <a:rPr kumimoji="1" lang="en-US" altLang="ja-JP" dirty="0" smtClean="0"/>
              <a:t>3</a:t>
            </a:r>
            <a:r>
              <a:rPr kumimoji="1" lang="ja-JP" altLang="en-US" dirty="0" smtClean="0"/>
              <a:t>編 第</a:t>
            </a:r>
            <a:r>
              <a:rPr kumimoji="1" lang="en-US" altLang="ja-JP" dirty="0" smtClean="0"/>
              <a:t>5</a:t>
            </a:r>
            <a:r>
              <a:rPr kumimoji="1" lang="ja-JP" altLang="en-US" dirty="0" smtClean="0"/>
              <a:t>章 不法行為の体系</a:t>
            </a:r>
            <a:endParaRPr kumimoji="1" lang="ja-JP" altLang="en-US" dirty="0"/>
          </a:p>
        </p:txBody>
      </p:sp>
      <p:graphicFrame>
        <p:nvGraphicFramePr>
          <p:cNvPr id="3" name="図表 2"/>
          <p:cNvGraphicFramePr/>
          <p:nvPr>
            <p:extLst>
              <p:ext uri="{D42A27DB-BD31-4B8C-83A1-F6EECF244321}">
                <p14:modId xmlns:p14="http://schemas.microsoft.com/office/powerpoint/2010/main" val="1429078808"/>
              </p:ext>
            </p:extLst>
          </p:nvPr>
        </p:nvGraphicFramePr>
        <p:xfrm>
          <a:off x="1180193" y="1356859"/>
          <a:ext cx="9831613" cy="4889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32</a:t>
            </a:fld>
            <a:endParaRPr kumimoji="1" lang="ja-JP" altLang="en-US"/>
          </a:p>
        </p:txBody>
      </p:sp>
    </p:spTree>
    <p:extLst>
      <p:ext uri="{BB962C8B-B14F-4D97-AF65-F5344CB8AC3E}">
        <p14:creationId xmlns:p14="http://schemas.microsoft.com/office/powerpoint/2010/main" val="405884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49C843C0-DF0B-4076-ACAD-B68794D0AAB1}"/>
                                            </p:graphicEl>
                                          </p:spTgt>
                                        </p:tgtEl>
                                        <p:attrNameLst>
                                          <p:attrName>style.visibility</p:attrName>
                                        </p:attrNameLst>
                                      </p:cBhvr>
                                      <p:to>
                                        <p:strVal val="visible"/>
                                      </p:to>
                                    </p:set>
                                    <p:animEffect transition="in" filter="wipe(left)">
                                      <p:cBhvr>
                                        <p:cTn id="7" dur="500"/>
                                        <p:tgtEl>
                                          <p:spTgt spid="3">
                                            <p:graphicEl>
                                              <a:dgm id="{49C843C0-DF0B-4076-ACAD-B68794D0AAB1}"/>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9C404F4A-3471-4BF2-B20F-8BD1ABA9C178}"/>
                                            </p:graphicEl>
                                          </p:spTgt>
                                        </p:tgtEl>
                                        <p:attrNameLst>
                                          <p:attrName>style.visibility</p:attrName>
                                        </p:attrNameLst>
                                      </p:cBhvr>
                                      <p:to>
                                        <p:strVal val="visible"/>
                                      </p:to>
                                    </p:set>
                                    <p:animEffect transition="in" filter="wipe(left)">
                                      <p:cBhvr>
                                        <p:cTn id="11" dur="500"/>
                                        <p:tgtEl>
                                          <p:spTgt spid="3">
                                            <p:graphicEl>
                                              <a:dgm id="{9C404F4A-3471-4BF2-B20F-8BD1ABA9C178}"/>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1C0AFF65-1985-4467-AB62-FBC96A600849}"/>
                                            </p:graphicEl>
                                          </p:spTgt>
                                        </p:tgtEl>
                                        <p:attrNameLst>
                                          <p:attrName>style.visibility</p:attrName>
                                        </p:attrNameLst>
                                      </p:cBhvr>
                                      <p:to>
                                        <p:strVal val="visible"/>
                                      </p:to>
                                    </p:set>
                                    <p:animEffect transition="in" filter="wipe(left)">
                                      <p:cBhvr>
                                        <p:cTn id="16" dur="500"/>
                                        <p:tgtEl>
                                          <p:spTgt spid="3">
                                            <p:graphicEl>
                                              <a:dgm id="{1C0AFF65-1985-4467-AB62-FBC96A600849}"/>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7B1F0A38-6244-41FB-9E33-198943C3A415}"/>
                                            </p:graphicEl>
                                          </p:spTgt>
                                        </p:tgtEl>
                                        <p:attrNameLst>
                                          <p:attrName>style.visibility</p:attrName>
                                        </p:attrNameLst>
                                      </p:cBhvr>
                                      <p:to>
                                        <p:strVal val="visible"/>
                                      </p:to>
                                    </p:set>
                                    <p:animEffect transition="in" filter="wipe(left)">
                                      <p:cBhvr>
                                        <p:cTn id="20" dur="500"/>
                                        <p:tgtEl>
                                          <p:spTgt spid="3">
                                            <p:graphicEl>
                                              <a:dgm id="{7B1F0A38-6244-41FB-9E33-198943C3A415}"/>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B741E240-2917-48AA-906C-55C9E238ED74}"/>
                                            </p:graphicEl>
                                          </p:spTgt>
                                        </p:tgtEl>
                                        <p:attrNameLst>
                                          <p:attrName>style.visibility</p:attrName>
                                        </p:attrNameLst>
                                      </p:cBhvr>
                                      <p:to>
                                        <p:strVal val="visible"/>
                                      </p:to>
                                    </p:set>
                                    <p:animEffect transition="in" filter="wipe(left)">
                                      <p:cBhvr>
                                        <p:cTn id="25" dur="500"/>
                                        <p:tgtEl>
                                          <p:spTgt spid="3">
                                            <p:graphicEl>
                                              <a:dgm id="{B741E240-2917-48AA-906C-55C9E238ED74}"/>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FCCBE779-125C-4CCA-81D2-8520F4533AB5}"/>
                                            </p:graphicEl>
                                          </p:spTgt>
                                        </p:tgtEl>
                                        <p:attrNameLst>
                                          <p:attrName>style.visibility</p:attrName>
                                        </p:attrNameLst>
                                      </p:cBhvr>
                                      <p:to>
                                        <p:strVal val="visible"/>
                                      </p:to>
                                    </p:set>
                                    <p:animEffect transition="in" filter="wipe(left)">
                                      <p:cBhvr>
                                        <p:cTn id="29" dur="500"/>
                                        <p:tgtEl>
                                          <p:spTgt spid="3">
                                            <p:graphicEl>
                                              <a:dgm id="{FCCBE779-125C-4CCA-81D2-8520F4533AB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282BFF50-3098-44FA-A334-F52CEF75BA6D}"/>
                                            </p:graphicEl>
                                          </p:spTgt>
                                        </p:tgtEl>
                                        <p:attrNameLst>
                                          <p:attrName>style.visibility</p:attrName>
                                        </p:attrNameLst>
                                      </p:cBhvr>
                                      <p:to>
                                        <p:strVal val="visible"/>
                                      </p:to>
                                    </p:set>
                                    <p:animEffect transition="in" filter="wipe(left)">
                                      <p:cBhvr>
                                        <p:cTn id="34" dur="500"/>
                                        <p:tgtEl>
                                          <p:spTgt spid="3">
                                            <p:graphicEl>
                                              <a:dgm id="{282BFF50-3098-44FA-A334-F52CEF75BA6D}"/>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BDD63372-78CC-4B31-81F8-EE38AFF6EBCF}"/>
                                            </p:graphicEl>
                                          </p:spTgt>
                                        </p:tgtEl>
                                        <p:attrNameLst>
                                          <p:attrName>style.visibility</p:attrName>
                                        </p:attrNameLst>
                                      </p:cBhvr>
                                      <p:to>
                                        <p:strVal val="visible"/>
                                      </p:to>
                                    </p:set>
                                    <p:animEffect transition="in" filter="wipe(left)">
                                      <p:cBhvr>
                                        <p:cTn id="38" dur="500"/>
                                        <p:tgtEl>
                                          <p:spTgt spid="3">
                                            <p:graphicEl>
                                              <a:dgm id="{BDD63372-78CC-4B31-81F8-EE38AFF6EBCF}"/>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B25C7C82-CC00-47ED-A282-367E87BCF265}"/>
                                            </p:graphicEl>
                                          </p:spTgt>
                                        </p:tgtEl>
                                        <p:attrNameLst>
                                          <p:attrName>style.visibility</p:attrName>
                                        </p:attrNameLst>
                                      </p:cBhvr>
                                      <p:to>
                                        <p:strVal val="visible"/>
                                      </p:to>
                                    </p:set>
                                    <p:animEffect transition="in" filter="wipe(left)">
                                      <p:cBhvr>
                                        <p:cTn id="43" dur="500"/>
                                        <p:tgtEl>
                                          <p:spTgt spid="3">
                                            <p:graphicEl>
                                              <a:dgm id="{B25C7C82-CC00-47ED-A282-367E87BCF265}"/>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7D95FDC6-6551-429A-A8B6-E9C25A01DC4B}"/>
                                            </p:graphicEl>
                                          </p:spTgt>
                                        </p:tgtEl>
                                        <p:attrNameLst>
                                          <p:attrName>style.visibility</p:attrName>
                                        </p:attrNameLst>
                                      </p:cBhvr>
                                      <p:to>
                                        <p:strVal val="visible"/>
                                      </p:to>
                                    </p:set>
                                    <p:animEffect transition="in" filter="wipe(left)">
                                      <p:cBhvr>
                                        <p:cTn id="47" dur="500"/>
                                        <p:tgtEl>
                                          <p:spTgt spid="3">
                                            <p:graphicEl>
                                              <a:dgm id="{7D95FDC6-6551-429A-A8B6-E9C25A01DC4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02557B99-6165-4EDB-8DDA-CECFB6883F7D}"/>
                                            </p:graphicEl>
                                          </p:spTgt>
                                        </p:tgtEl>
                                        <p:attrNameLst>
                                          <p:attrName>style.visibility</p:attrName>
                                        </p:attrNameLst>
                                      </p:cBhvr>
                                      <p:to>
                                        <p:strVal val="visible"/>
                                      </p:to>
                                    </p:set>
                                    <p:animEffect transition="in" filter="wipe(left)">
                                      <p:cBhvr>
                                        <p:cTn id="52" dur="500"/>
                                        <p:tgtEl>
                                          <p:spTgt spid="3">
                                            <p:graphicEl>
                                              <a:dgm id="{02557B99-6165-4EDB-8DDA-CECFB6883F7D}"/>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F7ECBFFC-30B0-4DBC-A045-AA33218451DE}"/>
                                            </p:graphicEl>
                                          </p:spTgt>
                                        </p:tgtEl>
                                        <p:attrNameLst>
                                          <p:attrName>style.visibility</p:attrName>
                                        </p:attrNameLst>
                                      </p:cBhvr>
                                      <p:to>
                                        <p:strVal val="visible"/>
                                      </p:to>
                                    </p:set>
                                    <p:animEffect transition="in" filter="wipe(left)">
                                      <p:cBhvr>
                                        <p:cTn id="56" dur="500"/>
                                        <p:tgtEl>
                                          <p:spTgt spid="3">
                                            <p:graphicEl>
                                              <a:dgm id="{F7ECBFFC-30B0-4DBC-A045-AA33218451DE}"/>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03F0C473-24B2-4FB9-87C7-BCD758B66B92}"/>
                                            </p:graphicEl>
                                          </p:spTgt>
                                        </p:tgtEl>
                                        <p:attrNameLst>
                                          <p:attrName>style.visibility</p:attrName>
                                        </p:attrNameLst>
                                      </p:cBhvr>
                                      <p:to>
                                        <p:strVal val="visible"/>
                                      </p:to>
                                    </p:set>
                                    <p:animEffect transition="in" filter="wipe(left)">
                                      <p:cBhvr>
                                        <p:cTn id="61" dur="500"/>
                                        <p:tgtEl>
                                          <p:spTgt spid="3">
                                            <p:graphicEl>
                                              <a:dgm id="{03F0C473-24B2-4FB9-87C7-BCD758B66B92}"/>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806BC84B-3440-4FEF-8F0C-01554859E9FD}"/>
                                            </p:graphicEl>
                                          </p:spTgt>
                                        </p:tgtEl>
                                        <p:attrNameLst>
                                          <p:attrName>style.visibility</p:attrName>
                                        </p:attrNameLst>
                                      </p:cBhvr>
                                      <p:to>
                                        <p:strVal val="visible"/>
                                      </p:to>
                                    </p:set>
                                    <p:animEffect transition="in" filter="wipe(left)">
                                      <p:cBhvr>
                                        <p:cTn id="65" dur="500"/>
                                        <p:tgtEl>
                                          <p:spTgt spid="3">
                                            <p:graphicEl>
                                              <a:dgm id="{806BC84B-3440-4FEF-8F0C-01554859E9FD}"/>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
                                            <p:graphicEl>
                                              <a:dgm id="{E4E3029C-EA1E-480A-B236-7DC5EC75A89E}"/>
                                            </p:graphicEl>
                                          </p:spTgt>
                                        </p:tgtEl>
                                        <p:attrNameLst>
                                          <p:attrName>style.visibility</p:attrName>
                                        </p:attrNameLst>
                                      </p:cBhvr>
                                      <p:to>
                                        <p:strVal val="visible"/>
                                      </p:to>
                                    </p:set>
                                    <p:animEffect transition="in" filter="wipe(left)">
                                      <p:cBhvr>
                                        <p:cTn id="70" dur="500"/>
                                        <p:tgtEl>
                                          <p:spTgt spid="3">
                                            <p:graphicEl>
                                              <a:dgm id="{E4E3029C-EA1E-480A-B236-7DC5EC75A89E}"/>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ECC578BB-236F-4F46-8D53-2B8533684EC6}"/>
                                            </p:graphicEl>
                                          </p:spTgt>
                                        </p:tgtEl>
                                        <p:attrNameLst>
                                          <p:attrName>style.visibility</p:attrName>
                                        </p:attrNameLst>
                                      </p:cBhvr>
                                      <p:to>
                                        <p:strVal val="visible"/>
                                      </p:to>
                                    </p:set>
                                    <p:animEffect transition="in" filter="wipe(left)">
                                      <p:cBhvr>
                                        <p:cTn id="74" dur="500"/>
                                        <p:tgtEl>
                                          <p:spTgt spid="3">
                                            <p:graphicEl>
                                              <a:dgm id="{ECC578BB-236F-4F46-8D53-2B8533684EC6}"/>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graphicEl>
                                              <a:dgm id="{CC23AEF9-369D-4AB4-8D22-27A00CBFFF4F}"/>
                                            </p:graphicEl>
                                          </p:spTgt>
                                        </p:tgtEl>
                                        <p:attrNameLst>
                                          <p:attrName>style.visibility</p:attrName>
                                        </p:attrNameLst>
                                      </p:cBhvr>
                                      <p:to>
                                        <p:strVal val="visible"/>
                                      </p:to>
                                    </p:set>
                                    <p:animEffect transition="in" filter="wipe(left)">
                                      <p:cBhvr>
                                        <p:cTn id="79" dur="500"/>
                                        <p:tgtEl>
                                          <p:spTgt spid="3">
                                            <p:graphicEl>
                                              <a:dgm id="{CC23AEF9-369D-4AB4-8D22-27A00CBFFF4F}"/>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
                                            <p:graphicEl>
                                              <a:dgm id="{C940FACE-CFA5-458C-A7CF-252B15A67D45}"/>
                                            </p:graphicEl>
                                          </p:spTgt>
                                        </p:tgtEl>
                                        <p:attrNameLst>
                                          <p:attrName>style.visibility</p:attrName>
                                        </p:attrNameLst>
                                      </p:cBhvr>
                                      <p:to>
                                        <p:strVal val="visible"/>
                                      </p:to>
                                    </p:set>
                                    <p:animEffect transition="in" filter="wipe(left)">
                                      <p:cBhvr>
                                        <p:cTn id="83" dur="500"/>
                                        <p:tgtEl>
                                          <p:spTgt spid="3">
                                            <p:graphicEl>
                                              <a:dgm id="{C940FACE-CFA5-458C-A7CF-252B15A67D45}"/>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
                                            <p:graphicEl>
                                              <a:dgm id="{9A2441C8-8974-4AD5-BE35-9DE1D345F5DE}"/>
                                            </p:graphicEl>
                                          </p:spTgt>
                                        </p:tgtEl>
                                        <p:attrNameLst>
                                          <p:attrName>style.visibility</p:attrName>
                                        </p:attrNameLst>
                                      </p:cBhvr>
                                      <p:to>
                                        <p:strVal val="visible"/>
                                      </p:to>
                                    </p:set>
                                    <p:animEffect transition="in" filter="wipe(left)">
                                      <p:cBhvr>
                                        <p:cTn id="88" dur="500"/>
                                        <p:tgtEl>
                                          <p:spTgt spid="3">
                                            <p:graphicEl>
                                              <a:dgm id="{9A2441C8-8974-4AD5-BE35-9DE1D345F5DE}"/>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3">
                                            <p:graphicEl>
                                              <a:dgm id="{7A80F988-07D9-4EFD-A9F6-7BC6DCCC3E7C}"/>
                                            </p:graphicEl>
                                          </p:spTgt>
                                        </p:tgtEl>
                                        <p:attrNameLst>
                                          <p:attrName>style.visibility</p:attrName>
                                        </p:attrNameLst>
                                      </p:cBhvr>
                                      <p:to>
                                        <p:strVal val="visible"/>
                                      </p:to>
                                    </p:set>
                                    <p:animEffect transition="in" filter="wipe(left)">
                                      <p:cBhvr>
                                        <p:cTn id="92" dur="500"/>
                                        <p:tgtEl>
                                          <p:spTgt spid="3">
                                            <p:graphicEl>
                                              <a:dgm id="{7A80F988-07D9-4EFD-A9F6-7BC6DCCC3E7C}"/>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
                                            <p:graphicEl>
                                              <a:dgm id="{5D96D950-B513-4386-9B82-07A4C013E52C}"/>
                                            </p:graphicEl>
                                          </p:spTgt>
                                        </p:tgtEl>
                                        <p:attrNameLst>
                                          <p:attrName>style.visibility</p:attrName>
                                        </p:attrNameLst>
                                      </p:cBhvr>
                                      <p:to>
                                        <p:strVal val="visible"/>
                                      </p:to>
                                    </p:set>
                                    <p:animEffect transition="in" filter="wipe(left)">
                                      <p:cBhvr>
                                        <p:cTn id="97" dur="500"/>
                                        <p:tgtEl>
                                          <p:spTgt spid="3">
                                            <p:graphicEl>
                                              <a:dgm id="{5D96D950-B513-4386-9B82-07A4C013E5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476704"/>
          </a:xfrm>
        </p:spPr>
        <p:txBody>
          <a:bodyPr>
            <a:normAutofit fontScale="90000"/>
          </a:bodyPr>
          <a:lstStyle/>
          <a:p>
            <a:r>
              <a:rPr lang="ja-JP" altLang="en-US" dirty="0"/>
              <a:t>不法行為の全体像（電気回路による表現）</a:t>
            </a:r>
            <a:endParaRPr kumimoji="1" lang="ja-JP" altLang="en-US" dirty="0"/>
          </a:p>
        </p:txBody>
      </p:sp>
      <p:cxnSp>
        <p:nvCxnSpPr>
          <p:cNvPr id="3" name="直線矢印コネクタ 2"/>
          <p:cNvCxnSpPr>
            <a:endCxn id="97" idx="6"/>
          </p:cNvCxnSpPr>
          <p:nvPr/>
        </p:nvCxnSpPr>
        <p:spPr>
          <a:xfrm flipH="1">
            <a:off x="5061922" y="3943833"/>
            <a:ext cx="253028" cy="0"/>
          </a:xfrm>
          <a:prstGeom prst="straightConnector1">
            <a:avLst/>
          </a:prstGeom>
          <a:ln w="571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a:stCxn id="33" idx="6"/>
            <a:endCxn id="24" idx="2"/>
          </p:cNvCxnSpPr>
          <p:nvPr/>
        </p:nvCxnSpPr>
        <p:spPr>
          <a:xfrm>
            <a:off x="5753199" y="1223771"/>
            <a:ext cx="633670" cy="0"/>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a:stCxn id="17" idx="6"/>
            <a:endCxn id="32" idx="2"/>
          </p:cNvCxnSpPr>
          <p:nvPr/>
        </p:nvCxnSpPr>
        <p:spPr>
          <a:xfrm>
            <a:off x="3952999" y="1223771"/>
            <a:ext cx="633670" cy="0"/>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rot="20985136" flipV="1">
            <a:off x="6717466" y="1169764"/>
            <a:ext cx="590121"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7" name="正方形/長方形 6"/>
          <p:cNvSpPr/>
          <p:nvPr/>
        </p:nvSpPr>
        <p:spPr>
          <a:xfrm rot="21022877">
            <a:off x="4926792" y="1168266"/>
            <a:ext cx="590121"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8" name="正方形/長方形 7"/>
          <p:cNvSpPr/>
          <p:nvPr/>
        </p:nvSpPr>
        <p:spPr>
          <a:xfrm rot="21058787" flipV="1">
            <a:off x="3117798" y="1150901"/>
            <a:ext cx="590121"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9" name="テキスト ボックス 8"/>
          <p:cNvSpPr txBox="1"/>
          <p:nvPr/>
        </p:nvSpPr>
        <p:spPr>
          <a:xfrm>
            <a:off x="2541642" y="4395273"/>
            <a:ext cx="1620957" cy="523220"/>
          </a:xfrm>
          <a:prstGeom prst="rect">
            <a:avLst/>
          </a:prstGeom>
          <a:noFill/>
        </p:spPr>
        <p:txBody>
          <a:bodyPr wrap="none" rtlCol="0">
            <a:spAutoFit/>
          </a:bodyPr>
          <a:lstStyle/>
          <a:p>
            <a:r>
              <a:rPr lang="ja-JP" altLang="en-US" sz="2800" dirty="0" smtClean="0"/>
              <a:t>損害賠償</a:t>
            </a:r>
            <a:endParaRPr lang="ja-JP" altLang="en-US" sz="2800" dirty="0"/>
          </a:p>
        </p:txBody>
      </p:sp>
      <p:grpSp>
        <p:nvGrpSpPr>
          <p:cNvPr id="10" name="グループ化 9"/>
          <p:cNvGrpSpPr/>
          <p:nvPr/>
        </p:nvGrpSpPr>
        <p:grpSpPr>
          <a:xfrm>
            <a:off x="2381964" y="1151764"/>
            <a:ext cx="1743856" cy="1453945"/>
            <a:chOff x="523890" y="1844824"/>
            <a:chExt cx="1743856" cy="1453945"/>
          </a:xfrm>
        </p:grpSpPr>
        <p:sp>
          <p:nvSpPr>
            <p:cNvPr id="11" name="フローチャート : 結合子 10"/>
            <p:cNvSpPr/>
            <p:nvPr/>
          </p:nvSpPr>
          <p:spPr>
            <a:xfrm>
              <a:off x="1187624" y="1844824"/>
              <a:ext cx="144016" cy="144016"/>
            </a:xfrm>
            <a:prstGeom prst="flowChartConnector">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2" name="フローチャート : 結合子 11"/>
            <p:cNvSpPr/>
            <p:nvPr/>
          </p:nvSpPr>
          <p:spPr>
            <a:xfrm>
              <a:off x="1691680" y="1844824"/>
              <a:ext cx="144016" cy="144016"/>
            </a:xfrm>
            <a:prstGeom prst="flowChartConnector">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3" name="直線コネクタ 12"/>
            <p:cNvCxnSpPr>
              <a:stCxn id="16" idx="6"/>
              <a:endCxn id="11" idx="2"/>
            </p:cNvCxnSpPr>
            <p:nvPr/>
          </p:nvCxnSpPr>
          <p:spPr>
            <a:xfrm>
              <a:off x="1057463" y="1916832"/>
              <a:ext cx="13016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2" idx="6"/>
              <a:endCxn id="17" idx="2"/>
            </p:cNvCxnSpPr>
            <p:nvPr/>
          </p:nvCxnSpPr>
          <p:spPr>
            <a:xfrm>
              <a:off x="1835696" y="191683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rot="16200000">
              <a:off x="872598" y="1903621"/>
              <a:ext cx="1046440" cy="1743856"/>
            </a:xfrm>
            <a:prstGeom prst="rect">
              <a:avLst/>
            </a:prstGeom>
            <a:noFill/>
            <a:ln>
              <a:noFill/>
            </a:ln>
          </p:spPr>
          <p:txBody>
            <a:bodyPr vert="eaVert" wrap="square" rtlCol="0">
              <a:spAutoFit/>
            </a:bodyPr>
            <a:lstStyle/>
            <a:p>
              <a:pPr algn="ctr"/>
              <a:r>
                <a:rPr lang="ja-JP" altLang="en-US" sz="2800" dirty="0" smtClean="0"/>
                <a:t>故意</a:t>
              </a:r>
              <a:r>
                <a:rPr lang="ja-JP" altLang="en-US" sz="2800" dirty="0"/>
                <a:t>又</a:t>
              </a:r>
              <a:r>
                <a:rPr lang="ja-JP" altLang="en-US" sz="2800" dirty="0" smtClean="0"/>
                <a:t>は</a:t>
              </a:r>
              <a:r>
                <a:rPr lang="en-US" altLang="ja-JP" sz="2800" dirty="0" smtClean="0"/>
                <a:t/>
              </a:r>
              <a:br>
                <a:rPr lang="en-US" altLang="ja-JP" sz="2800" dirty="0" smtClean="0"/>
              </a:br>
              <a:r>
                <a:rPr lang="ja-JP" altLang="en-US" sz="2800" dirty="0" smtClean="0"/>
                <a:t>過失</a:t>
              </a:r>
              <a:endParaRPr lang="ja-JP" altLang="en-US" sz="2800" dirty="0"/>
            </a:p>
          </p:txBody>
        </p:sp>
        <p:sp>
          <p:nvSpPr>
            <p:cNvPr id="16" name="フローチャート : 結合子 15"/>
            <p:cNvSpPr/>
            <p:nvPr/>
          </p:nvSpPr>
          <p:spPr>
            <a:xfrm>
              <a:off x="913447" y="1844824"/>
              <a:ext cx="144016" cy="144016"/>
            </a:xfrm>
            <a:prstGeom prst="flowChartConnector">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7" name="フローチャート : 結合子 16"/>
            <p:cNvSpPr/>
            <p:nvPr/>
          </p:nvSpPr>
          <p:spPr>
            <a:xfrm>
              <a:off x="1979712" y="1844824"/>
              <a:ext cx="144016" cy="144016"/>
            </a:xfrm>
            <a:prstGeom prst="flowChartConnector">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18" name="グループ化 17"/>
          <p:cNvGrpSpPr/>
          <p:nvPr/>
        </p:nvGrpSpPr>
        <p:grpSpPr>
          <a:xfrm>
            <a:off x="6358066" y="1151763"/>
            <a:ext cx="1620564" cy="1250764"/>
            <a:chOff x="899592" y="1844824"/>
            <a:chExt cx="1620564" cy="1250764"/>
          </a:xfrm>
        </p:grpSpPr>
        <p:sp>
          <p:nvSpPr>
            <p:cNvPr id="19" name="フローチャート : 結合子 18"/>
            <p:cNvSpPr/>
            <p:nvPr/>
          </p:nvSpPr>
          <p:spPr>
            <a:xfrm>
              <a:off x="1187624"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0" name="フローチャート : 結合子 19"/>
            <p:cNvSpPr/>
            <p:nvPr/>
          </p:nvSpPr>
          <p:spPr>
            <a:xfrm>
              <a:off x="1691680"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1" name="直線コネクタ 20"/>
            <p:cNvCxnSpPr>
              <a:stCxn id="24" idx="6"/>
              <a:endCxn id="19" idx="2"/>
            </p:cNvCxnSpPr>
            <p:nvPr/>
          </p:nvCxnSpPr>
          <p:spPr>
            <a:xfrm>
              <a:off x="1043608" y="191683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20" idx="6"/>
              <a:endCxn id="25" idx="2"/>
            </p:cNvCxnSpPr>
            <p:nvPr/>
          </p:nvCxnSpPr>
          <p:spPr>
            <a:xfrm>
              <a:off x="1820574" y="1916832"/>
              <a:ext cx="17426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rot="16200000">
              <a:off x="1422484" y="1997916"/>
              <a:ext cx="615553" cy="1579791"/>
            </a:xfrm>
            <a:prstGeom prst="rect">
              <a:avLst/>
            </a:prstGeom>
            <a:noFill/>
            <a:ln>
              <a:noFill/>
            </a:ln>
          </p:spPr>
          <p:txBody>
            <a:bodyPr vert="eaVert" wrap="square" rtlCol="0">
              <a:spAutoFit/>
            </a:bodyPr>
            <a:lstStyle/>
            <a:p>
              <a:pPr algn="ctr"/>
              <a:r>
                <a:rPr lang="ja-JP" altLang="en-US" sz="2800" dirty="0" smtClean="0"/>
                <a:t>損害発生</a:t>
              </a:r>
              <a:endParaRPr lang="en-US" altLang="ja-JP" sz="2800" dirty="0"/>
            </a:p>
          </p:txBody>
        </p:sp>
        <p:sp>
          <p:nvSpPr>
            <p:cNvPr id="24" name="フローチャート : 結合子 23"/>
            <p:cNvSpPr/>
            <p:nvPr/>
          </p:nvSpPr>
          <p:spPr>
            <a:xfrm>
              <a:off x="899592"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5" name="フローチャート : 結合子 24"/>
            <p:cNvSpPr/>
            <p:nvPr/>
          </p:nvSpPr>
          <p:spPr>
            <a:xfrm>
              <a:off x="1979712"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6" name="グループ化 25"/>
          <p:cNvGrpSpPr/>
          <p:nvPr/>
        </p:nvGrpSpPr>
        <p:grpSpPr>
          <a:xfrm>
            <a:off x="4336144" y="1151764"/>
            <a:ext cx="1656184" cy="1223912"/>
            <a:chOff x="677870" y="1844824"/>
            <a:chExt cx="1656184" cy="1223912"/>
          </a:xfrm>
        </p:grpSpPr>
        <p:sp>
          <p:nvSpPr>
            <p:cNvPr id="27" name="フローチャート : 結合子 26"/>
            <p:cNvSpPr/>
            <p:nvPr/>
          </p:nvSpPr>
          <p:spPr>
            <a:xfrm>
              <a:off x="1187624"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8" name="フローチャート : 結合子 27"/>
            <p:cNvSpPr/>
            <p:nvPr/>
          </p:nvSpPr>
          <p:spPr>
            <a:xfrm>
              <a:off x="1691680"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9" name="直線コネクタ 28"/>
            <p:cNvCxnSpPr>
              <a:stCxn id="32" idx="6"/>
              <a:endCxn id="27" idx="2"/>
            </p:cNvCxnSpPr>
            <p:nvPr/>
          </p:nvCxnSpPr>
          <p:spPr>
            <a:xfrm>
              <a:off x="1043608" y="191683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28" idx="6"/>
              <a:endCxn id="33" idx="2"/>
            </p:cNvCxnSpPr>
            <p:nvPr/>
          </p:nvCxnSpPr>
          <p:spPr>
            <a:xfrm>
              <a:off x="1835696" y="191683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rot="16200000">
              <a:off x="1198185" y="1932868"/>
              <a:ext cx="615553" cy="1656184"/>
            </a:xfrm>
            <a:prstGeom prst="rect">
              <a:avLst/>
            </a:prstGeom>
            <a:noFill/>
            <a:ln>
              <a:noFill/>
            </a:ln>
          </p:spPr>
          <p:txBody>
            <a:bodyPr vert="eaVert" wrap="square" rtlCol="0">
              <a:spAutoFit/>
            </a:bodyPr>
            <a:lstStyle/>
            <a:p>
              <a:r>
                <a:rPr lang="ja-JP" altLang="en-US" sz="2800" dirty="0" smtClean="0"/>
                <a:t>因果関係</a:t>
              </a:r>
              <a:endParaRPr lang="ja-JP" altLang="en-US" sz="2800" dirty="0"/>
            </a:p>
          </p:txBody>
        </p:sp>
        <p:sp>
          <p:nvSpPr>
            <p:cNvPr id="32" name="フローチャート : 結合子 31"/>
            <p:cNvSpPr/>
            <p:nvPr/>
          </p:nvSpPr>
          <p:spPr>
            <a:xfrm>
              <a:off x="899592"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3" name="フローチャート : 結合子 32"/>
            <p:cNvSpPr/>
            <p:nvPr/>
          </p:nvSpPr>
          <p:spPr>
            <a:xfrm>
              <a:off x="1979712" y="184482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4" name="グループ化 33"/>
          <p:cNvGrpSpPr/>
          <p:nvPr/>
        </p:nvGrpSpPr>
        <p:grpSpPr>
          <a:xfrm>
            <a:off x="8410586" y="1797637"/>
            <a:ext cx="179728" cy="654618"/>
            <a:chOff x="6634568" y="2283718"/>
            <a:chExt cx="179728" cy="654618"/>
          </a:xfrm>
        </p:grpSpPr>
        <p:cxnSp>
          <p:nvCxnSpPr>
            <p:cNvPr id="35" name="直線コネクタ 34"/>
            <p:cNvCxnSpPr/>
            <p:nvPr/>
          </p:nvCxnSpPr>
          <p:spPr>
            <a:xfrm flipH="1">
              <a:off x="6635146" y="2283718"/>
              <a:ext cx="1" cy="65461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634568" y="2611027"/>
              <a:ext cx="17972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8428297" y="1502759"/>
            <a:ext cx="2234258" cy="1224136"/>
            <a:chOff x="7002270" y="1772816"/>
            <a:chExt cx="2234258" cy="1224136"/>
          </a:xfrm>
        </p:grpSpPr>
        <p:grpSp>
          <p:nvGrpSpPr>
            <p:cNvPr id="38" name="グループ化 37"/>
            <p:cNvGrpSpPr/>
            <p:nvPr/>
          </p:nvGrpSpPr>
          <p:grpSpPr>
            <a:xfrm rot="5400000">
              <a:off x="6462210" y="2312876"/>
              <a:ext cx="1224136" cy="144016"/>
              <a:chOff x="3059832" y="4005064"/>
              <a:chExt cx="1224136" cy="144016"/>
            </a:xfrm>
          </p:grpSpPr>
          <p:sp>
            <p:nvSpPr>
              <p:cNvPr id="40" name="フローチャート : 結合子 39"/>
              <p:cNvSpPr/>
              <p:nvPr/>
            </p:nvSpPr>
            <p:spPr>
              <a:xfrm>
                <a:off x="3347864"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1" name="フローチャート : 結合子 40"/>
              <p:cNvSpPr/>
              <p:nvPr/>
            </p:nvSpPr>
            <p:spPr>
              <a:xfrm>
                <a:off x="3851920"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42" name="直線コネクタ 41"/>
              <p:cNvCxnSpPr>
                <a:stCxn id="44" idx="6"/>
                <a:endCxn id="40" idx="2"/>
              </p:cNvCxnSpPr>
              <p:nvPr/>
            </p:nvCxnSpPr>
            <p:spPr>
              <a:xfrm>
                <a:off x="3203848" y="407707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41" idx="6"/>
                <a:endCxn id="45" idx="2"/>
              </p:cNvCxnSpPr>
              <p:nvPr/>
            </p:nvCxnSpPr>
            <p:spPr>
              <a:xfrm>
                <a:off x="3995936" y="407707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フローチャート : 結合子 43"/>
              <p:cNvSpPr/>
              <p:nvPr/>
            </p:nvSpPr>
            <p:spPr>
              <a:xfrm>
                <a:off x="3059832"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5" name="フローチャート : 結合子 44"/>
              <p:cNvSpPr/>
              <p:nvPr/>
            </p:nvSpPr>
            <p:spPr>
              <a:xfrm>
                <a:off x="4139952"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39" name="テキスト ボックス 38"/>
            <p:cNvSpPr txBox="1"/>
            <p:nvPr/>
          </p:nvSpPr>
          <p:spPr>
            <a:xfrm>
              <a:off x="7174108" y="2164794"/>
              <a:ext cx="2062420" cy="523220"/>
            </a:xfrm>
            <a:prstGeom prst="rect">
              <a:avLst/>
            </a:prstGeom>
            <a:noFill/>
            <a:ln>
              <a:noFill/>
            </a:ln>
          </p:spPr>
          <p:txBody>
            <a:bodyPr wrap="square" rtlCol="0">
              <a:spAutoFit/>
            </a:bodyPr>
            <a:lstStyle/>
            <a:p>
              <a:r>
                <a:rPr lang="ja-JP" altLang="en-US" sz="2800" dirty="0" smtClean="0"/>
                <a:t>責任無能力</a:t>
              </a:r>
              <a:endParaRPr lang="ja-JP" altLang="en-US" sz="2800" dirty="0"/>
            </a:p>
          </p:txBody>
        </p:sp>
      </p:grpSp>
      <p:grpSp>
        <p:nvGrpSpPr>
          <p:cNvPr id="46" name="グループ化 45"/>
          <p:cNvGrpSpPr/>
          <p:nvPr/>
        </p:nvGrpSpPr>
        <p:grpSpPr>
          <a:xfrm>
            <a:off x="8410586" y="2877757"/>
            <a:ext cx="179728" cy="654618"/>
            <a:chOff x="6634568" y="2283718"/>
            <a:chExt cx="179728" cy="654618"/>
          </a:xfrm>
        </p:grpSpPr>
        <p:cxnSp>
          <p:nvCxnSpPr>
            <p:cNvPr id="47" name="直線コネクタ 46"/>
            <p:cNvCxnSpPr/>
            <p:nvPr/>
          </p:nvCxnSpPr>
          <p:spPr>
            <a:xfrm flipH="1">
              <a:off x="6635146" y="2283718"/>
              <a:ext cx="1" cy="65461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634568" y="2611027"/>
              <a:ext cx="17972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9" name="グループ化 48"/>
          <p:cNvGrpSpPr/>
          <p:nvPr/>
        </p:nvGrpSpPr>
        <p:grpSpPr>
          <a:xfrm>
            <a:off x="8428301" y="2709310"/>
            <a:ext cx="1981086" cy="1097709"/>
            <a:chOff x="6642235" y="2115271"/>
            <a:chExt cx="1981086" cy="1097709"/>
          </a:xfrm>
        </p:grpSpPr>
        <p:grpSp>
          <p:nvGrpSpPr>
            <p:cNvPr id="50" name="グループ化 49"/>
            <p:cNvGrpSpPr/>
            <p:nvPr/>
          </p:nvGrpSpPr>
          <p:grpSpPr>
            <a:xfrm rot="5400000">
              <a:off x="6165388" y="2592118"/>
              <a:ext cx="1097709" cy="144016"/>
              <a:chOff x="3186259" y="4005064"/>
              <a:chExt cx="1097709" cy="144016"/>
            </a:xfrm>
          </p:grpSpPr>
          <p:sp>
            <p:nvSpPr>
              <p:cNvPr id="52" name="フローチャート : 結合子 51"/>
              <p:cNvSpPr/>
              <p:nvPr/>
            </p:nvSpPr>
            <p:spPr>
              <a:xfrm>
                <a:off x="3347864"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53" name="フローチャート : 結合子 52"/>
              <p:cNvSpPr/>
              <p:nvPr/>
            </p:nvSpPr>
            <p:spPr>
              <a:xfrm>
                <a:off x="3851920"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54" name="直線コネクタ 53"/>
              <p:cNvCxnSpPr>
                <a:stCxn id="45" idx="6"/>
                <a:endCxn id="52" idx="2"/>
              </p:cNvCxnSpPr>
              <p:nvPr/>
            </p:nvCxnSpPr>
            <p:spPr>
              <a:xfrm rot="16200000">
                <a:off x="3267060" y="3996271"/>
                <a:ext cx="4" cy="16160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a:stCxn id="53" idx="6"/>
                <a:endCxn id="56" idx="2"/>
              </p:cNvCxnSpPr>
              <p:nvPr/>
            </p:nvCxnSpPr>
            <p:spPr>
              <a:xfrm>
                <a:off x="3995936" y="4077072"/>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フローチャート : 結合子 55"/>
              <p:cNvSpPr/>
              <p:nvPr/>
            </p:nvSpPr>
            <p:spPr>
              <a:xfrm>
                <a:off x="4139952" y="4005064"/>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51" name="テキスト ボックス 50"/>
            <p:cNvSpPr txBox="1"/>
            <p:nvPr/>
          </p:nvSpPr>
          <p:spPr>
            <a:xfrm>
              <a:off x="6940211" y="2380818"/>
              <a:ext cx="1683110" cy="523220"/>
            </a:xfrm>
            <a:prstGeom prst="rect">
              <a:avLst/>
            </a:prstGeom>
            <a:noFill/>
            <a:ln>
              <a:noFill/>
            </a:ln>
          </p:spPr>
          <p:txBody>
            <a:bodyPr wrap="square" rtlCol="0">
              <a:spAutoFit/>
            </a:bodyPr>
            <a:lstStyle/>
            <a:p>
              <a:r>
                <a:rPr lang="ja-JP" altLang="en-US" sz="2800" dirty="0" smtClean="0"/>
                <a:t>免責事由</a:t>
              </a:r>
              <a:endParaRPr lang="ja-JP" altLang="en-US" sz="2800" dirty="0"/>
            </a:p>
          </p:txBody>
        </p:sp>
      </p:grpSp>
      <p:sp>
        <p:nvSpPr>
          <p:cNvPr id="57" name="太陽 56"/>
          <p:cNvSpPr/>
          <p:nvPr/>
        </p:nvSpPr>
        <p:spPr>
          <a:xfrm>
            <a:off x="2638526" y="3488775"/>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nvGrpSpPr>
          <p:cNvPr id="58" name="グループ化 57"/>
          <p:cNvGrpSpPr/>
          <p:nvPr/>
        </p:nvGrpSpPr>
        <p:grpSpPr>
          <a:xfrm>
            <a:off x="4704206" y="3511785"/>
            <a:ext cx="1869884" cy="1243806"/>
            <a:chOff x="3422195" y="4050372"/>
            <a:chExt cx="1869884" cy="1243806"/>
          </a:xfrm>
          <a:solidFill>
            <a:schemeClr val="accent4">
              <a:lumMod val="20000"/>
              <a:lumOff val="80000"/>
            </a:schemeClr>
          </a:solidFill>
        </p:grpSpPr>
        <p:sp>
          <p:nvSpPr>
            <p:cNvPr id="59" name="テキスト ボックス 58"/>
            <p:cNvSpPr txBox="1"/>
            <p:nvPr/>
          </p:nvSpPr>
          <p:spPr>
            <a:xfrm>
              <a:off x="3422195" y="4770958"/>
              <a:ext cx="1869884" cy="523220"/>
            </a:xfrm>
            <a:prstGeom prst="rect">
              <a:avLst/>
            </a:prstGeom>
            <a:noFill/>
            <a:ln>
              <a:noFill/>
            </a:ln>
          </p:spPr>
          <p:txBody>
            <a:bodyPr wrap="square" rtlCol="0">
              <a:spAutoFit/>
            </a:bodyPr>
            <a:lstStyle/>
            <a:p>
              <a:pPr algn="ctr"/>
              <a:r>
                <a:rPr lang="ja-JP" altLang="en-US" sz="2800" dirty="0" smtClean="0"/>
                <a:t>過失</a:t>
              </a:r>
              <a:r>
                <a:rPr lang="ja-JP" altLang="en-US" sz="2800" dirty="0"/>
                <a:t>相殺</a:t>
              </a:r>
              <a:endParaRPr lang="en-US" altLang="ja-JP" sz="2800" dirty="0"/>
            </a:p>
          </p:txBody>
        </p:sp>
        <p:sp>
          <p:nvSpPr>
            <p:cNvPr id="60" name="稲妻 59"/>
            <p:cNvSpPr/>
            <p:nvPr/>
          </p:nvSpPr>
          <p:spPr>
            <a:xfrm rot="18944648">
              <a:off x="4044340" y="4050372"/>
              <a:ext cx="914400" cy="914400"/>
            </a:xfrm>
            <a:prstGeom prst="lightningBol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grpSp>
        <p:nvGrpSpPr>
          <p:cNvPr id="61" name="グループ化 60"/>
          <p:cNvGrpSpPr/>
          <p:nvPr/>
        </p:nvGrpSpPr>
        <p:grpSpPr>
          <a:xfrm>
            <a:off x="6862122" y="4652825"/>
            <a:ext cx="689258" cy="162302"/>
            <a:chOff x="5652120" y="3931305"/>
            <a:chExt cx="689258" cy="162302"/>
          </a:xfrm>
        </p:grpSpPr>
        <p:cxnSp>
          <p:nvCxnSpPr>
            <p:cNvPr id="62" name="直線コネクタ 61"/>
            <p:cNvCxnSpPr/>
            <p:nvPr/>
          </p:nvCxnSpPr>
          <p:spPr>
            <a:xfrm>
              <a:off x="5652120" y="408623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5996749" y="393130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64" name="グループ化 63"/>
          <p:cNvGrpSpPr/>
          <p:nvPr/>
        </p:nvGrpSpPr>
        <p:grpSpPr>
          <a:xfrm>
            <a:off x="5229761" y="4015489"/>
            <a:ext cx="5001236" cy="2124584"/>
            <a:chOff x="3803735" y="4213537"/>
            <a:chExt cx="5001236" cy="2124584"/>
          </a:xfrm>
        </p:grpSpPr>
        <p:grpSp>
          <p:nvGrpSpPr>
            <p:cNvPr id="65" name="グループ化 64"/>
            <p:cNvGrpSpPr/>
            <p:nvPr/>
          </p:nvGrpSpPr>
          <p:grpSpPr>
            <a:xfrm>
              <a:off x="5436096" y="5426938"/>
              <a:ext cx="689258" cy="162302"/>
              <a:chOff x="5652120" y="4034225"/>
              <a:chExt cx="689258" cy="162302"/>
            </a:xfrm>
          </p:grpSpPr>
          <p:cxnSp>
            <p:nvCxnSpPr>
              <p:cNvPr id="89" name="直線コネクタ 88"/>
              <p:cNvCxnSpPr/>
              <p:nvPr/>
            </p:nvCxnSpPr>
            <p:spPr>
              <a:xfrm>
                <a:off x="5652120" y="418915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996749" y="403422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66" name="グループ化 65"/>
            <p:cNvGrpSpPr/>
            <p:nvPr/>
          </p:nvGrpSpPr>
          <p:grpSpPr>
            <a:xfrm>
              <a:off x="3803735" y="4213537"/>
              <a:ext cx="5001236" cy="2124584"/>
              <a:chOff x="4091767" y="3853497"/>
              <a:chExt cx="5001236" cy="2124584"/>
            </a:xfrm>
          </p:grpSpPr>
          <p:grpSp>
            <p:nvGrpSpPr>
              <p:cNvPr id="67" name="グループ化 66"/>
              <p:cNvGrpSpPr/>
              <p:nvPr/>
            </p:nvGrpSpPr>
            <p:grpSpPr>
              <a:xfrm>
                <a:off x="5436096" y="4725144"/>
                <a:ext cx="1224136" cy="144016"/>
                <a:chOff x="899592" y="1844824"/>
                <a:chExt cx="1224136" cy="144016"/>
              </a:xfrm>
            </p:grpSpPr>
            <p:sp>
              <p:nvSpPr>
                <p:cNvPr id="83" name="フローチャート : 結合子 82"/>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84" name="フローチャート : 結合子 83"/>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85" name="直線コネクタ 84"/>
                <p:cNvCxnSpPr>
                  <a:stCxn id="87" idx="6"/>
                  <a:endCxn id="83"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6" name="直線コネクタ 85"/>
                <p:cNvCxnSpPr>
                  <a:stCxn id="84" idx="6"/>
                  <a:endCxn id="88"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7" name="フローチャート : 結合子 86"/>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88" name="フローチャート : 結合子 87"/>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68" name="グループ化 67"/>
              <p:cNvGrpSpPr/>
              <p:nvPr/>
            </p:nvGrpSpPr>
            <p:grpSpPr>
              <a:xfrm>
                <a:off x="5436096" y="5319494"/>
                <a:ext cx="1224136" cy="144016"/>
                <a:chOff x="899592" y="1844824"/>
                <a:chExt cx="1224136" cy="144016"/>
              </a:xfrm>
            </p:grpSpPr>
            <p:sp>
              <p:nvSpPr>
                <p:cNvPr id="77" name="フローチャート : 結合子 76"/>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78" name="フローチャート : 結合子 77"/>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79" name="直線コネクタ 78"/>
                <p:cNvCxnSpPr>
                  <a:stCxn id="81" idx="6"/>
                  <a:endCxn id="77"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0" name="直線コネクタ 79"/>
                <p:cNvCxnSpPr>
                  <a:stCxn id="78" idx="6"/>
                  <a:endCxn id="82"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1" name="フローチャート : 結合子 80"/>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82" name="フローチャート : 結合子 81"/>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cxnSp>
            <p:nvCxnSpPr>
              <p:cNvPr id="69" name="直線コネクタ 68"/>
              <p:cNvCxnSpPr>
                <a:stCxn id="88" idx="6"/>
                <a:endCxn id="70" idx="0"/>
              </p:cNvCxnSpPr>
              <p:nvPr/>
            </p:nvCxnSpPr>
            <p:spPr>
              <a:xfrm>
                <a:off x="6660232"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0" name="フローチャート : 結合子 69"/>
              <p:cNvSpPr/>
              <p:nvPr/>
            </p:nvSpPr>
            <p:spPr>
              <a:xfrm>
                <a:off x="6840634"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71" name="直線コネクタ 70"/>
              <p:cNvCxnSpPr>
                <a:stCxn id="70" idx="4"/>
                <a:endCxn id="82" idx="6"/>
              </p:cNvCxnSpPr>
              <p:nvPr/>
            </p:nvCxnSpPr>
            <p:spPr>
              <a:xfrm flipH="1">
                <a:off x="6660232"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2" name="直線コネクタ 71"/>
              <p:cNvCxnSpPr>
                <a:stCxn id="87" idx="2"/>
                <a:endCxn id="73" idx="0"/>
              </p:cNvCxnSpPr>
              <p:nvPr/>
            </p:nvCxnSpPr>
            <p:spPr>
              <a:xfrm flipH="1">
                <a:off x="5183686"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3" name="フローチャート : 結合子 72"/>
              <p:cNvSpPr/>
              <p:nvPr/>
            </p:nvSpPr>
            <p:spPr>
              <a:xfrm flipH="1">
                <a:off x="5111678"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74" name="直線コネクタ 73"/>
              <p:cNvCxnSpPr>
                <a:stCxn id="73" idx="4"/>
                <a:endCxn id="81" idx="2"/>
              </p:cNvCxnSpPr>
              <p:nvPr/>
            </p:nvCxnSpPr>
            <p:spPr>
              <a:xfrm>
                <a:off x="5183686"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5779580" y="3853497"/>
                <a:ext cx="3313423" cy="954107"/>
              </a:xfrm>
              <a:prstGeom prst="rect">
                <a:avLst/>
              </a:prstGeom>
              <a:noFill/>
            </p:spPr>
            <p:txBody>
              <a:bodyPr wrap="square" rtlCol="0">
                <a:spAutoFit/>
              </a:bodyPr>
              <a:lstStyle/>
              <a:p>
                <a:pPr algn="ctr"/>
                <a:r>
                  <a:rPr lang="ja-JP" altLang="en-US" sz="2800" dirty="0" smtClean="0"/>
                  <a:t>加害者を知って</a:t>
                </a:r>
                <a:r>
                  <a:rPr lang="en-US" altLang="ja-JP" sz="2800" dirty="0" smtClean="0"/>
                  <a:t/>
                </a:r>
                <a:br>
                  <a:rPr lang="en-US" altLang="ja-JP" sz="2800" dirty="0" smtClean="0"/>
                </a:br>
                <a:r>
                  <a:rPr lang="ja-JP" altLang="en-US" sz="2800" dirty="0" smtClean="0"/>
                  <a:t>から</a:t>
                </a:r>
                <a:r>
                  <a:rPr lang="en-US" altLang="ja-JP" sz="2800" dirty="0" smtClean="0"/>
                  <a:t>3</a:t>
                </a:r>
                <a:r>
                  <a:rPr lang="ja-JP" altLang="en-US" sz="2800" dirty="0" smtClean="0"/>
                  <a:t>年経過</a:t>
                </a:r>
                <a:endParaRPr lang="ja-JP" altLang="en-US" sz="2800" dirty="0"/>
              </a:p>
            </p:txBody>
          </p:sp>
          <p:sp>
            <p:nvSpPr>
              <p:cNvPr id="76" name="テキスト ボックス 75"/>
              <p:cNvSpPr txBox="1"/>
              <p:nvPr/>
            </p:nvSpPr>
            <p:spPr>
              <a:xfrm>
                <a:off x="4091767" y="5454861"/>
                <a:ext cx="3930554" cy="523220"/>
              </a:xfrm>
              <a:prstGeom prst="rect">
                <a:avLst/>
              </a:prstGeom>
              <a:noFill/>
            </p:spPr>
            <p:txBody>
              <a:bodyPr wrap="square" rtlCol="0">
                <a:spAutoFit/>
              </a:bodyPr>
              <a:lstStyle/>
              <a:p>
                <a:pPr algn="ctr"/>
                <a:r>
                  <a:rPr lang="ja-JP" altLang="en-US" sz="2800" dirty="0" smtClean="0"/>
                  <a:t>事故から</a:t>
                </a:r>
                <a:r>
                  <a:rPr lang="en-US" altLang="ja-JP" sz="2800" dirty="0" smtClean="0"/>
                  <a:t>20</a:t>
                </a:r>
                <a:r>
                  <a:rPr lang="ja-JP" altLang="en-US" sz="2800" dirty="0" smtClean="0"/>
                  <a:t>年経過</a:t>
                </a:r>
                <a:endParaRPr lang="ja-JP" altLang="en-US" sz="2800" dirty="0"/>
              </a:p>
            </p:txBody>
          </p:sp>
        </p:grpSp>
      </p:grpSp>
      <p:grpSp>
        <p:nvGrpSpPr>
          <p:cNvPr id="91" name="グループ化 90"/>
          <p:cNvGrpSpPr/>
          <p:nvPr/>
        </p:nvGrpSpPr>
        <p:grpSpPr>
          <a:xfrm>
            <a:off x="3837786" y="3871825"/>
            <a:ext cx="1224136" cy="144016"/>
            <a:chOff x="4716016" y="3717032"/>
            <a:chExt cx="1224136" cy="144016"/>
          </a:xfrm>
        </p:grpSpPr>
        <p:sp>
          <p:nvSpPr>
            <p:cNvPr id="92" name="フローチャート : 結合子 91"/>
            <p:cNvSpPr/>
            <p:nvPr/>
          </p:nvSpPr>
          <p:spPr>
            <a:xfrm>
              <a:off x="5004048" y="3717032"/>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93" name="フローチャート : 結合子 92"/>
            <p:cNvSpPr/>
            <p:nvPr/>
          </p:nvSpPr>
          <p:spPr>
            <a:xfrm>
              <a:off x="5508104" y="3717032"/>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94" name="直線コネクタ 93"/>
            <p:cNvCxnSpPr>
              <a:stCxn id="96" idx="6"/>
              <a:endCxn id="92" idx="2"/>
            </p:cNvCxnSpPr>
            <p:nvPr/>
          </p:nvCxnSpPr>
          <p:spPr>
            <a:xfrm>
              <a:off x="4860032" y="3789040"/>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a:stCxn id="93" idx="6"/>
              <a:endCxn id="97" idx="2"/>
            </p:cNvCxnSpPr>
            <p:nvPr/>
          </p:nvCxnSpPr>
          <p:spPr>
            <a:xfrm>
              <a:off x="5652120" y="3789040"/>
              <a:ext cx="14401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フローチャート : 結合子 95"/>
            <p:cNvSpPr/>
            <p:nvPr/>
          </p:nvSpPr>
          <p:spPr>
            <a:xfrm>
              <a:off x="4716016" y="3717032"/>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97" name="フローチャート : 結合子 96"/>
            <p:cNvSpPr/>
            <p:nvPr/>
          </p:nvSpPr>
          <p:spPr>
            <a:xfrm>
              <a:off x="5796136" y="3717032"/>
              <a:ext cx="144016" cy="144016"/>
            </a:xfrm>
            <a:prstGeom prst="flowChartConnector">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98" name="グループ化 97"/>
          <p:cNvGrpSpPr/>
          <p:nvPr/>
        </p:nvGrpSpPr>
        <p:grpSpPr>
          <a:xfrm>
            <a:off x="2974981" y="4880965"/>
            <a:ext cx="2998652" cy="1242779"/>
            <a:chOff x="1476947" y="4964703"/>
            <a:chExt cx="2998652" cy="1242779"/>
          </a:xfrm>
        </p:grpSpPr>
        <p:grpSp>
          <p:nvGrpSpPr>
            <p:cNvPr id="99" name="グループ化 98"/>
            <p:cNvGrpSpPr/>
            <p:nvPr/>
          </p:nvGrpSpPr>
          <p:grpSpPr>
            <a:xfrm>
              <a:off x="2512998" y="4964703"/>
              <a:ext cx="906874" cy="728483"/>
              <a:chOff x="2512998" y="4964703"/>
              <a:chExt cx="906874" cy="728483"/>
            </a:xfrm>
          </p:grpSpPr>
          <p:cxnSp>
            <p:nvCxnSpPr>
              <p:cNvPr id="101" name="直線コネクタ 100"/>
              <p:cNvCxnSpPr/>
              <p:nvPr/>
            </p:nvCxnSpPr>
            <p:spPr>
              <a:xfrm flipH="1">
                <a:off x="2555776" y="4964703"/>
                <a:ext cx="792088" cy="72848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2512998" y="5085184"/>
                <a:ext cx="906874" cy="488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grpSp>
        <p:sp>
          <p:nvSpPr>
            <p:cNvPr id="100" name="テキスト ボックス 99"/>
            <p:cNvSpPr txBox="1"/>
            <p:nvPr/>
          </p:nvSpPr>
          <p:spPr>
            <a:xfrm>
              <a:off x="1476947" y="5684262"/>
              <a:ext cx="2998652" cy="523220"/>
            </a:xfrm>
            <a:prstGeom prst="rect">
              <a:avLst/>
            </a:prstGeom>
            <a:noFill/>
          </p:spPr>
          <p:txBody>
            <a:bodyPr wrap="square" rtlCol="0">
              <a:spAutoFit/>
            </a:bodyPr>
            <a:lstStyle/>
            <a:p>
              <a:pPr algn="ctr"/>
              <a:r>
                <a:rPr lang="ja-JP" altLang="en-US" sz="2800" dirty="0" smtClean="0"/>
                <a:t>消滅時効</a:t>
              </a:r>
              <a:endParaRPr lang="ja-JP" altLang="en-US" sz="2800" dirty="0"/>
            </a:p>
          </p:txBody>
        </p:sp>
      </p:grpSp>
      <p:grpSp>
        <p:nvGrpSpPr>
          <p:cNvPr id="103" name="グループ化 102"/>
          <p:cNvGrpSpPr/>
          <p:nvPr/>
        </p:nvGrpSpPr>
        <p:grpSpPr>
          <a:xfrm>
            <a:off x="4094906" y="3879023"/>
            <a:ext cx="689258" cy="162302"/>
            <a:chOff x="2627784" y="3015238"/>
            <a:chExt cx="689258" cy="162302"/>
          </a:xfrm>
        </p:grpSpPr>
        <p:cxnSp>
          <p:nvCxnSpPr>
            <p:cNvPr id="104" name="直線コネクタ 103"/>
            <p:cNvCxnSpPr/>
            <p:nvPr/>
          </p:nvCxnSpPr>
          <p:spPr>
            <a:xfrm>
              <a:off x="2627784" y="3159254"/>
              <a:ext cx="6892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2973497" y="3015238"/>
              <a:ext cx="0" cy="162302"/>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106" name="カギ線コネクタ 105"/>
          <p:cNvCxnSpPr/>
          <p:nvPr/>
        </p:nvCxnSpPr>
        <p:spPr>
          <a:xfrm rot="5400000" flipH="1" flipV="1">
            <a:off x="1578855" y="1880414"/>
            <a:ext cx="1863164" cy="549878"/>
          </a:xfrm>
          <a:prstGeom prst="bentConnector2">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7" name="カギ線コネクタ 106"/>
          <p:cNvCxnSpPr>
            <a:stCxn id="25" idx="6"/>
            <a:endCxn id="44" idx="2"/>
          </p:cNvCxnSpPr>
          <p:nvPr/>
        </p:nvCxnSpPr>
        <p:spPr>
          <a:xfrm>
            <a:off x="7582202" y="1223771"/>
            <a:ext cx="918102" cy="278988"/>
          </a:xfrm>
          <a:prstGeom prst="bentConnector2">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8" name="カギ線コネクタ 107"/>
          <p:cNvCxnSpPr>
            <a:stCxn id="56" idx="6"/>
            <a:endCxn id="60" idx="4"/>
          </p:cNvCxnSpPr>
          <p:nvPr/>
        </p:nvCxnSpPr>
        <p:spPr>
          <a:xfrm rot="5400000">
            <a:off x="7380007" y="2857083"/>
            <a:ext cx="170367" cy="2070230"/>
          </a:xfrm>
          <a:prstGeom prst="bentConnector3">
            <a:avLst>
              <a:gd name="adj1" fmla="val 96545"/>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96" idx="2"/>
            <a:endCxn id="57" idx="3"/>
          </p:cNvCxnSpPr>
          <p:nvPr/>
        </p:nvCxnSpPr>
        <p:spPr>
          <a:xfrm flipH="1">
            <a:off x="3552926" y="3943833"/>
            <a:ext cx="284860" cy="2142"/>
          </a:xfrm>
          <a:prstGeom prst="straightConnector1">
            <a:avLst/>
          </a:prstGeom>
          <a:ln w="571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カギ線コネクタ 109"/>
          <p:cNvCxnSpPr>
            <a:stCxn id="57" idx="1"/>
          </p:cNvCxnSpPr>
          <p:nvPr/>
        </p:nvCxnSpPr>
        <p:spPr>
          <a:xfrm rot="10800000">
            <a:off x="2207788" y="3228805"/>
            <a:ext cx="430738" cy="717170"/>
          </a:xfrm>
          <a:prstGeom prst="bentConnector2">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11" name="カギ線コネクタ 110"/>
          <p:cNvCxnSpPr>
            <a:endCxn id="70" idx="6"/>
          </p:cNvCxnSpPr>
          <p:nvPr/>
        </p:nvCxnSpPr>
        <p:spPr>
          <a:xfrm rot="5400000">
            <a:off x="7676578" y="4423449"/>
            <a:ext cx="1269794" cy="377661"/>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73" idx="6"/>
            <a:endCxn id="102" idx="3"/>
          </p:cNvCxnSpPr>
          <p:nvPr/>
        </p:nvCxnSpPr>
        <p:spPr>
          <a:xfrm flipH="1" flipV="1">
            <a:off x="4917906" y="5245489"/>
            <a:ext cx="1331766" cy="168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3" name="カギ線コネクタ 112"/>
          <p:cNvCxnSpPr/>
          <p:nvPr/>
        </p:nvCxnSpPr>
        <p:spPr>
          <a:xfrm rot="10800000">
            <a:off x="2221641" y="3230951"/>
            <a:ext cx="1803246" cy="2014538"/>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114" name="グループ化 113"/>
          <p:cNvGrpSpPr/>
          <p:nvPr/>
        </p:nvGrpSpPr>
        <p:grpSpPr>
          <a:xfrm flipV="1">
            <a:off x="1925386" y="3086935"/>
            <a:ext cx="576064" cy="144016"/>
            <a:chOff x="1043608" y="3284984"/>
            <a:chExt cx="576064" cy="144016"/>
          </a:xfrm>
        </p:grpSpPr>
        <p:cxnSp>
          <p:nvCxnSpPr>
            <p:cNvPr id="115" name="直線コネクタ 114"/>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7" name="日付プレースホルダー 116"/>
          <p:cNvSpPr>
            <a:spLocks noGrp="1"/>
          </p:cNvSpPr>
          <p:nvPr>
            <p:ph type="dt" sz="half" idx="10"/>
          </p:nvPr>
        </p:nvSpPr>
        <p:spPr/>
        <p:txBody>
          <a:bodyPr/>
          <a:lstStyle/>
          <a:p>
            <a:r>
              <a:rPr kumimoji="1" lang="en-US" altLang="ja-JP" smtClean="0"/>
              <a:t>2018/1/16</a:t>
            </a:r>
            <a:endParaRPr kumimoji="1" lang="ja-JP" altLang="en-US"/>
          </a:p>
        </p:txBody>
      </p:sp>
      <p:sp>
        <p:nvSpPr>
          <p:cNvPr id="118" name="フッター プレースホルダー 117"/>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119" name="スライド番号プレースホルダー 118"/>
          <p:cNvSpPr>
            <a:spLocks noGrp="1"/>
          </p:cNvSpPr>
          <p:nvPr>
            <p:ph type="sldNum" sz="quarter" idx="12"/>
          </p:nvPr>
        </p:nvSpPr>
        <p:spPr/>
        <p:txBody>
          <a:bodyPr/>
          <a:lstStyle/>
          <a:p>
            <a:fld id="{746BA9F6-85FE-4177-991A-A182280B6149}" type="slidenum">
              <a:rPr kumimoji="1" lang="ja-JP" altLang="en-US" smtClean="0"/>
              <a:t>33</a:t>
            </a:fld>
            <a:endParaRPr kumimoji="1" lang="ja-JP" altLang="en-US"/>
          </a:p>
        </p:txBody>
      </p:sp>
    </p:spTree>
    <p:extLst>
      <p:ext uri="{BB962C8B-B14F-4D97-AF65-F5344CB8AC3E}">
        <p14:creationId xmlns:p14="http://schemas.microsoft.com/office/powerpoint/2010/main" val="99487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down)">
                                      <p:cBhvr>
                                        <p:cTn id="7" dur="500"/>
                                        <p:tgtEl>
                                          <p:spTgt spid="11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6"/>
                                        </p:tgtEl>
                                        <p:attrNameLst>
                                          <p:attrName>style.visibility</p:attrName>
                                        </p:attrNameLst>
                                      </p:cBhvr>
                                      <p:to>
                                        <p:strVal val="visible"/>
                                      </p:to>
                                    </p:set>
                                    <p:animEffect transition="in" filter="wipe(down)">
                                      <p:cBhvr>
                                        <p:cTn id="11" dur="500"/>
                                        <p:tgtEl>
                                          <p:spTgt spid="10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1000"/>
                                        <p:tgtEl>
                                          <p:spTgt spid="8"/>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left)">
                                      <p:cBhvr>
                                        <p:cTn id="26" dur="500"/>
                                        <p:tgtEl>
                                          <p:spTgt spid="26"/>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down)">
                                      <p:cBhvr>
                                        <p:cTn id="40" dur="1000"/>
                                        <p:tgtEl>
                                          <p:spTgt spid="6"/>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wipe(left)">
                                      <p:cBhvr>
                                        <p:cTn id="44" dur="500"/>
                                        <p:tgtEl>
                                          <p:spTgt spid="107"/>
                                        </p:tgtEl>
                                      </p:cBhvr>
                                    </p:animEffect>
                                  </p:childTnLst>
                                </p:cTn>
                              </p:par>
                            </p:childTnLst>
                          </p:cTn>
                        </p:par>
                        <p:par>
                          <p:cTn id="45" fill="hold">
                            <p:stCondLst>
                              <p:cond delay="5000"/>
                            </p:stCondLst>
                            <p:childTnLst>
                              <p:par>
                                <p:cTn id="46" presetID="22" presetClass="entr" presetSubtype="1"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up)">
                                      <p:cBhvr>
                                        <p:cTn id="48" dur="500"/>
                                        <p:tgtEl>
                                          <p:spTgt spid="37"/>
                                        </p:tgtEl>
                                      </p:cBhvr>
                                    </p:animEffect>
                                  </p:childTnLst>
                                </p:cTn>
                              </p:par>
                              <p:par>
                                <p:cTn id="49" presetID="22" presetClass="entr" presetSubtype="1"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up)">
                                      <p:cBhvr>
                                        <p:cTn id="51" dur="500"/>
                                        <p:tgtEl>
                                          <p:spTgt spid="34"/>
                                        </p:tgtEl>
                                      </p:cBhvr>
                                    </p:animEffect>
                                  </p:childTnLst>
                                </p:cTn>
                              </p:par>
                            </p:childTnLst>
                          </p:cTn>
                        </p:par>
                        <p:par>
                          <p:cTn id="52" fill="hold">
                            <p:stCondLst>
                              <p:cond delay="5500"/>
                            </p:stCondLst>
                            <p:childTnLst>
                              <p:par>
                                <p:cTn id="53" presetID="22" presetClass="entr" presetSubtype="1" fill="hold"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wipe(up)">
                                      <p:cBhvr>
                                        <p:cTn id="55" dur="500"/>
                                        <p:tgtEl>
                                          <p:spTgt spid="49"/>
                                        </p:tgtEl>
                                      </p:cBhvr>
                                    </p:animEffect>
                                  </p:childTnLst>
                                </p:cTn>
                              </p:par>
                              <p:par>
                                <p:cTn id="56" presetID="22" presetClass="entr" presetSubtype="1" fill="hold"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wipe(up)">
                                      <p:cBhvr>
                                        <p:cTn id="58" dur="500"/>
                                        <p:tgtEl>
                                          <p:spTgt spid="46"/>
                                        </p:tgtEl>
                                      </p:cBhvr>
                                    </p:animEffect>
                                  </p:childTnLst>
                                </p:cTn>
                              </p:par>
                            </p:childTnLst>
                          </p:cTn>
                        </p:par>
                        <p:par>
                          <p:cTn id="59" fill="hold">
                            <p:stCondLst>
                              <p:cond delay="6000"/>
                            </p:stCondLst>
                            <p:childTnLst>
                              <p:par>
                                <p:cTn id="60" presetID="22" presetClass="entr" presetSubtype="2" fill="hold" nodeType="after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wipe(right)">
                                      <p:cBhvr>
                                        <p:cTn id="62" dur="500"/>
                                        <p:tgtEl>
                                          <p:spTgt spid="108"/>
                                        </p:tgtEl>
                                      </p:cBhvr>
                                    </p:animEffect>
                                  </p:childTnLst>
                                </p:cTn>
                              </p:par>
                            </p:childTnLst>
                          </p:cTn>
                        </p:par>
                        <p:par>
                          <p:cTn id="63" fill="hold">
                            <p:stCondLst>
                              <p:cond delay="6500"/>
                            </p:stCondLst>
                            <p:childTnLst>
                              <p:par>
                                <p:cTn id="64" presetID="22" presetClass="entr" presetSubtype="2" fill="hold"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ipe(right)">
                                      <p:cBhvr>
                                        <p:cTn id="66" dur="500"/>
                                        <p:tgtEl>
                                          <p:spTgt spid="58"/>
                                        </p:tgtEl>
                                      </p:cBhvr>
                                    </p:animEffect>
                                  </p:childTnLst>
                                </p:cTn>
                              </p:par>
                            </p:childTnLst>
                          </p:cTn>
                        </p:par>
                        <p:par>
                          <p:cTn id="67" fill="hold">
                            <p:stCondLst>
                              <p:cond delay="7000"/>
                            </p:stCondLst>
                            <p:childTnLst>
                              <p:par>
                                <p:cTn id="68" presetID="22" presetClass="entr" presetSubtype="2"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right)">
                                      <p:cBhvr>
                                        <p:cTn id="70" dur="500"/>
                                        <p:tgtEl>
                                          <p:spTgt spid="3"/>
                                        </p:tgtEl>
                                      </p:cBhvr>
                                    </p:animEffect>
                                  </p:childTnLst>
                                </p:cTn>
                              </p:par>
                            </p:childTnLst>
                          </p:cTn>
                        </p:par>
                        <p:par>
                          <p:cTn id="71" fill="hold">
                            <p:stCondLst>
                              <p:cond delay="7500"/>
                            </p:stCondLst>
                            <p:childTnLst>
                              <p:par>
                                <p:cTn id="72" presetID="22" presetClass="entr" presetSubtype="2" fill="hold" nodeType="afterEffect">
                                  <p:stCondLst>
                                    <p:cond delay="0"/>
                                  </p:stCondLst>
                                  <p:childTnLst>
                                    <p:set>
                                      <p:cBhvr>
                                        <p:cTn id="73" dur="1" fill="hold">
                                          <p:stCondLst>
                                            <p:cond delay="0"/>
                                          </p:stCondLst>
                                        </p:cTn>
                                        <p:tgtEl>
                                          <p:spTgt spid="91"/>
                                        </p:tgtEl>
                                        <p:attrNameLst>
                                          <p:attrName>style.visibility</p:attrName>
                                        </p:attrNameLst>
                                      </p:cBhvr>
                                      <p:to>
                                        <p:strVal val="visible"/>
                                      </p:to>
                                    </p:set>
                                    <p:animEffect transition="in" filter="wipe(right)">
                                      <p:cBhvr>
                                        <p:cTn id="74" dur="500"/>
                                        <p:tgtEl>
                                          <p:spTgt spid="91"/>
                                        </p:tgtEl>
                                      </p:cBhvr>
                                    </p:animEffect>
                                  </p:childTnLst>
                                </p:cTn>
                              </p:par>
                              <p:par>
                                <p:cTn id="75" presetID="22" presetClass="entr" presetSubtype="2" fill="hold" nodeType="withEffect">
                                  <p:stCondLst>
                                    <p:cond delay="0"/>
                                  </p:stCondLst>
                                  <p:childTnLst>
                                    <p:set>
                                      <p:cBhvr>
                                        <p:cTn id="76" dur="1" fill="hold">
                                          <p:stCondLst>
                                            <p:cond delay="0"/>
                                          </p:stCondLst>
                                        </p:cTn>
                                        <p:tgtEl>
                                          <p:spTgt spid="103"/>
                                        </p:tgtEl>
                                        <p:attrNameLst>
                                          <p:attrName>style.visibility</p:attrName>
                                        </p:attrNameLst>
                                      </p:cBhvr>
                                      <p:to>
                                        <p:strVal val="visible"/>
                                      </p:to>
                                    </p:set>
                                    <p:animEffect transition="in" filter="wipe(right)">
                                      <p:cBhvr>
                                        <p:cTn id="77" dur="500"/>
                                        <p:tgtEl>
                                          <p:spTgt spid="103"/>
                                        </p:tgtEl>
                                      </p:cBhvr>
                                    </p:animEffect>
                                  </p:childTnLst>
                                </p:cTn>
                              </p:par>
                            </p:childTnLst>
                          </p:cTn>
                        </p:par>
                        <p:par>
                          <p:cTn id="78" fill="hold">
                            <p:stCondLst>
                              <p:cond delay="8000"/>
                            </p:stCondLst>
                            <p:childTnLst>
                              <p:par>
                                <p:cTn id="79" presetID="22" presetClass="entr" presetSubtype="2" fill="hold"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right)">
                                      <p:cBhvr>
                                        <p:cTn id="81" dur="500"/>
                                        <p:tgtEl>
                                          <p:spTgt spid="109"/>
                                        </p:tgtEl>
                                      </p:cBhvr>
                                    </p:animEffect>
                                  </p:childTnLst>
                                </p:cTn>
                              </p:par>
                            </p:childTnLst>
                          </p:cTn>
                        </p:par>
                        <p:par>
                          <p:cTn id="82" fill="hold">
                            <p:stCondLst>
                              <p:cond delay="8500"/>
                            </p:stCondLst>
                            <p:childTnLst>
                              <p:par>
                                <p:cTn id="83" presetID="22" presetClass="entr" presetSubtype="2"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wipe(right)">
                                      <p:cBhvr>
                                        <p:cTn id="85" dur="500"/>
                                        <p:tgtEl>
                                          <p:spTgt spid="57"/>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right)">
                                      <p:cBhvr>
                                        <p:cTn id="88" dur="500"/>
                                        <p:tgtEl>
                                          <p:spTgt spid="9"/>
                                        </p:tgtEl>
                                      </p:cBhvr>
                                    </p:animEffect>
                                  </p:childTnLst>
                                </p:cTn>
                              </p:par>
                            </p:childTnLst>
                          </p:cTn>
                        </p:par>
                        <p:par>
                          <p:cTn id="89" fill="hold">
                            <p:stCondLst>
                              <p:cond delay="9000"/>
                            </p:stCondLst>
                            <p:childTnLst>
                              <p:par>
                                <p:cTn id="90" presetID="22" presetClass="entr" presetSubtype="2" fill="hold" nodeType="afterEffect">
                                  <p:stCondLst>
                                    <p:cond delay="0"/>
                                  </p:stCondLst>
                                  <p:childTnLst>
                                    <p:set>
                                      <p:cBhvr>
                                        <p:cTn id="91" dur="1" fill="hold">
                                          <p:stCondLst>
                                            <p:cond delay="0"/>
                                          </p:stCondLst>
                                        </p:cTn>
                                        <p:tgtEl>
                                          <p:spTgt spid="110"/>
                                        </p:tgtEl>
                                        <p:attrNameLst>
                                          <p:attrName>style.visibility</p:attrName>
                                        </p:attrNameLst>
                                      </p:cBhvr>
                                      <p:to>
                                        <p:strVal val="visible"/>
                                      </p:to>
                                    </p:set>
                                    <p:animEffect transition="in" filter="wipe(right)">
                                      <p:cBhvr>
                                        <p:cTn id="92" dur="500"/>
                                        <p:tgtEl>
                                          <p:spTgt spid="110"/>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nodeType="clickEffect">
                                  <p:stCondLst>
                                    <p:cond delay="0"/>
                                  </p:stCondLst>
                                  <p:childTnLst>
                                    <p:set>
                                      <p:cBhvr>
                                        <p:cTn id="96" dur="1" fill="hold">
                                          <p:stCondLst>
                                            <p:cond delay="0"/>
                                          </p:stCondLst>
                                        </p:cTn>
                                        <p:tgtEl>
                                          <p:spTgt spid="111"/>
                                        </p:tgtEl>
                                        <p:attrNameLst>
                                          <p:attrName>style.visibility</p:attrName>
                                        </p:attrNameLst>
                                      </p:cBhvr>
                                      <p:to>
                                        <p:strVal val="visible"/>
                                      </p:to>
                                    </p:set>
                                    <p:animEffect transition="in" filter="wipe(up)">
                                      <p:cBhvr>
                                        <p:cTn id="97" dur="500"/>
                                        <p:tgtEl>
                                          <p:spTgt spid="111"/>
                                        </p:tgtEl>
                                      </p:cBhvr>
                                    </p:animEffect>
                                  </p:childTnLst>
                                </p:cTn>
                              </p:par>
                            </p:childTnLst>
                          </p:cTn>
                        </p:par>
                        <p:par>
                          <p:cTn id="98" fill="hold">
                            <p:stCondLst>
                              <p:cond delay="500"/>
                            </p:stCondLst>
                            <p:childTnLst>
                              <p:par>
                                <p:cTn id="99" presetID="22" presetClass="entr" presetSubtype="2" fill="hold" nodeType="after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wipe(right)">
                                      <p:cBhvr>
                                        <p:cTn id="101" dur="2000"/>
                                        <p:tgtEl>
                                          <p:spTgt spid="64"/>
                                        </p:tgtEl>
                                      </p:cBhvr>
                                    </p:animEffect>
                                  </p:childTnLst>
                                </p:cTn>
                              </p:par>
                              <p:par>
                                <p:cTn id="102" presetID="22" presetClass="entr" presetSubtype="1" fill="hold" nodeType="withEffect">
                                  <p:stCondLst>
                                    <p:cond delay="500"/>
                                  </p:stCondLst>
                                  <p:childTnLst>
                                    <p:set>
                                      <p:cBhvr>
                                        <p:cTn id="103" dur="1" fill="hold">
                                          <p:stCondLst>
                                            <p:cond delay="0"/>
                                          </p:stCondLst>
                                        </p:cTn>
                                        <p:tgtEl>
                                          <p:spTgt spid="61"/>
                                        </p:tgtEl>
                                        <p:attrNameLst>
                                          <p:attrName>style.visibility</p:attrName>
                                        </p:attrNameLst>
                                      </p:cBhvr>
                                      <p:to>
                                        <p:strVal val="visible"/>
                                      </p:to>
                                    </p:set>
                                    <p:animEffect transition="in" filter="wipe(up)">
                                      <p:cBhvr>
                                        <p:cTn id="104" dur="1000"/>
                                        <p:tgtEl>
                                          <p:spTgt spid="61"/>
                                        </p:tgtEl>
                                      </p:cBhvr>
                                    </p:animEffect>
                                  </p:childTnLst>
                                </p:cTn>
                              </p:par>
                            </p:childTnLst>
                          </p:cTn>
                        </p:par>
                        <p:par>
                          <p:cTn id="105" fill="hold">
                            <p:stCondLst>
                              <p:cond delay="2500"/>
                            </p:stCondLst>
                            <p:childTnLst>
                              <p:par>
                                <p:cTn id="106" presetID="22" presetClass="entr" presetSubtype="2" fill="hold" nodeType="afterEffect">
                                  <p:stCondLst>
                                    <p:cond delay="0"/>
                                  </p:stCondLst>
                                  <p:childTnLst>
                                    <p:set>
                                      <p:cBhvr>
                                        <p:cTn id="107" dur="1" fill="hold">
                                          <p:stCondLst>
                                            <p:cond delay="0"/>
                                          </p:stCondLst>
                                        </p:cTn>
                                        <p:tgtEl>
                                          <p:spTgt spid="112"/>
                                        </p:tgtEl>
                                        <p:attrNameLst>
                                          <p:attrName>style.visibility</p:attrName>
                                        </p:attrNameLst>
                                      </p:cBhvr>
                                      <p:to>
                                        <p:strVal val="visible"/>
                                      </p:to>
                                    </p:set>
                                    <p:animEffect transition="in" filter="wipe(right)">
                                      <p:cBhvr>
                                        <p:cTn id="108" dur="500"/>
                                        <p:tgtEl>
                                          <p:spTgt spid="112"/>
                                        </p:tgtEl>
                                      </p:cBhvr>
                                    </p:animEffect>
                                  </p:childTnLst>
                                </p:cTn>
                              </p:par>
                            </p:childTnLst>
                          </p:cTn>
                        </p:par>
                        <p:par>
                          <p:cTn id="109" fill="hold">
                            <p:stCondLst>
                              <p:cond delay="3000"/>
                            </p:stCondLst>
                            <p:childTnLst>
                              <p:par>
                                <p:cTn id="110" presetID="22" presetClass="entr" presetSubtype="2" fill="hold" nodeType="afterEffect">
                                  <p:stCondLst>
                                    <p:cond delay="0"/>
                                  </p:stCondLst>
                                  <p:childTnLst>
                                    <p:set>
                                      <p:cBhvr>
                                        <p:cTn id="111" dur="1" fill="hold">
                                          <p:stCondLst>
                                            <p:cond delay="0"/>
                                          </p:stCondLst>
                                        </p:cTn>
                                        <p:tgtEl>
                                          <p:spTgt spid="98"/>
                                        </p:tgtEl>
                                        <p:attrNameLst>
                                          <p:attrName>style.visibility</p:attrName>
                                        </p:attrNameLst>
                                      </p:cBhvr>
                                      <p:to>
                                        <p:strVal val="visible"/>
                                      </p:to>
                                    </p:set>
                                    <p:animEffect transition="in" filter="wipe(right)">
                                      <p:cBhvr>
                                        <p:cTn id="112" dur="1000"/>
                                        <p:tgtEl>
                                          <p:spTgt spid="98"/>
                                        </p:tgtEl>
                                      </p:cBhvr>
                                    </p:animEffect>
                                  </p:childTnLst>
                                </p:cTn>
                              </p:par>
                            </p:childTnLst>
                          </p:cTn>
                        </p:par>
                        <p:par>
                          <p:cTn id="113" fill="hold">
                            <p:stCondLst>
                              <p:cond delay="4000"/>
                            </p:stCondLst>
                            <p:childTnLst>
                              <p:par>
                                <p:cTn id="114" presetID="22" presetClass="entr" presetSubtype="2" fill="hold" nodeType="afterEffect">
                                  <p:stCondLst>
                                    <p:cond delay="0"/>
                                  </p:stCondLst>
                                  <p:childTnLst>
                                    <p:set>
                                      <p:cBhvr>
                                        <p:cTn id="115" dur="1" fill="hold">
                                          <p:stCondLst>
                                            <p:cond delay="0"/>
                                          </p:stCondLst>
                                        </p:cTn>
                                        <p:tgtEl>
                                          <p:spTgt spid="113"/>
                                        </p:tgtEl>
                                        <p:attrNameLst>
                                          <p:attrName>style.visibility</p:attrName>
                                        </p:attrNameLst>
                                      </p:cBhvr>
                                      <p:to>
                                        <p:strVal val="visible"/>
                                      </p:to>
                                    </p:set>
                                    <p:animEffect transition="in" filter="wipe(right)">
                                      <p:cBhvr>
                                        <p:cTn id="116"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5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49275"/>
          </a:xfrm>
        </p:spPr>
        <p:txBody>
          <a:bodyPr>
            <a:normAutofit fontScale="90000"/>
          </a:bodyPr>
          <a:lstStyle/>
          <a:p>
            <a:r>
              <a:rPr lang="ja-JP" altLang="en-US" dirty="0"/>
              <a:t>不法行為法における消滅原因</a:t>
            </a:r>
            <a:endParaRPr kumimoji="1" lang="ja-JP" altLang="en-US" dirty="0"/>
          </a:p>
        </p:txBody>
      </p:sp>
      <p:sp>
        <p:nvSpPr>
          <p:cNvPr id="3" name="正方形/長方形 2"/>
          <p:cNvSpPr/>
          <p:nvPr/>
        </p:nvSpPr>
        <p:spPr>
          <a:xfrm rot="20559379" flipV="1">
            <a:off x="6730182" y="1231702"/>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grpSp>
        <p:nvGrpSpPr>
          <p:cNvPr id="4" name="グループ化 3"/>
          <p:cNvGrpSpPr/>
          <p:nvPr/>
        </p:nvGrpSpPr>
        <p:grpSpPr>
          <a:xfrm>
            <a:off x="4096034" y="3911256"/>
            <a:ext cx="689258" cy="162302"/>
            <a:chOff x="2627784" y="3140968"/>
            <a:chExt cx="689258" cy="162302"/>
          </a:xfrm>
        </p:grpSpPr>
        <p:cxnSp>
          <p:nvCxnSpPr>
            <p:cNvPr id="5" name="直線コネクタ 4"/>
            <p:cNvCxnSpPr/>
            <p:nvPr/>
          </p:nvCxnSpPr>
          <p:spPr>
            <a:xfrm>
              <a:off x="2627784" y="3295893"/>
              <a:ext cx="689258" cy="0"/>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972413" y="3140968"/>
              <a:ext cx="0" cy="162302"/>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
        <p:nvSpPr>
          <p:cNvPr id="7" name="正方形/長方形 6"/>
          <p:cNvSpPr/>
          <p:nvPr/>
        </p:nvSpPr>
        <p:spPr>
          <a:xfrm rot="21015070">
            <a:off x="4923173" y="1219263"/>
            <a:ext cx="590121" cy="5277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8" name="正方形/長方形 7"/>
          <p:cNvSpPr/>
          <p:nvPr/>
        </p:nvSpPr>
        <p:spPr>
          <a:xfrm rot="20999329">
            <a:off x="3138542" y="1231167"/>
            <a:ext cx="607204" cy="62958"/>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9" name="太陽 8"/>
          <p:cNvSpPr/>
          <p:nvPr/>
        </p:nvSpPr>
        <p:spPr>
          <a:xfrm>
            <a:off x="2616958" y="3537152"/>
            <a:ext cx="914400" cy="9144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sp>
        <p:nvSpPr>
          <p:cNvPr id="10" name="テキスト ボックス 9"/>
          <p:cNvSpPr txBox="1"/>
          <p:nvPr/>
        </p:nvSpPr>
        <p:spPr>
          <a:xfrm>
            <a:off x="2280378" y="4445792"/>
            <a:ext cx="1620957" cy="523220"/>
          </a:xfrm>
          <a:prstGeom prst="rect">
            <a:avLst/>
          </a:prstGeom>
          <a:noFill/>
        </p:spPr>
        <p:txBody>
          <a:bodyPr wrap="none" rtlCol="0">
            <a:spAutoFit/>
          </a:bodyPr>
          <a:lstStyle/>
          <a:p>
            <a:r>
              <a:rPr lang="ja-JP" altLang="en-US" sz="2800" dirty="0" smtClean="0"/>
              <a:t>損害賠償</a:t>
            </a:r>
            <a:endParaRPr lang="ja-JP" altLang="en-US" sz="2800" dirty="0"/>
          </a:p>
        </p:txBody>
      </p:sp>
      <p:grpSp>
        <p:nvGrpSpPr>
          <p:cNvPr id="11" name="グループ化 10"/>
          <p:cNvGrpSpPr/>
          <p:nvPr/>
        </p:nvGrpSpPr>
        <p:grpSpPr>
          <a:xfrm>
            <a:off x="2626898" y="1218612"/>
            <a:ext cx="1656184" cy="1495328"/>
            <a:chOff x="768824" y="1844824"/>
            <a:chExt cx="1656184" cy="1495328"/>
          </a:xfrm>
        </p:grpSpPr>
        <p:sp>
          <p:nvSpPr>
            <p:cNvPr id="12" name="フローチャート : 結合子 14"/>
            <p:cNvSpPr/>
            <p:nvPr/>
          </p:nvSpPr>
          <p:spPr>
            <a:xfrm>
              <a:off x="1187624"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3" name="フローチャート : 結合子 15"/>
            <p:cNvSpPr/>
            <p:nvPr/>
          </p:nvSpPr>
          <p:spPr>
            <a:xfrm>
              <a:off x="1691680"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4" name="直線コネクタ 13"/>
            <p:cNvCxnSpPr>
              <a:stCxn id="17" idx="6"/>
              <a:endCxn id="12"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3" idx="6"/>
              <a:endCxn id="18"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rot="16200000">
              <a:off x="1073696" y="1988840"/>
              <a:ext cx="1046440" cy="1656184"/>
            </a:xfrm>
            <a:prstGeom prst="rect">
              <a:avLst/>
            </a:prstGeom>
            <a:noFill/>
          </p:spPr>
          <p:txBody>
            <a:bodyPr vert="eaVert" wrap="square" rtlCol="0">
              <a:spAutoFit/>
            </a:bodyPr>
            <a:lstStyle/>
            <a:p>
              <a:pPr algn="ctr"/>
              <a:r>
                <a:rPr lang="ja-JP" altLang="en-US" sz="2800" dirty="0" smtClean="0"/>
                <a:t>故意又は</a:t>
              </a:r>
              <a:endParaRPr lang="en-US" altLang="ja-JP" sz="2800" dirty="0" smtClean="0"/>
            </a:p>
            <a:p>
              <a:pPr algn="ctr"/>
              <a:r>
                <a:rPr lang="ja-JP" altLang="en-US" sz="2800" dirty="0"/>
                <a:t>過失</a:t>
              </a:r>
            </a:p>
          </p:txBody>
        </p:sp>
        <p:sp>
          <p:nvSpPr>
            <p:cNvPr id="17" name="フローチャート : 結合子 19"/>
            <p:cNvSpPr/>
            <p:nvPr/>
          </p:nvSpPr>
          <p:spPr>
            <a:xfrm>
              <a:off x="89959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8" name="フローチャート : 結合子 20"/>
            <p:cNvSpPr/>
            <p:nvPr/>
          </p:nvSpPr>
          <p:spPr>
            <a:xfrm>
              <a:off x="197971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19" name="グループ化 18"/>
          <p:cNvGrpSpPr/>
          <p:nvPr/>
        </p:nvGrpSpPr>
        <p:grpSpPr>
          <a:xfrm>
            <a:off x="6358066" y="1218612"/>
            <a:ext cx="1663068" cy="1279884"/>
            <a:chOff x="899592" y="1844824"/>
            <a:chExt cx="1663068" cy="1279884"/>
          </a:xfrm>
        </p:grpSpPr>
        <p:sp>
          <p:nvSpPr>
            <p:cNvPr id="20" name="フローチャート : 結合子 22"/>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1" name="フローチャート : 結合子 23"/>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2" name="直線コネクタ 21"/>
            <p:cNvCxnSpPr>
              <a:stCxn id="25" idx="6"/>
              <a:endCxn id="20"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1" idx="6"/>
              <a:endCxn id="26"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rot="16200000">
              <a:off x="1426791" y="1988840"/>
              <a:ext cx="615553" cy="1656184"/>
            </a:xfrm>
            <a:prstGeom prst="rect">
              <a:avLst/>
            </a:prstGeom>
            <a:noFill/>
          </p:spPr>
          <p:txBody>
            <a:bodyPr vert="eaVert" wrap="square" rtlCol="0">
              <a:spAutoFit/>
            </a:bodyPr>
            <a:lstStyle/>
            <a:p>
              <a:pPr algn="ctr"/>
              <a:r>
                <a:rPr lang="ja-JP" altLang="en-US" sz="2800" dirty="0" smtClean="0"/>
                <a:t>損害</a:t>
              </a:r>
              <a:endParaRPr lang="ja-JP" altLang="en-US" sz="2800" dirty="0"/>
            </a:p>
          </p:txBody>
        </p:sp>
        <p:sp>
          <p:nvSpPr>
            <p:cNvPr id="25" name="フローチャート : 結合子 27"/>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6" name="フローチャート : 結合子 28"/>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7" name="グループ化 26"/>
          <p:cNvGrpSpPr/>
          <p:nvPr/>
        </p:nvGrpSpPr>
        <p:grpSpPr>
          <a:xfrm>
            <a:off x="4548419" y="1218612"/>
            <a:ext cx="1656184" cy="1279884"/>
            <a:chOff x="890145" y="1844824"/>
            <a:chExt cx="1656184" cy="1279884"/>
          </a:xfrm>
        </p:grpSpPr>
        <p:sp>
          <p:nvSpPr>
            <p:cNvPr id="28" name="フローチャート : 結合子 30"/>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9" name="フローチャート : 結合子 31"/>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30" name="直線コネクタ 29"/>
            <p:cNvCxnSpPr>
              <a:stCxn id="33" idx="6"/>
              <a:endCxn id="28"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29" idx="6"/>
              <a:endCxn id="34"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rot="16200000">
              <a:off x="1410460" y="1988840"/>
              <a:ext cx="615553" cy="1656184"/>
            </a:xfrm>
            <a:prstGeom prst="rect">
              <a:avLst/>
            </a:prstGeom>
            <a:noFill/>
          </p:spPr>
          <p:txBody>
            <a:bodyPr vert="eaVert" wrap="square" rtlCol="0">
              <a:spAutoFit/>
            </a:bodyPr>
            <a:lstStyle/>
            <a:p>
              <a:r>
                <a:rPr lang="ja-JP" altLang="en-US" sz="2800" dirty="0" smtClean="0"/>
                <a:t>因果関係</a:t>
              </a:r>
              <a:endParaRPr lang="ja-JP" altLang="en-US" sz="2800" dirty="0"/>
            </a:p>
          </p:txBody>
        </p:sp>
        <p:sp>
          <p:nvSpPr>
            <p:cNvPr id="33" name="フローチャート : 結合子 35"/>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4" name="フローチャート : 結合子 36"/>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5" name="グループ化 34"/>
          <p:cNvGrpSpPr/>
          <p:nvPr/>
        </p:nvGrpSpPr>
        <p:grpSpPr>
          <a:xfrm>
            <a:off x="8410586" y="1848156"/>
            <a:ext cx="179728" cy="654618"/>
            <a:chOff x="6634568" y="2283718"/>
            <a:chExt cx="179728" cy="654618"/>
          </a:xfrm>
        </p:grpSpPr>
        <p:cxnSp>
          <p:nvCxnSpPr>
            <p:cNvPr id="36" name="直線コネクタ 35"/>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8428296" y="1585936"/>
            <a:ext cx="2368578" cy="1224136"/>
            <a:chOff x="7002270" y="1772816"/>
            <a:chExt cx="2368578" cy="1224136"/>
          </a:xfrm>
        </p:grpSpPr>
        <p:grpSp>
          <p:nvGrpSpPr>
            <p:cNvPr id="39" name="グループ化 38"/>
            <p:cNvGrpSpPr/>
            <p:nvPr/>
          </p:nvGrpSpPr>
          <p:grpSpPr>
            <a:xfrm rot="5400000">
              <a:off x="6462210" y="2312876"/>
              <a:ext cx="1224136" cy="144016"/>
              <a:chOff x="3059832" y="4005064"/>
              <a:chExt cx="1224136" cy="144016"/>
            </a:xfrm>
          </p:grpSpPr>
          <p:sp>
            <p:nvSpPr>
              <p:cNvPr id="41" name="フローチャート : 結合子 43"/>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42" name="フローチャート : 結合子 44"/>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43" name="直線コネクタ 42"/>
              <p:cNvCxnSpPr>
                <a:stCxn id="45" idx="6"/>
                <a:endCxn id="41" idx="2"/>
              </p:cNvCxnSpPr>
              <p:nvPr/>
            </p:nvCxnSpPr>
            <p:spPr>
              <a:xfrm>
                <a:off x="3203848"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6"/>
                <a:endCxn id="46"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5" name="フローチャート : 結合子 47"/>
              <p:cNvSpPr/>
              <p:nvPr/>
            </p:nvSpPr>
            <p:spPr>
              <a:xfrm>
                <a:off x="305983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46" name="フローチャート : 結合子 48"/>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sp>
          <p:nvSpPr>
            <p:cNvPr id="40" name="テキスト ボックス 39"/>
            <p:cNvSpPr txBox="1"/>
            <p:nvPr/>
          </p:nvSpPr>
          <p:spPr>
            <a:xfrm>
              <a:off x="7164287" y="2204864"/>
              <a:ext cx="2206561" cy="523220"/>
            </a:xfrm>
            <a:prstGeom prst="rect">
              <a:avLst/>
            </a:prstGeom>
            <a:noFill/>
          </p:spPr>
          <p:txBody>
            <a:bodyPr wrap="square" rtlCol="0">
              <a:spAutoFit/>
            </a:bodyPr>
            <a:lstStyle/>
            <a:p>
              <a:r>
                <a:rPr lang="ja-JP" altLang="en-US" sz="2800" dirty="0" smtClean="0"/>
                <a:t>責任無能力</a:t>
              </a:r>
              <a:endParaRPr lang="ja-JP" altLang="en-US" sz="2800" dirty="0"/>
            </a:p>
          </p:txBody>
        </p:sp>
      </p:grpSp>
      <p:grpSp>
        <p:nvGrpSpPr>
          <p:cNvPr id="47" name="グループ化 46"/>
          <p:cNvGrpSpPr/>
          <p:nvPr/>
        </p:nvGrpSpPr>
        <p:grpSpPr>
          <a:xfrm>
            <a:off x="8410586" y="2928276"/>
            <a:ext cx="179728" cy="654618"/>
            <a:chOff x="6634568" y="2283718"/>
            <a:chExt cx="179728" cy="654618"/>
          </a:xfrm>
        </p:grpSpPr>
        <p:cxnSp>
          <p:nvCxnSpPr>
            <p:cNvPr id="48" name="直線コネクタ 47"/>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0" name="グループ化 49"/>
          <p:cNvGrpSpPr/>
          <p:nvPr/>
        </p:nvGrpSpPr>
        <p:grpSpPr>
          <a:xfrm>
            <a:off x="8428298" y="2822772"/>
            <a:ext cx="1962216" cy="1034763"/>
            <a:chOff x="6642232" y="2178214"/>
            <a:chExt cx="1962216" cy="1034763"/>
          </a:xfrm>
        </p:grpSpPr>
        <p:grpSp>
          <p:nvGrpSpPr>
            <p:cNvPr id="51" name="グループ化 50"/>
            <p:cNvGrpSpPr/>
            <p:nvPr/>
          </p:nvGrpSpPr>
          <p:grpSpPr>
            <a:xfrm rot="5400000">
              <a:off x="6196858" y="2623588"/>
              <a:ext cx="1034763" cy="144016"/>
              <a:chOff x="3249205" y="4005064"/>
              <a:chExt cx="1034763" cy="144016"/>
            </a:xfrm>
          </p:grpSpPr>
          <p:sp>
            <p:nvSpPr>
              <p:cNvPr id="53" name="フローチャート : 結合子 55"/>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54" name="フローチャート : 結合子 56"/>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55" name="直線コネクタ 54"/>
              <p:cNvCxnSpPr>
                <a:stCxn id="46" idx="6"/>
                <a:endCxn id="53" idx="2"/>
              </p:cNvCxnSpPr>
              <p:nvPr/>
            </p:nvCxnSpPr>
            <p:spPr>
              <a:xfrm rot="16200000">
                <a:off x="3298534" y="4027743"/>
                <a:ext cx="2" cy="9866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54" idx="6"/>
                <a:endCxn id="57"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7" name="フローチャート : 結合子 59"/>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sp>
          <p:nvSpPr>
            <p:cNvPr id="52" name="テキスト ボックス 51"/>
            <p:cNvSpPr txBox="1"/>
            <p:nvPr/>
          </p:nvSpPr>
          <p:spPr>
            <a:xfrm>
              <a:off x="6804248" y="2380818"/>
              <a:ext cx="1800200" cy="523220"/>
            </a:xfrm>
            <a:prstGeom prst="rect">
              <a:avLst/>
            </a:prstGeom>
            <a:noFill/>
          </p:spPr>
          <p:txBody>
            <a:bodyPr wrap="square" rtlCol="0">
              <a:spAutoFit/>
            </a:bodyPr>
            <a:lstStyle/>
            <a:p>
              <a:r>
                <a:rPr lang="ja-JP" altLang="en-US" sz="2800" dirty="0"/>
                <a:t>免責</a:t>
              </a:r>
            </a:p>
          </p:txBody>
        </p:sp>
      </p:grpSp>
      <p:sp>
        <p:nvSpPr>
          <p:cNvPr id="58" name="太陽 57"/>
          <p:cNvSpPr/>
          <p:nvPr/>
        </p:nvSpPr>
        <p:spPr>
          <a:xfrm>
            <a:off x="2605868" y="3545197"/>
            <a:ext cx="914400" cy="914400"/>
          </a:xfrm>
          <a:prstGeom prst="su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grpSp>
        <p:nvGrpSpPr>
          <p:cNvPr id="59" name="グループ化 58"/>
          <p:cNvGrpSpPr/>
          <p:nvPr/>
        </p:nvGrpSpPr>
        <p:grpSpPr>
          <a:xfrm>
            <a:off x="4877938" y="3562305"/>
            <a:ext cx="1789758" cy="1137984"/>
            <a:chOff x="3595927" y="4050372"/>
            <a:chExt cx="1789758" cy="1137984"/>
          </a:xfrm>
        </p:grpSpPr>
        <p:sp>
          <p:nvSpPr>
            <p:cNvPr id="60" name="テキスト ボックス 59"/>
            <p:cNvSpPr txBox="1"/>
            <p:nvPr/>
          </p:nvSpPr>
          <p:spPr>
            <a:xfrm>
              <a:off x="3595927" y="4665136"/>
              <a:ext cx="1789758" cy="523220"/>
            </a:xfrm>
            <a:prstGeom prst="rect">
              <a:avLst/>
            </a:prstGeom>
            <a:noFill/>
            <a:ln>
              <a:noFill/>
            </a:ln>
          </p:spPr>
          <p:txBody>
            <a:bodyPr wrap="square" rtlCol="0">
              <a:spAutoFit/>
            </a:bodyPr>
            <a:lstStyle/>
            <a:p>
              <a:pPr algn="ctr"/>
              <a:r>
                <a:rPr lang="ja-JP" altLang="en-US" sz="2800" dirty="0" smtClean="0"/>
                <a:t>過失相殺</a:t>
              </a:r>
              <a:endParaRPr lang="en-US" altLang="ja-JP" sz="2800" dirty="0"/>
            </a:p>
          </p:txBody>
        </p:sp>
        <p:sp>
          <p:nvSpPr>
            <p:cNvPr id="61" name="稲妻 60"/>
            <p:cNvSpPr/>
            <p:nvPr/>
          </p:nvSpPr>
          <p:spPr>
            <a:xfrm rot="18944648">
              <a:off x="4044340" y="4050372"/>
              <a:ext cx="914400" cy="914400"/>
            </a:xfrm>
            <a:prstGeom prst="lightningBolt">
              <a:avLst/>
            </a:prstGeom>
            <a:solidFill>
              <a:schemeClr val="tx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grpSp>
      <p:grpSp>
        <p:nvGrpSpPr>
          <p:cNvPr id="62" name="グループ化 61"/>
          <p:cNvGrpSpPr/>
          <p:nvPr/>
        </p:nvGrpSpPr>
        <p:grpSpPr>
          <a:xfrm>
            <a:off x="6862122" y="4703344"/>
            <a:ext cx="689258" cy="162302"/>
            <a:chOff x="5652120" y="3931305"/>
            <a:chExt cx="689258" cy="162302"/>
          </a:xfrm>
        </p:grpSpPr>
        <p:cxnSp>
          <p:nvCxnSpPr>
            <p:cNvPr id="63" name="直線コネクタ 62"/>
            <p:cNvCxnSpPr/>
            <p:nvPr/>
          </p:nvCxnSpPr>
          <p:spPr>
            <a:xfrm>
              <a:off x="5652120" y="408623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996749" y="393130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637986" y="4256204"/>
            <a:ext cx="3240360" cy="1956688"/>
            <a:chOff x="4211960" y="4403734"/>
            <a:chExt cx="3240360" cy="1956688"/>
          </a:xfrm>
        </p:grpSpPr>
        <p:grpSp>
          <p:nvGrpSpPr>
            <p:cNvPr id="66" name="グループ化 65"/>
            <p:cNvGrpSpPr/>
            <p:nvPr/>
          </p:nvGrpSpPr>
          <p:grpSpPr>
            <a:xfrm>
              <a:off x="5436096" y="5426938"/>
              <a:ext cx="689258" cy="162302"/>
              <a:chOff x="5652120" y="4034225"/>
              <a:chExt cx="689258" cy="162302"/>
            </a:xfrm>
          </p:grpSpPr>
          <p:cxnSp>
            <p:nvCxnSpPr>
              <p:cNvPr id="90" name="直線コネクタ 89"/>
              <p:cNvCxnSpPr/>
              <p:nvPr/>
            </p:nvCxnSpPr>
            <p:spPr>
              <a:xfrm>
                <a:off x="5652120" y="418915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5996749" y="403422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67" name="グループ化 66"/>
            <p:cNvGrpSpPr/>
            <p:nvPr/>
          </p:nvGrpSpPr>
          <p:grpSpPr>
            <a:xfrm>
              <a:off x="4211960" y="4403734"/>
              <a:ext cx="3240360" cy="1956688"/>
              <a:chOff x="4499992" y="4043694"/>
              <a:chExt cx="3240360" cy="1956688"/>
            </a:xfrm>
          </p:grpSpPr>
          <p:grpSp>
            <p:nvGrpSpPr>
              <p:cNvPr id="68" name="グループ化 67"/>
              <p:cNvGrpSpPr/>
              <p:nvPr/>
            </p:nvGrpSpPr>
            <p:grpSpPr>
              <a:xfrm>
                <a:off x="5436096" y="4725144"/>
                <a:ext cx="1224136" cy="144016"/>
                <a:chOff x="899592" y="1844824"/>
                <a:chExt cx="1224136" cy="144016"/>
              </a:xfrm>
            </p:grpSpPr>
            <p:sp>
              <p:nvSpPr>
                <p:cNvPr id="84" name="フローチャート : 結合子 86"/>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5" name="フローチャート : 結合子 87"/>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86" name="直線コネクタ 85"/>
                <p:cNvCxnSpPr>
                  <a:stCxn id="88" idx="6"/>
                  <a:endCxn id="84"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85" idx="6"/>
                  <a:endCxn id="89"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8" name="フローチャート : 結合子 90"/>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9" name="フローチャート : 結合子 91"/>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grpSp>
            <p:nvGrpSpPr>
              <p:cNvPr id="69" name="グループ化 68"/>
              <p:cNvGrpSpPr/>
              <p:nvPr/>
            </p:nvGrpSpPr>
            <p:grpSpPr>
              <a:xfrm>
                <a:off x="5436096" y="5319494"/>
                <a:ext cx="1224136" cy="144016"/>
                <a:chOff x="899592" y="1844824"/>
                <a:chExt cx="1224136" cy="144016"/>
              </a:xfrm>
            </p:grpSpPr>
            <p:sp>
              <p:nvSpPr>
                <p:cNvPr id="78" name="フローチャート : 結合子 80"/>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79" name="フローチャート : 結合子 81"/>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80" name="直線コネクタ 79"/>
                <p:cNvCxnSpPr>
                  <a:stCxn id="82" idx="6"/>
                  <a:endCxn id="78"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1" name="直線コネクタ 80"/>
                <p:cNvCxnSpPr>
                  <a:stCxn id="79" idx="6"/>
                  <a:endCxn id="83"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2" name="フローチャート : 結合子 84"/>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3" name="フローチャート : 結合子 85"/>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cxnSp>
            <p:nvCxnSpPr>
              <p:cNvPr id="70" name="直線コネクタ 69"/>
              <p:cNvCxnSpPr>
                <a:stCxn id="89" idx="6"/>
                <a:endCxn id="71" idx="0"/>
              </p:cNvCxnSpPr>
              <p:nvPr/>
            </p:nvCxnSpPr>
            <p:spPr>
              <a:xfrm>
                <a:off x="6660232"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1" name="フローチャート : 結合子 73"/>
              <p:cNvSpPr/>
              <p:nvPr/>
            </p:nvSpPr>
            <p:spPr>
              <a:xfrm>
                <a:off x="6840634"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72" name="直線コネクタ 71"/>
              <p:cNvCxnSpPr>
                <a:stCxn id="71" idx="4"/>
                <a:endCxn id="83" idx="6"/>
              </p:cNvCxnSpPr>
              <p:nvPr/>
            </p:nvCxnSpPr>
            <p:spPr>
              <a:xfrm flipH="1">
                <a:off x="6660232"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88" idx="2"/>
                <a:endCxn id="74" idx="0"/>
              </p:cNvCxnSpPr>
              <p:nvPr/>
            </p:nvCxnSpPr>
            <p:spPr>
              <a:xfrm flipH="1">
                <a:off x="5183686"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4" name="フローチャート : 結合子 76"/>
              <p:cNvSpPr/>
              <p:nvPr/>
            </p:nvSpPr>
            <p:spPr>
              <a:xfrm flipH="1">
                <a:off x="5111678"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75" name="直線コネクタ 74"/>
              <p:cNvCxnSpPr>
                <a:stCxn id="74" idx="4"/>
                <a:endCxn id="82" idx="2"/>
              </p:cNvCxnSpPr>
              <p:nvPr/>
            </p:nvCxnSpPr>
            <p:spPr>
              <a:xfrm>
                <a:off x="5183686"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5124661" y="4043694"/>
                <a:ext cx="1944598" cy="523220"/>
              </a:xfrm>
              <a:prstGeom prst="rect">
                <a:avLst/>
              </a:prstGeom>
              <a:noFill/>
            </p:spPr>
            <p:txBody>
              <a:bodyPr wrap="square" rtlCol="0">
                <a:spAutoFit/>
              </a:bodyPr>
              <a:lstStyle/>
              <a:p>
                <a:pPr algn="ctr"/>
                <a:r>
                  <a:rPr lang="en-US" altLang="ja-JP" sz="2800" dirty="0" smtClean="0"/>
                  <a:t>3</a:t>
                </a:r>
                <a:r>
                  <a:rPr lang="ja-JP" altLang="en-US" sz="2800" dirty="0" smtClean="0"/>
                  <a:t>年経過</a:t>
                </a:r>
                <a:endParaRPr lang="ja-JP" altLang="en-US" sz="2800" dirty="0"/>
              </a:p>
            </p:txBody>
          </p:sp>
          <p:sp>
            <p:nvSpPr>
              <p:cNvPr id="77" name="テキスト ボックス 76"/>
              <p:cNvSpPr txBox="1"/>
              <p:nvPr/>
            </p:nvSpPr>
            <p:spPr>
              <a:xfrm>
                <a:off x="4499992" y="5477162"/>
                <a:ext cx="3240360" cy="523220"/>
              </a:xfrm>
              <a:prstGeom prst="rect">
                <a:avLst/>
              </a:prstGeom>
              <a:noFill/>
            </p:spPr>
            <p:txBody>
              <a:bodyPr wrap="square" rtlCol="0">
                <a:spAutoFit/>
              </a:bodyPr>
              <a:lstStyle/>
              <a:p>
                <a:pPr algn="ctr"/>
                <a:r>
                  <a:rPr lang="en-US" altLang="ja-JP" sz="2800" dirty="0" smtClean="0"/>
                  <a:t>20</a:t>
                </a:r>
                <a:r>
                  <a:rPr lang="ja-JP" altLang="en-US" sz="2800" dirty="0" smtClean="0"/>
                  <a:t>年経過</a:t>
                </a:r>
                <a:endParaRPr lang="ja-JP" altLang="en-US" sz="2800" dirty="0"/>
              </a:p>
            </p:txBody>
          </p:sp>
        </p:grpSp>
      </p:grpSp>
      <p:grpSp>
        <p:nvGrpSpPr>
          <p:cNvPr id="92" name="グループ化 91"/>
          <p:cNvGrpSpPr/>
          <p:nvPr/>
        </p:nvGrpSpPr>
        <p:grpSpPr>
          <a:xfrm>
            <a:off x="3837786" y="3922344"/>
            <a:ext cx="1224136" cy="144016"/>
            <a:chOff x="4716016" y="3717032"/>
            <a:chExt cx="1224136" cy="144016"/>
          </a:xfrm>
        </p:grpSpPr>
        <p:sp>
          <p:nvSpPr>
            <p:cNvPr id="93" name="フローチャート : 結合子 95"/>
            <p:cNvSpPr/>
            <p:nvPr/>
          </p:nvSpPr>
          <p:spPr>
            <a:xfrm>
              <a:off x="5004048"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94" name="フローチャート : 結合子 96"/>
            <p:cNvSpPr/>
            <p:nvPr/>
          </p:nvSpPr>
          <p:spPr>
            <a:xfrm>
              <a:off x="5508104"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95" name="直線コネクタ 94"/>
            <p:cNvCxnSpPr>
              <a:stCxn id="97" idx="6"/>
              <a:endCxn id="93" idx="2"/>
            </p:cNvCxnSpPr>
            <p:nvPr/>
          </p:nvCxnSpPr>
          <p:spPr>
            <a:xfrm>
              <a:off x="4860032"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94" idx="6"/>
              <a:endCxn id="98" idx="2"/>
            </p:cNvCxnSpPr>
            <p:nvPr/>
          </p:nvCxnSpPr>
          <p:spPr>
            <a:xfrm>
              <a:off x="5652120"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97" name="フローチャート : 結合子 99"/>
            <p:cNvSpPr/>
            <p:nvPr/>
          </p:nvSpPr>
          <p:spPr>
            <a:xfrm>
              <a:off x="471601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98" name="フローチャート : 結合子 100"/>
            <p:cNvSpPr/>
            <p:nvPr/>
          </p:nvSpPr>
          <p:spPr>
            <a:xfrm>
              <a:off x="579613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grpSp>
        <p:nvGrpSpPr>
          <p:cNvPr id="99" name="グループ化 98"/>
          <p:cNvGrpSpPr/>
          <p:nvPr/>
        </p:nvGrpSpPr>
        <p:grpSpPr>
          <a:xfrm>
            <a:off x="3006628" y="4931483"/>
            <a:ext cx="2886452" cy="1249471"/>
            <a:chOff x="1508594" y="4964703"/>
            <a:chExt cx="2886452" cy="1249471"/>
          </a:xfrm>
        </p:grpSpPr>
        <p:grpSp>
          <p:nvGrpSpPr>
            <p:cNvPr id="100" name="グループ化 99"/>
            <p:cNvGrpSpPr/>
            <p:nvPr/>
          </p:nvGrpSpPr>
          <p:grpSpPr>
            <a:xfrm>
              <a:off x="2512998" y="4964703"/>
              <a:ext cx="906874" cy="728483"/>
              <a:chOff x="2512998" y="4964703"/>
              <a:chExt cx="906874" cy="728483"/>
            </a:xfrm>
          </p:grpSpPr>
          <p:cxnSp>
            <p:nvCxnSpPr>
              <p:cNvPr id="102" name="直線コネクタ 101"/>
              <p:cNvCxnSpPr/>
              <p:nvPr/>
            </p:nvCxnSpPr>
            <p:spPr>
              <a:xfrm flipH="1">
                <a:off x="2555776" y="4964703"/>
                <a:ext cx="792088" cy="72848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2512998" y="5085184"/>
                <a:ext cx="906874" cy="488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grpSp>
        <p:sp>
          <p:nvSpPr>
            <p:cNvPr id="101" name="テキスト ボックス 100"/>
            <p:cNvSpPr txBox="1"/>
            <p:nvPr/>
          </p:nvSpPr>
          <p:spPr>
            <a:xfrm>
              <a:off x="1508594" y="5690954"/>
              <a:ext cx="2886452" cy="523220"/>
            </a:xfrm>
            <a:prstGeom prst="rect">
              <a:avLst/>
            </a:prstGeom>
            <a:noFill/>
          </p:spPr>
          <p:txBody>
            <a:bodyPr wrap="square" rtlCol="0">
              <a:spAutoFit/>
            </a:bodyPr>
            <a:lstStyle/>
            <a:p>
              <a:pPr algn="ctr"/>
              <a:r>
                <a:rPr lang="ja-JP" altLang="en-US" sz="2800" dirty="0" smtClean="0"/>
                <a:t>消滅時効</a:t>
              </a:r>
              <a:endParaRPr lang="ja-JP" altLang="en-US" sz="2800" dirty="0"/>
            </a:p>
          </p:txBody>
        </p:sp>
      </p:grpSp>
      <p:grpSp>
        <p:nvGrpSpPr>
          <p:cNvPr id="104" name="グループ化 103"/>
          <p:cNvGrpSpPr/>
          <p:nvPr/>
        </p:nvGrpSpPr>
        <p:grpSpPr>
          <a:xfrm>
            <a:off x="4094906" y="3910494"/>
            <a:ext cx="689258" cy="162302"/>
            <a:chOff x="2627784" y="3140968"/>
            <a:chExt cx="689258" cy="162302"/>
          </a:xfrm>
        </p:grpSpPr>
        <p:cxnSp>
          <p:nvCxnSpPr>
            <p:cNvPr id="105" name="直線コネクタ 104"/>
            <p:cNvCxnSpPr/>
            <p:nvPr/>
          </p:nvCxnSpPr>
          <p:spPr>
            <a:xfrm>
              <a:off x="2627784" y="3298274"/>
              <a:ext cx="68925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2973497" y="3140968"/>
              <a:ext cx="0" cy="16230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107" name="カギ線コネクタ 106"/>
          <p:cNvCxnSpPr>
            <a:endCxn id="17" idx="2"/>
          </p:cNvCxnSpPr>
          <p:nvPr/>
        </p:nvCxnSpPr>
        <p:spPr>
          <a:xfrm rot="5400000" flipH="1" flipV="1">
            <a:off x="1551145" y="1947262"/>
            <a:ext cx="1863164" cy="54987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18" idx="6"/>
            <a:endCxn id="33" idx="2"/>
          </p:cNvCxnSpPr>
          <p:nvPr/>
        </p:nvCxnSpPr>
        <p:spPr>
          <a:xfrm>
            <a:off x="3981802" y="1290620"/>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34" idx="6"/>
            <a:endCxn id="25" idx="2"/>
          </p:cNvCxnSpPr>
          <p:nvPr/>
        </p:nvCxnSpPr>
        <p:spPr>
          <a:xfrm>
            <a:off x="5782002" y="1290620"/>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0" name="カギ線コネクタ 109"/>
          <p:cNvCxnSpPr>
            <a:stCxn id="26" idx="6"/>
          </p:cNvCxnSpPr>
          <p:nvPr/>
        </p:nvCxnSpPr>
        <p:spPr>
          <a:xfrm>
            <a:off x="7582202" y="1290619"/>
            <a:ext cx="918102" cy="27898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1" name="カギ線コネクタ 110"/>
          <p:cNvCxnSpPr>
            <a:stCxn id="57" idx="6"/>
            <a:endCxn id="61" idx="4"/>
          </p:cNvCxnSpPr>
          <p:nvPr/>
        </p:nvCxnSpPr>
        <p:spPr>
          <a:xfrm rot="5400000">
            <a:off x="7380007" y="2907602"/>
            <a:ext cx="170367" cy="2070230"/>
          </a:xfrm>
          <a:prstGeom prst="bentConnector3">
            <a:avLst>
              <a:gd name="adj1" fmla="val 96545"/>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endCxn id="98" idx="6"/>
          </p:cNvCxnSpPr>
          <p:nvPr/>
        </p:nvCxnSpPr>
        <p:spPr>
          <a:xfrm flipH="1">
            <a:off x="5061922" y="3991472"/>
            <a:ext cx="216024" cy="288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a:stCxn id="97" idx="2"/>
            <a:endCxn id="9" idx="3"/>
          </p:cNvCxnSpPr>
          <p:nvPr/>
        </p:nvCxnSpPr>
        <p:spPr>
          <a:xfrm flipH="1">
            <a:off x="3531358" y="3994352"/>
            <a:ext cx="306428"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カギ線コネクタ 113"/>
          <p:cNvCxnSpPr>
            <a:stCxn id="9" idx="1"/>
          </p:cNvCxnSpPr>
          <p:nvPr/>
        </p:nvCxnSpPr>
        <p:spPr>
          <a:xfrm rot="10800000">
            <a:off x="2207788" y="3269276"/>
            <a:ext cx="409170" cy="72507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5" name="カギ線コネクタ 114"/>
          <p:cNvCxnSpPr>
            <a:endCxn id="71" idx="6"/>
          </p:cNvCxnSpPr>
          <p:nvPr/>
        </p:nvCxnSpPr>
        <p:spPr>
          <a:xfrm rot="5400000">
            <a:off x="7676578" y="4473968"/>
            <a:ext cx="1269794" cy="377661"/>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74" idx="6"/>
            <a:endCxn id="103" idx="3"/>
          </p:cNvCxnSpPr>
          <p:nvPr/>
        </p:nvCxnSpPr>
        <p:spPr>
          <a:xfrm flipH="1" flipV="1">
            <a:off x="4917906" y="5296008"/>
            <a:ext cx="1331766" cy="168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7" name="カギ線コネクタ 116"/>
          <p:cNvCxnSpPr>
            <a:stCxn id="103" idx="1"/>
          </p:cNvCxnSpPr>
          <p:nvPr/>
        </p:nvCxnSpPr>
        <p:spPr>
          <a:xfrm rot="10800000">
            <a:off x="2207786" y="3281470"/>
            <a:ext cx="1803246" cy="2014538"/>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118" name="グループ化 117"/>
          <p:cNvGrpSpPr/>
          <p:nvPr/>
        </p:nvGrpSpPr>
        <p:grpSpPr>
          <a:xfrm flipV="1">
            <a:off x="1925386" y="3137454"/>
            <a:ext cx="576064" cy="144016"/>
            <a:chOff x="1043608" y="3284984"/>
            <a:chExt cx="576064" cy="144016"/>
          </a:xfrm>
        </p:grpSpPr>
        <p:cxnSp>
          <p:nvCxnSpPr>
            <p:cNvPr id="119" name="直線コネクタ 118"/>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1" name="日付プレースホルダー 120"/>
          <p:cNvSpPr>
            <a:spLocks noGrp="1"/>
          </p:cNvSpPr>
          <p:nvPr>
            <p:ph type="dt" sz="half" idx="10"/>
          </p:nvPr>
        </p:nvSpPr>
        <p:spPr/>
        <p:txBody>
          <a:bodyPr/>
          <a:lstStyle/>
          <a:p>
            <a:r>
              <a:rPr kumimoji="1" lang="en-US" altLang="ja-JP" smtClean="0"/>
              <a:t>2018/1/16</a:t>
            </a:r>
            <a:endParaRPr kumimoji="1" lang="ja-JP" altLang="en-US"/>
          </a:p>
        </p:txBody>
      </p:sp>
      <p:sp>
        <p:nvSpPr>
          <p:cNvPr id="122" name="フッター プレースホルダー 121"/>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123" name="スライド番号プレースホルダー 122"/>
          <p:cNvSpPr>
            <a:spLocks noGrp="1"/>
          </p:cNvSpPr>
          <p:nvPr>
            <p:ph type="sldNum" sz="quarter" idx="12"/>
          </p:nvPr>
        </p:nvSpPr>
        <p:spPr/>
        <p:txBody>
          <a:bodyPr/>
          <a:lstStyle/>
          <a:p>
            <a:fld id="{746BA9F6-85FE-4177-991A-A182280B6149}" type="slidenum">
              <a:rPr kumimoji="1" lang="ja-JP" altLang="en-US" smtClean="0"/>
              <a:t>34</a:t>
            </a:fld>
            <a:endParaRPr kumimoji="1" lang="ja-JP" altLang="en-US"/>
          </a:p>
        </p:txBody>
      </p:sp>
    </p:spTree>
    <p:extLst>
      <p:ext uri="{BB962C8B-B14F-4D97-AF65-F5344CB8AC3E}">
        <p14:creationId xmlns:p14="http://schemas.microsoft.com/office/powerpoint/2010/main" val="358435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up)">
                                      <p:cBhvr>
                                        <p:cTn id="7" dur="500"/>
                                        <p:tgtEl>
                                          <p:spTgt spid="11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right)">
                                      <p:cBhvr>
                                        <p:cTn id="11" dur="3500"/>
                                        <p:tgtEl>
                                          <p:spTgt spid="65"/>
                                        </p:tgtEl>
                                      </p:cBhvr>
                                    </p:animEffect>
                                  </p:childTnLst>
                                </p:cTn>
                              </p:par>
                              <p:par>
                                <p:cTn id="12" presetID="22" presetClass="entr" presetSubtype="1" fill="hold" nodeType="withEffect">
                                  <p:stCondLst>
                                    <p:cond delay="500"/>
                                  </p:stCondLst>
                                  <p:childTnLst>
                                    <p:set>
                                      <p:cBhvr>
                                        <p:cTn id="13" dur="1" fill="hold">
                                          <p:stCondLst>
                                            <p:cond delay="0"/>
                                          </p:stCondLst>
                                        </p:cTn>
                                        <p:tgtEl>
                                          <p:spTgt spid="62"/>
                                        </p:tgtEl>
                                        <p:attrNameLst>
                                          <p:attrName>style.visibility</p:attrName>
                                        </p:attrNameLst>
                                      </p:cBhvr>
                                      <p:to>
                                        <p:strVal val="visible"/>
                                      </p:to>
                                    </p:set>
                                    <p:animEffect transition="in" filter="wipe(up)">
                                      <p:cBhvr>
                                        <p:cTn id="14" dur="1000"/>
                                        <p:tgtEl>
                                          <p:spTgt spid="6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00156 4.81481E-6 L 4.16667E-6 0.0118 " pathEditMode="relative" rAng="0" ptsTypes="AA">
                                      <p:cBhvr>
                                        <p:cTn id="18" dur="2000" fill="hold"/>
                                        <p:tgtEl>
                                          <p:spTgt spid="62"/>
                                        </p:tgtEl>
                                        <p:attrNameLst>
                                          <p:attrName>ppt_x</p:attrName>
                                          <p:attrName>ppt_y</p:attrName>
                                        </p:attrNameLst>
                                      </p:cBhvr>
                                      <p:rCtr x="-78" y="579"/>
                                    </p:animMotion>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116"/>
                                        </p:tgtEl>
                                        <p:attrNameLst>
                                          <p:attrName>style.visibility</p:attrName>
                                        </p:attrNameLst>
                                      </p:cBhvr>
                                      <p:to>
                                        <p:strVal val="visible"/>
                                      </p:to>
                                    </p:set>
                                    <p:animEffect transition="in" filter="wipe(right)">
                                      <p:cBhvr>
                                        <p:cTn id="22" dur="500"/>
                                        <p:tgtEl>
                                          <p:spTgt spid="116"/>
                                        </p:tgtEl>
                                      </p:cBhvr>
                                    </p:animEffect>
                                  </p:childTnLst>
                                </p:cTn>
                              </p:par>
                            </p:childTnLst>
                          </p:cTn>
                        </p:par>
                        <p:par>
                          <p:cTn id="23" fill="hold">
                            <p:stCondLst>
                              <p:cond delay="2500"/>
                            </p:stCondLst>
                            <p:childTnLst>
                              <p:par>
                                <p:cTn id="24" presetID="22" presetClass="entr" presetSubtype="2" fill="hold"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wipe(right)">
                                      <p:cBhvr>
                                        <p:cTn id="26" dur="1000"/>
                                        <p:tgtEl>
                                          <p:spTgt spid="99"/>
                                        </p:tgtEl>
                                      </p:cBhvr>
                                    </p:animEffect>
                                  </p:childTnLst>
                                </p:cTn>
                              </p:par>
                            </p:childTnLst>
                          </p:cTn>
                        </p:par>
                        <p:par>
                          <p:cTn id="27" fill="hold">
                            <p:stCondLst>
                              <p:cond delay="3500"/>
                            </p:stCondLst>
                            <p:childTnLst>
                              <p:par>
                                <p:cTn id="28" presetID="22" presetClass="entr" presetSubtype="2" fill="hold" nodeType="after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wipe(right)">
                                      <p:cBhvr>
                                        <p:cTn id="30" dur="500"/>
                                        <p:tgtEl>
                                          <p:spTgt spid="117"/>
                                        </p:tgtEl>
                                      </p:cBhvr>
                                    </p:animEffect>
                                  </p:childTnLst>
                                </p:cTn>
                              </p:par>
                            </p:childTnLst>
                          </p:cTn>
                        </p:par>
                        <p:par>
                          <p:cTn id="31" fill="hold">
                            <p:stCondLst>
                              <p:cond delay="4000"/>
                            </p:stCondLst>
                            <p:childTnLst>
                              <p:par>
                                <p:cTn id="32" presetID="42" presetClass="path" presetSubtype="0" accel="50000" decel="50000" fill="hold" nodeType="afterEffect">
                                  <p:stCondLst>
                                    <p:cond delay="0"/>
                                  </p:stCondLst>
                                  <p:childTnLst>
                                    <p:animMotion origin="layout" path="M -0.00013 0.01065 L -0.00273 0.13797 " pathEditMode="relative" rAng="0" ptsTypes="AA">
                                      <p:cBhvr>
                                        <p:cTn id="33" dur="2000" fill="hold"/>
                                        <p:tgtEl>
                                          <p:spTgt spid="104"/>
                                        </p:tgtEl>
                                        <p:attrNameLst>
                                          <p:attrName>ppt_x</p:attrName>
                                          <p:attrName>ppt_y</p:attrName>
                                        </p:attrNameLst>
                                      </p:cBhvr>
                                      <p:rCtr x="-130" y="6366"/>
                                    </p:animMotion>
                                  </p:childTnLst>
                                </p:cTn>
                              </p:par>
                            </p:childTnLst>
                          </p:cTn>
                        </p:par>
                        <p:par>
                          <p:cTn id="34" fill="hold">
                            <p:stCondLst>
                              <p:cond delay="6000"/>
                            </p:stCondLst>
                            <p:childTnLst>
                              <p:par>
                                <p:cTn id="35" presetID="10"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par>
                          <p:cTn id="38" fill="hold">
                            <p:stCondLst>
                              <p:cond delay="6500"/>
                            </p:stCondLst>
                            <p:childTnLst>
                              <p:par>
                                <p:cTn id="39" presetID="31" presetClass="exit" presetSubtype="0" fill="hold" grpId="0" nodeType="afterEffect">
                                  <p:stCondLst>
                                    <p:cond delay="0"/>
                                  </p:stCondLst>
                                  <p:childTnLst>
                                    <p:anim calcmode="lin" valueType="num">
                                      <p:cBhvr>
                                        <p:cTn id="40" dur="2000"/>
                                        <p:tgtEl>
                                          <p:spTgt spid="9"/>
                                        </p:tgtEl>
                                        <p:attrNameLst>
                                          <p:attrName>ppt_w</p:attrName>
                                        </p:attrNameLst>
                                      </p:cBhvr>
                                      <p:tavLst>
                                        <p:tav tm="0">
                                          <p:val>
                                            <p:strVal val="ppt_w"/>
                                          </p:val>
                                        </p:tav>
                                        <p:tav tm="100000">
                                          <p:val>
                                            <p:fltVal val="0"/>
                                          </p:val>
                                        </p:tav>
                                      </p:tavLst>
                                    </p:anim>
                                    <p:anim calcmode="lin" valueType="num">
                                      <p:cBhvr>
                                        <p:cTn id="41" dur="2000"/>
                                        <p:tgtEl>
                                          <p:spTgt spid="9"/>
                                        </p:tgtEl>
                                        <p:attrNameLst>
                                          <p:attrName>ppt_h</p:attrName>
                                        </p:attrNameLst>
                                      </p:cBhvr>
                                      <p:tavLst>
                                        <p:tav tm="0">
                                          <p:val>
                                            <p:strVal val="ppt_h"/>
                                          </p:val>
                                        </p:tav>
                                        <p:tav tm="100000">
                                          <p:val>
                                            <p:fltVal val="0"/>
                                          </p:val>
                                        </p:tav>
                                      </p:tavLst>
                                    </p:anim>
                                    <p:anim calcmode="lin" valueType="num">
                                      <p:cBhvr>
                                        <p:cTn id="42" dur="2000"/>
                                        <p:tgtEl>
                                          <p:spTgt spid="9"/>
                                        </p:tgtEl>
                                        <p:attrNameLst>
                                          <p:attrName>style.rotation</p:attrName>
                                        </p:attrNameLst>
                                      </p:cBhvr>
                                      <p:tavLst>
                                        <p:tav tm="0">
                                          <p:val>
                                            <p:fltVal val="0"/>
                                          </p:val>
                                        </p:tav>
                                        <p:tav tm="100000">
                                          <p:val>
                                            <p:fltVal val="90"/>
                                          </p:val>
                                        </p:tav>
                                      </p:tavLst>
                                    </p:anim>
                                    <p:animEffect transition="out" filter="fade">
                                      <p:cBhvr>
                                        <p:cTn id="43" dur="2000"/>
                                        <p:tgtEl>
                                          <p:spTgt spid="9"/>
                                        </p:tgtEl>
                                      </p:cBhvr>
                                    </p:animEffect>
                                    <p:set>
                                      <p:cBhvr>
                                        <p:cTn id="44" dur="1" fill="hold">
                                          <p:stCondLst>
                                            <p:cond delay="1999"/>
                                          </p:stCondLst>
                                        </p:cTn>
                                        <p:tgtEl>
                                          <p:spTgt spid="9"/>
                                        </p:tgtEl>
                                        <p:attrNameLst>
                                          <p:attrName>style.visibility</p:attrName>
                                        </p:attrNameLst>
                                      </p:cBhvr>
                                      <p:to>
                                        <p:strVal val="hidden"/>
                                      </p:to>
                                    </p:set>
                                  </p:childTnLst>
                                </p:cTn>
                              </p:par>
                              <p:par>
                                <p:cTn id="45" presetID="10" presetClass="entr" presetSubtype="0" fill="hold" grpId="0" nodeType="withEffect">
                                  <p:stCondLst>
                                    <p:cond delay="100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231446"/>
          </a:xfrm>
        </p:spPr>
        <p:txBody>
          <a:bodyPr>
            <a:normAutofit fontScale="90000"/>
          </a:bodyPr>
          <a:lstStyle/>
          <a:p>
            <a:r>
              <a:rPr lang="ja-JP" altLang="en-US" dirty="0"/>
              <a:t>不法行為法における</a:t>
            </a:r>
            <a:r>
              <a:rPr lang="en-US" altLang="ja-JP" dirty="0"/>
              <a:t/>
            </a:r>
            <a:br>
              <a:rPr lang="en-US" altLang="ja-JP" dirty="0"/>
            </a:br>
            <a:r>
              <a:rPr lang="ja-JP" altLang="en-US" dirty="0"/>
              <a:t>責任無能力者免責の意味</a:t>
            </a:r>
            <a:endParaRPr kumimoji="1" lang="ja-JP" altLang="en-US" dirty="0"/>
          </a:p>
        </p:txBody>
      </p:sp>
      <p:cxnSp>
        <p:nvCxnSpPr>
          <p:cNvPr id="3" name="直線矢印コネクタ 2"/>
          <p:cNvCxnSpPr>
            <a:endCxn id="68" idx="6"/>
          </p:cNvCxnSpPr>
          <p:nvPr/>
        </p:nvCxnSpPr>
        <p:spPr>
          <a:xfrm flipH="1">
            <a:off x="5159896" y="4898408"/>
            <a:ext cx="248399"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4194008" y="4815312"/>
            <a:ext cx="689258" cy="162302"/>
            <a:chOff x="2627784" y="3140968"/>
            <a:chExt cx="689258" cy="162302"/>
          </a:xfrm>
        </p:grpSpPr>
        <p:cxnSp>
          <p:nvCxnSpPr>
            <p:cNvPr id="5" name="直線コネクタ 4"/>
            <p:cNvCxnSpPr/>
            <p:nvPr/>
          </p:nvCxnSpPr>
          <p:spPr>
            <a:xfrm>
              <a:off x="2627784" y="3295893"/>
              <a:ext cx="689258" cy="0"/>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972413" y="3140968"/>
              <a:ext cx="0" cy="162302"/>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
        <p:nvSpPr>
          <p:cNvPr id="7" name="正方形/長方形 6"/>
          <p:cNvSpPr/>
          <p:nvPr/>
        </p:nvSpPr>
        <p:spPr>
          <a:xfrm rot="20106005" flipV="1">
            <a:off x="6815755" y="2082528"/>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8" name="正方形/長方形 7"/>
          <p:cNvSpPr/>
          <p:nvPr/>
        </p:nvSpPr>
        <p:spPr>
          <a:xfrm rot="20106005" flipV="1">
            <a:off x="5017127" y="2077766"/>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9" name="正方形/長方形 8"/>
          <p:cNvSpPr/>
          <p:nvPr/>
        </p:nvSpPr>
        <p:spPr>
          <a:xfrm rot="20106005" flipV="1">
            <a:off x="3312354" y="2075313"/>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0" name="太陽 9"/>
          <p:cNvSpPr/>
          <p:nvPr/>
        </p:nvSpPr>
        <p:spPr>
          <a:xfrm>
            <a:off x="2714932" y="4441208"/>
            <a:ext cx="914400" cy="9144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sp>
        <p:nvSpPr>
          <p:cNvPr id="11" name="テキスト ボックス 10"/>
          <p:cNvSpPr txBox="1"/>
          <p:nvPr/>
        </p:nvSpPr>
        <p:spPr>
          <a:xfrm>
            <a:off x="2362022" y="5415164"/>
            <a:ext cx="1728193" cy="523220"/>
          </a:xfrm>
          <a:prstGeom prst="rect">
            <a:avLst/>
          </a:prstGeom>
          <a:noFill/>
        </p:spPr>
        <p:txBody>
          <a:bodyPr wrap="square" rtlCol="0">
            <a:spAutoFit/>
          </a:bodyPr>
          <a:lstStyle/>
          <a:p>
            <a:r>
              <a:rPr lang="ja-JP" altLang="en-US" sz="2800" dirty="0" smtClean="0"/>
              <a:t>損害賠償</a:t>
            </a:r>
            <a:endParaRPr lang="en-US" altLang="ja-JP" sz="2800" dirty="0"/>
          </a:p>
        </p:txBody>
      </p:sp>
      <p:grpSp>
        <p:nvGrpSpPr>
          <p:cNvPr id="12" name="グループ化 11"/>
          <p:cNvGrpSpPr/>
          <p:nvPr/>
        </p:nvGrpSpPr>
        <p:grpSpPr>
          <a:xfrm>
            <a:off x="2838021" y="2101224"/>
            <a:ext cx="1700571" cy="1237953"/>
            <a:chOff x="753042" y="1844824"/>
            <a:chExt cx="1700571" cy="1237953"/>
          </a:xfrm>
        </p:grpSpPr>
        <p:sp>
          <p:nvSpPr>
            <p:cNvPr id="13" name="フローチャート : 結合子 15"/>
            <p:cNvSpPr/>
            <p:nvPr/>
          </p:nvSpPr>
          <p:spPr>
            <a:xfrm>
              <a:off x="1187624"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4" name="フローチャート : 結合子 16"/>
            <p:cNvSpPr/>
            <p:nvPr/>
          </p:nvSpPr>
          <p:spPr>
            <a:xfrm>
              <a:off x="1691680"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5" name="直線コネクタ 14"/>
            <p:cNvCxnSpPr>
              <a:stCxn id="18" idx="6"/>
              <a:endCxn id="13"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14" idx="6"/>
              <a:endCxn id="19"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rot="16200000">
              <a:off x="1080108" y="1709271"/>
              <a:ext cx="1046440" cy="1700571"/>
            </a:xfrm>
            <a:prstGeom prst="rect">
              <a:avLst/>
            </a:prstGeom>
            <a:noFill/>
          </p:spPr>
          <p:txBody>
            <a:bodyPr vert="eaVert" wrap="square" rtlCol="0">
              <a:spAutoFit/>
            </a:bodyPr>
            <a:lstStyle/>
            <a:p>
              <a:pPr algn="ctr"/>
              <a:r>
                <a:rPr lang="ja-JP" altLang="en-US" sz="2800" dirty="0" smtClean="0"/>
                <a:t>故意又は</a:t>
              </a:r>
              <a:r>
                <a:rPr lang="en-US" altLang="ja-JP" sz="2800" dirty="0" smtClean="0"/>
                <a:t/>
              </a:r>
              <a:br>
                <a:rPr lang="en-US" altLang="ja-JP" sz="2800" dirty="0" smtClean="0"/>
              </a:br>
              <a:r>
                <a:rPr lang="ja-JP" altLang="en-US" sz="2800" dirty="0" smtClean="0"/>
                <a:t>過失</a:t>
              </a:r>
              <a:endParaRPr lang="ja-JP" altLang="en-US" sz="2800" dirty="0"/>
            </a:p>
          </p:txBody>
        </p:sp>
        <p:sp>
          <p:nvSpPr>
            <p:cNvPr id="18" name="フローチャート : 結合子 20"/>
            <p:cNvSpPr/>
            <p:nvPr/>
          </p:nvSpPr>
          <p:spPr>
            <a:xfrm>
              <a:off x="89959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9" name="フローチャート : 結合子 21"/>
            <p:cNvSpPr/>
            <p:nvPr/>
          </p:nvSpPr>
          <p:spPr>
            <a:xfrm>
              <a:off x="197971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0" name="グループ化 19"/>
          <p:cNvGrpSpPr/>
          <p:nvPr/>
        </p:nvGrpSpPr>
        <p:grpSpPr>
          <a:xfrm>
            <a:off x="6456040" y="2106339"/>
            <a:ext cx="1659263" cy="1053241"/>
            <a:chOff x="899592" y="1844824"/>
            <a:chExt cx="1659263" cy="1053241"/>
          </a:xfrm>
        </p:grpSpPr>
        <p:sp>
          <p:nvSpPr>
            <p:cNvPr id="21" name="フローチャート : 結合子 23"/>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2" name="フローチャート : 結合子 24"/>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3" name="直線コネクタ 22"/>
            <p:cNvCxnSpPr>
              <a:stCxn id="26" idx="6"/>
              <a:endCxn id="21"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2" idx="6"/>
              <a:endCxn id="27"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rot="16200000">
              <a:off x="1467538" y="1806749"/>
              <a:ext cx="615553" cy="1567080"/>
            </a:xfrm>
            <a:prstGeom prst="rect">
              <a:avLst/>
            </a:prstGeom>
            <a:noFill/>
          </p:spPr>
          <p:txBody>
            <a:bodyPr vert="eaVert" wrap="square" rtlCol="0">
              <a:spAutoFit/>
            </a:bodyPr>
            <a:lstStyle/>
            <a:p>
              <a:r>
                <a:rPr lang="ja-JP" altLang="en-US" sz="2800" dirty="0" smtClean="0"/>
                <a:t>損害発生</a:t>
              </a:r>
              <a:endParaRPr lang="ja-JP" altLang="en-US" sz="2800" dirty="0"/>
            </a:p>
          </p:txBody>
        </p:sp>
        <p:sp>
          <p:nvSpPr>
            <p:cNvPr id="26" name="フローチャート : 結合子 28"/>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7" name="フローチャート : 結合子 29"/>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8" name="グループ化 27"/>
          <p:cNvGrpSpPr/>
          <p:nvPr/>
        </p:nvGrpSpPr>
        <p:grpSpPr>
          <a:xfrm>
            <a:off x="4640042" y="2106338"/>
            <a:ext cx="1646457" cy="1049010"/>
            <a:chOff x="883793" y="1844824"/>
            <a:chExt cx="1646457" cy="1049010"/>
          </a:xfrm>
        </p:grpSpPr>
        <p:sp>
          <p:nvSpPr>
            <p:cNvPr id="29" name="フローチャート : 結合子 31"/>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0" name="フローチャート : 結合子 32"/>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31" name="直線コネクタ 30"/>
            <p:cNvCxnSpPr>
              <a:stCxn id="34" idx="6"/>
              <a:endCxn id="29"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6"/>
              <a:endCxn id="35"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rot="16200000">
              <a:off x="1399245" y="1762829"/>
              <a:ext cx="615553" cy="1646457"/>
            </a:xfrm>
            <a:prstGeom prst="rect">
              <a:avLst/>
            </a:prstGeom>
            <a:noFill/>
          </p:spPr>
          <p:txBody>
            <a:bodyPr vert="eaVert" wrap="square" rtlCol="0">
              <a:spAutoFit/>
            </a:bodyPr>
            <a:lstStyle/>
            <a:p>
              <a:pPr algn="ctr"/>
              <a:r>
                <a:rPr lang="ja-JP" altLang="en-US" sz="2800" dirty="0" smtClean="0"/>
                <a:t>因果関係</a:t>
              </a:r>
              <a:endParaRPr lang="ja-JP" altLang="en-US" sz="2800" dirty="0"/>
            </a:p>
          </p:txBody>
        </p:sp>
        <p:sp>
          <p:nvSpPr>
            <p:cNvPr id="34" name="フローチャート : 結合子 36"/>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5" name="フローチャート : 結合子 37"/>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6" name="グループ化 35"/>
          <p:cNvGrpSpPr/>
          <p:nvPr/>
        </p:nvGrpSpPr>
        <p:grpSpPr>
          <a:xfrm>
            <a:off x="8508560" y="2752212"/>
            <a:ext cx="179728" cy="654618"/>
            <a:chOff x="6634568" y="2283718"/>
            <a:chExt cx="179728" cy="654618"/>
          </a:xfrm>
        </p:grpSpPr>
        <p:cxnSp>
          <p:nvCxnSpPr>
            <p:cNvPr id="37" name="直線コネクタ 36"/>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p:cNvGrpSpPr/>
          <p:nvPr/>
        </p:nvGrpSpPr>
        <p:grpSpPr>
          <a:xfrm>
            <a:off x="8526270" y="2457334"/>
            <a:ext cx="2384657" cy="1224136"/>
            <a:chOff x="7002270" y="1772816"/>
            <a:chExt cx="2384657" cy="1224136"/>
          </a:xfrm>
        </p:grpSpPr>
        <p:grpSp>
          <p:nvGrpSpPr>
            <p:cNvPr id="40" name="グループ化 39"/>
            <p:cNvGrpSpPr/>
            <p:nvPr/>
          </p:nvGrpSpPr>
          <p:grpSpPr>
            <a:xfrm rot="5400000">
              <a:off x="6462210" y="2312876"/>
              <a:ext cx="1224136" cy="144016"/>
              <a:chOff x="3059832" y="4005064"/>
              <a:chExt cx="1224136" cy="144016"/>
            </a:xfrm>
          </p:grpSpPr>
          <p:sp>
            <p:nvSpPr>
              <p:cNvPr id="42" name="フローチャート : 結合子 44"/>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3" name="フローチャート : 結合子 45"/>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44" name="直線コネクタ 43"/>
              <p:cNvCxnSpPr>
                <a:stCxn id="46" idx="6"/>
                <a:endCxn id="42" idx="2"/>
              </p:cNvCxnSpPr>
              <p:nvPr/>
            </p:nvCxnSpPr>
            <p:spPr>
              <a:xfrm>
                <a:off x="3203848"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43" idx="6"/>
                <a:endCxn id="47"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6" name="フローチャート : 結合子 48"/>
              <p:cNvSpPr/>
              <p:nvPr/>
            </p:nvSpPr>
            <p:spPr>
              <a:xfrm>
                <a:off x="305983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7" name="フローチャート : 結合子 49"/>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41" name="テキスト ボックス 40"/>
            <p:cNvSpPr txBox="1"/>
            <p:nvPr/>
          </p:nvSpPr>
          <p:spPr>
            <a:xfrm>
              <a:off x="7248495" y="2164794"/>
              <a:ext cx="2138432" cy="523220"/>
            </a:xfrm>
            <a:prstGeom prst="rect">
              <a:avLst/>
            </a:prstGeom>
            <a:noFill/>
          </p:spPr>
          <p:txBody>
            <a:bodyPr wrap="square" rtlCol="0">
              <a:spAutoFit/>
            </a:bodyPr>
            <a:lstStyle/>
            <a:p>
              <a:r>
                <a:rPr lang="ja-JP" altLang="en-US" sz="2800" dirty="0" smtClean="0"/>
                <a:t>責任無能力</a:t>
              </a:r>
              <a:endParaRPr lang="ja-JP" altLang="en-US" sz="2800" dirty="0"/>
            </a:p>
          </p:txBody>
        </p:sp>
      </p:grpSp>
      <p:grpSp>
        <p:nvGrpSpPr>
          <p:cNvPr id="48" name="グループ化 47"/>
          <p:cNvGrpSpPr/>
          <p:nvPr/>
        </p:nvGrpSpPr>
        <p:grpSpPr>
          <a:xfrm>
            <a:off x="8508560" y="3832332"/>
            <a:ext cx="179728" cy="654618"/>
            <a:chOff x="6984560" y="3579862"/>
            <a:chExt cx="179728" cy="654618"/>
          </a:xfrm>
        </p:grpSpPr>
        <p:cxnSp>
          <p:nvCxnSpPr>
            <p:cNvPr id="49" name="直線コネクタ 48"/>
            <p:cNvCxnSpPr/>
            <p:nvPr/>
          </p:nvCxnSpPr>
          <p:spPr>
            <a:xfrm flipH="1">
              <a:off x="6985138" y="3579862"/>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984560" y="3907171"/>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51" name="直線コネクタ 50"/>
          <p:cNvCxnSpPr>
            <a:stCxn id="54" idx="6"/>
            <a:endCxn id="56" idx="2"/>
          </p:cNvCxnSpPr>
          <p:nvPr/>
        </p:nvCxnSpPr>
        <p:spPr>
          <a:xfrm rot="5400000">
            <a:off x="8526270" y="4545566"/>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52" name="グループ化 51"/>
          <p:cNvGrpSpPr/>
          <p:nvPr/>
        </p:nvGrpSpPr>
        <p:grpSpPr>
          <a:xfrm>
            <a:off x="8526270" y="3699055"/>
            <a:ext cx="147028" cy="1062535"/>
            <a:chOff x="7002270" y="3446585"/>
            <a:chExt cx="147028" cy="1062535"/>
          </a:xfrm>
        </p:grpSpPr>
        <p:sp>
          <p:nvSpPr>
            <p:cNvPr id="53" name="フローチャート : 結合子 56"/>
            <p:cNvSpPr/>
            <p:nvPr/>
          </p:nvSpPr>
          <p:spPr>
            <a:xfrm rot="5400000">
              <a:off x="7005282" y="3573016"/>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54" name="フローチャート : 結合子 57"/>
            <p:cNvSpPr/>
            <p:nvPr/>
          </p:nvSpPr>
          <p:spPr>
            <a:xfrm rot="5400000">
              <a:off x="7002270" y="407707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55" name="直線コネクタ 54"/>
            <p:cNvCxnSpPr>
              <a:stCxn id="47" idx="6"/>
              <a:endCxn id="53" idx="2"/>
            </p:cNvCxnSpPr>
            <p:nvPr/>
          </p:nvCxnSpPr>
          <p:spPr>
            <a:xfrm>
              <a:off x="7074278" y="3446585"/>
              <a:ext cx="3012" cy="126431"/>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フローチャート : 結合子 60"/>
            <p:cNvSpPr/>
            <p:nvPr/>
          </p:nvSpPr>
          <p:spPr>
            <a:xfrm rot="5400000">
              <a:off x="7002270" y="436510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57" name="テキスト ボックス 56"/>
          <p:cNvSpPr txBox="1"/>
          <p:nvPr/>
        </p:nvSpPr>
        <p:spPr>
          <a:xfrm>
            <a:off x="8832305" y="3929432"/>
            <a:ext cx="1657924" cy="523220"/>
          </a:xfrm>
          <a:prstGeom prst="rect">
            <a:avLst/>
          </a:prstGeom>
          <a:noFill/>
        </p:spPr>
        <p:txBody>
          <a:bodyPr wrap="square" rtlCol="0">
            <a:spAutoFit/>
          </a:bodyPr>
          <a:lstStyle/>
          <a:p>
            <a:r>
              <a:rPr lang="ja-JP" altLang="en-US" sz="2800" dirty="0" smtClean="0"/>
              <a:t>免責事由</a:t>
            </a:r>
            <a:endParaRPr lang="ja-JP" altLang="en-US" sz="2800" dirty="0"/>
          </a:p>
        </p:txBody>
      </p:sp>
      <p:sp>
        <p:nvSpPr>
          <p:cNvPr id="58" name="太陽 57"/>
          <p:cNvSpPr/>
          <p:nvPr/>
        </p:nvSpPr>
        <p:spPr>
          <a:xfrm>
            <a:off x="2720171" y="4449253"/>
            <a:ext cx="914400" cy="914400"/>
          </a:xfrm>
          <a:prstGeom prst="sun">
            <a:avLst/>
          </a:prstGeom>
          <a:solidFill>
            <a:schemeClr val="bg1"/>
          </a:solid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nvGrpSpPr>
          <p:cNvPr id="59" name="グループ化 58"/>
          <p:cNvGrpSpPr/>
          <p:nvPr/>
        </p:nvGrpSpPr>
        <p:grpSpPr>
          <a:xfrm>
            <a:off x="5002492" y="4466360"/>
            <a:ext cx="2245636" cy="1453754"/>
            <a:chOff x="3622508" y="4050372"/>
            <a:chExt cx="2245636" cy="1453754"/>
          </a:xfrm>
        </p:grpSpPr>
        <p:sp>
          <p:nvSpPr>
            <p:cNvPr id="60" name="テキスト ボックス 59"/>
            <p:cNvSpPr txBox="1"/>
            <p:nvPr/>
          </p:nvSpPr>
          <p:spPr>
            <a:xfrm>
              <a:off x="3622508" y="4980906"/>
              <a:ext cx="2245636" cy="523220"/>
            </a:xfrm>
            <a:prstGeom prst="rect">
              <a:avLst/>
            </a:prstGeom>
            <a:noFill/>
            <a:ln>
              <a:noFill/>
            </a:ln>
          </p:spPr>
          <p:txBody>
            <a:bodyPr wrap="square" rtlCol="0">
              <a:spAutoFit/>
            </a:bodyPr>
            <a:lstStyle/>
            <a:p>
              <a:pPr algn="ctr"/>
              <a:r>
                <a:rPr lang="ja-JP" altLang="en-US" sz="2800" dirty="0" smtClean="0"/>
                <a:t>過失相殺</a:t>
              </a:r>
              <a:endParaRPr lang="en-US" altLang="ja-JP" sz="2800" dirty="0"/>
            </a:p>
          </p:txBody>
        </p:sp>
        <p:sp>
          <p:nvSpPr>
            <p:cNvPr id="61" name="稲妻 60"/>
            <p:cNvSpPr/>
            <p:nvPr/>
          </p:nvSpPr>
          <p:spPr>
            <a:xfrm rot="18944648">
              <a:off x="4044340" y="4050372"/>
              <a:ext cx="914400" cy="914400"/>
            </a:xfrm>
            <a:prstGeom prst="lightningBolt">
              <a:avLst/>
            </a:prstGeom>
            <a:solidFill>
              <a:schemeClr val="tx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grpSp>
        <p:nvGrpSpPr>
          <p:cNvPr id="62" name="グループ化 61"/>
          <p:cNvGrpSpPr/>
          <p:nvPr/>
        </p:nvGrpSpPr>
        <p:grpSpPr>
          <a:xfrm>
            <a:off x="3935760" y="4826400"/>
            <a:ext cx="1224136" cy="144016"/>
            <a:chOff x="4716016" y="3717032"/>
            <a:chExt cx="1224136" cy="144016"/>
          </a:xfrm>
        </p:grpSpPr>
        <p:sp>
          <p:nvSpPr>
            <p:cNvPr id="63" name="フローチャート : 結合子 66"/>
            <p:cNvSpPr/>
            <p:nvPr/>
          </p:nvSpPr>
          <p:spPr>
            <a:xfrm>
              <a:off x="5004048"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64" name="フローチャート : 結合子 67"/>
            <p:cNvSpPr/>
            <p:nvPr/>
          </p:nvSpPr>
          <p:spPr>
            <a:xfrm>
              <a:off x="5508104"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65" name="直線コネクタ 64"/>
            <p:cNvCxnSpPr>
              <a:stCxn id="67" idx="6"/>
              <a:endCxn id="63" idx="2"/>
            </p:cNvCxnSpPr>
            <p:nvPr/>
          </p:nvCxnSpPr>
          <p:spPr>
            <a:xfrm>
              <a:off x="4860032"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stCxn id="64" idx="6"/>
              <a:endCxn id="68" idx="2"/>
            </p:cNvCxnSpPr>
            <p:nvPr/>
          </p:nvCxnSpPr>
          <p:spPr>
            <a:xfrm>
              <a:off x="5652120"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7" name="フローチャート : 結合子 70"/>
            <p:cNvSpPr/>
            <p:nvPr/>
          </p:nvSpPr>
          <p:spPr>
            <a:xfrm>
              <a:off x="471601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68" name="フローチャート : 結合子 71"/>
            <p:cNvSpPr/>
            <p:nvPr/>
          </p:nvSpPr>
          <p:spPr>
            <a:xfrm>
              <a:off x="579613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69" name="グループ化 68"/>
          <p:cNvGrpSpPr/>
          <p:nvPr/>
        </p:nvGrpSpPr>
        <p:grpSpPr>
          <a:xfrm>
            <a:off x="4192880" y="4814550"/>
            <a:ext cx="689258" cy="162302"/>
            <a:chOff x="2627784" y="3140968"/>
            <a:chExt cx="689258" cy="162302"/>
          </a:xfrm>
        </p:grpSpPr>
        <p:cxnSp>
          <p:nvCxnSpPr>
            <p:cNvPr id="70" name="直線コネクタ 69"/>
            <p:cNvCxnSpPr/>
            <p:nvPr/>
          </p:nvCxnSpPr>
          <p:spPr>
            <a:xfrm>
              <a:off x="2627784" y="3298274"/>
              <a:ext cx="68925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2973497" y="3140968"/>
              <a:ext cx="0" cy="16230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72" name="カギ線コネクタ 71"/>
          <p:cNvCxnSpPr>
            <a:endCxn id="18" idx="2"/>
          </p:cNvCxnSpPr>
          <p:nvPr/>
        </p:nvCxnSpPr>
        <p:spPr>
          <a:xfrm rot="5400000" flipH="1" flipV="1">
            <a:off x="1713352" y="2762246"/>
            <a:ext cx="1860233" cy="68220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19" idx="6"/>
            <a:endCxn id="34" idx="2"/>
          </p:cNvCxnSpPr>
          <p:nvPr/>
        </p:nvCxnSpPr>
        <p:spPr>
          <a:xfrm>
            <a:off x="4208707" y="2173232"/>
            <a:ext cx="447134" cy="5114"/>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35" idx="6"/>
            <a:endCxn id="26" idx="2"/>
          </p:cNvCxnSpPr>
          <p:nvPr/>
        </p:nvCxnSpPr>
        <p:spPr>
          <a:xfrm>
            <a:off x="5879976" y="2178346"/>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27" idx="6"/>
            <a:endCxn id="46" idx="2"/>
          </p:cNvCxnSpPr>
          <p:nvPr/>
        </p:nvCxnSpPr>
        <p:spPr>
          <a:xfrm>
            <a:off x="7680176" y="2178346"/>
            <a:ext cx="918102" cy="27898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56" idx="6"/>
            <a:endCxn id="61" idx="4"/>
          </p:cNvCxnSpPr>
          <p:nvPr/>
        </p:nvCxnSpPr>
        <p:spPr>
          <a:xfrm rot="5400000">
            <a:off x="7477981" y="3811658"/>
            <a:ext cx="170367" cy="2070230"/>
          </a:xfrm>
          <a:prstGeom prst="bentConnector3">
            <a:avLst>
              <a:gd name="adj1" fmla="val 96545"/>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67" idx="2"/>
            <a:endCxn id="10" idx="3"/>
          </p:cNvCxnSpPr>
          <p:nvPr/>
        </p:nvCxnSpPr>
        <p:spPr>
          <a:xfrm flipH="1">
            <a:off x="3629332" y="4898408"/>
            <a:ext cx="306428"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カギ線コネクタ 77"/>
          <p:cNvCxnSpPr>
            <a:stCxn id="10" idx="1"/>
          </p:cNvCxnSpPr>
          <p:nvPr/>
        </p:nvCxnSpPr>
        <p:spPr>
          <a:xfrm rot="10800000">
            <a:off x="2305762" y="4173332"/>
            <a:ext cx="409170" cy="72507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nvGrpSpPr>
          <p:cNvPr id="79" name="グループ化 78"/>
          <p:cNvGrpSpPr/>
          <p:nvPr/>
        </p:nvGrpSpPr>
        <p:grpSpPr>
          <a:xfrm flipV="1">
            <a:off x="2023360" y="4041510"/>
            <a:ext cx="576064" cy="144016"/>
            <a:chOff x="1043608" y="3284984"/>
            <a:chExt cx="576064" cy="144016"/>
          </a:xfrm>
        </p:grpSpPr>
        <p:cxnSp>
          <p:nvCxnSpPr>
            <p:cNvPr id="80" name="直線コネクタ 79"/>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2" name="日付プレースホルダー 81"/>
          <p:cNvSpPr>
            <a:spLocks noGrp="1"/>
          </p:cNvSpPr>
          <p:nvPr>
            <p:ph type="dt" sz="half" idx="10"/>
          </p:nvPr>
        </p:nvSpPr>
        <p:spPr/>
        <p:txBody>
          <a:bodyPr/>
          <a:lstStyle/>
          <a:p>
            <a:r>
              <a:rPr kumimoji="1" lang="en-US" altLang="ja-JP" smtClean="0"/>
              <a:t>2018/1/16</a:t>
            </a:r>
            <a:endParaRPr kumimoji="1" lang="ja-JP" altLang="en-US"/>
          </a:p>
        </p:txBody>
      </p:sp>
      <p:sp>
        <p:nvSpPr>
          <p:cNvPr id="83" name="フッター プレースホルダー 82"/>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84" name="スライド番号プレースホルダー 83"/>
          <p:cNvSpPr>
            <a:spLocks noGrp="1"/>
          </p:cNvSpPr>
          <p:nvPr>
            <p:ph type="sldNum" sz="quarter" idx="12"/>
          </p:nvPr>
        </p:nvSpPr>
        <p:spPr/>
        <p:txBody>
          <a:bodyPr/>
          <a:lstStyle/>
          <a:p>
            <a:fld id="{746BA9F6-85FE-4177-991A-A182280B6149}" type="slidenum">
              <a:rPr kumimoji="1" lang="ja-JP" altLang="en-US" smtClean="0"/>
              <a:t>35</a:t>
            </a:fld>
            <a:endParaRPr kumimoji="1" lang="ja-JP" altLang="en-US"/>
          </a:p>
        </p:txBody>
      </p:sp>
    </p:spTree>
    <p:extLst>
      <p:ext uri="{BB962C8B-B14F-4D97-AF65-F5344CB8AC3E}">
        <p14:creationId xmlns:p14="http://schemas.microsoft.com/office/powerpoint/2010/main" val="11369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down)">
                                      <p:cBhvr>
                                        <p:cTn id="7" dur="500"/>
                                        <p:tgtEl>
                                          <p:spTgt spid="7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down)">
                                      <p:cBhvr>
                                        <p:cTn id="11" dur="500"/>
                                        <p:tgtEl>
                                          <p:spTgt spid="7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2000"/>
                                        <p:tgtEl>
                                          <p:spTgt spid="1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1000"/>
                                        <p:tgtEl>
                                          <p:spTgt spid="9"/>
                                        </p:tgtEl>
                                      </p:cBhvr>
                                    </p:animEffect>
                                  </p:childTnLst>
                                </p:cTn>
                              </p:par>
                            </p:childTnLst>
                          </p:cTn>
                        </p:par>
                        <p:par>
                          <p:cTn id="19" fill="hold">
                            <p:stCondLst>
                              <p:cond delay="3000"/>
                            </p:stCondLst>
                            <p:childTnLst>
                              <p:par>
                                <p:cTn id="20" presetID="8" presetClass="emph" presetSubtype="0" fill="hold" grpId="1" nodeType="afterEffect">
                                  <p:stCondLst>
                                    <p:cond delay="0"/>
                                  </p:stCondLst>
                                  <p:childTnLst>
                                    <p:animRot by="1200000">
                                      <p:cBhvr>
                                        <p:cTn id="21" dur="1000" fill="hold"/>
                                        <p:tgtEl>
                                          <p:spTgt spid="9"/>
                                        </p:tgtEl>
                                        <p:attrNameLst>
                                          <p:attrName>r</p:attrName>
                                        </p:attrNameLst>
                                      </p:cBhvr>
                                    </p:animRot>
                                  </p:childTnLst>
                                </p:cTn>
                              </p:par>
                            </p:childTnLst>
                          </p:cTn>
                        </p:par>
                        <p:par>
                          <p:cTn id="22" fill="hold">
                            <p:stCondLst>
                              <p:cond delay="4000"/>
                            </p:stCondLst>
                            <p:childTnLst>
                              <p:par>
                                <p:cTn id="23" presetID="22" presetClass="entr" presetSubtype="8" fill="hold" nodeType="after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left)">
                                      <p:cBhvr>
                                        <p:cTn id="25" dur="500"/>
                                        <p:tgtEl>
                                          <p:spTgt spid="73"/>
                                        </p:tgtEl>
                                      </p:cBhvr>
                                    </p:animEffect>
                                  </p:childTnLst>
                                </p:cTn>
                              </p:par>
                            </p:childTnLst>
                          </p:cTn>
                        </p:par>
                        <p:par>
                          <p:cTn id="26" fill="hold">
                            <p:stCondLst>
                              <p:cond delay="4500"/>
                            </p:stCondLst>
                            <p:childTnLst>
                              <p:par>
                                <p:cTn id="27" presetID="22" presetClass="entr" presetSubtype="8" fill="hold"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par>
                          <p:cTn id="33" fill="hold">
                            <p:stCondLst>
                              <p:cond delay="5000"/>
                            </p:stCondLst>
                            <p:childTnLst>
                              <p:par>
                                <p:cTn id="34" presetID="8" presetClass="emph" presetSubtype="0" fill="hold" grpId="1" nodeType="afterEffect">
                                  <p:stCondLst>
                                    <p:cond delay="0"/>
                                  </p:stCondLst>
                                  <p:childTnLst>
                                    <p:animRot by="1200000">
                                      <p:cBhvr>
                                        <p:cTn id="35" dur="1000" fill="hold"/>
                                        <p:tgtEl>
                                          <p:spTgt spid="8"/>
                                        </p:tgtEl>
                                        <p:attrNameLst>
                                          <p:attrName>r</p:attrName>
                                        </p:attrNameLst>
                                      </p:cBhvr>
                                    </p:animRo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wipe(left)">
                                      <p:cBhvr>
                                        <p:cTn id="39" dur="500"/>
                                        <p:tgtEl>
                                          <p:spTgt spid="74"/>
                                        </p:tgtEl>
                                      </p:cBhvr>
                                    </p:animEffect>
                                  </p:childTnLst>
                                </p:cTn>
                              </p:par>
                            </p:childTnLst>
                          </p:cTn>
                        </p:par>
                        <p:par>
                          <p:cTn id="40" fill="hold">
                            <p:stCondLst>
                              <p:cond delay="6500"/>
                            </p:stCondLst>
                            <p:childTnLst>
                              <p:par>
                                <p:cTn id="41" presetID="22" presetClass="entr" presetSubtype="8"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1000"/>
                                        <p:tgtEl>
                                          <p:spTgt spid="7"/>
                                        </p:tgtEl>
                                      </p:cBhvr>
                                    </p:animEffect>
                                  </p:childTnLst>
                                </p:cTn>
                              </p:par>
                            </p:childTnLst>
                          </p:cTn>
                        </p:par>
                        <p:par>
                          <p:cTn id="47" fill="hold">
                            <p:stCondLst>
                              <p:cond delay="7500"/>
                            </p:stCondLst>
                            <p:childTnLst>
                              <p:par>
                                <p:cTn id="48" presetID="8" presetClass="emph" presetSubtype="0" fill="hold" grpId="1" nodeType="afterEffect">
                                  <p:stCondLst>
                                    <p:cond delay="0"/>
                                  </p:stCondLst>
                                  <p:childTnLst>
                                    <p:animRot by="1200000">
                                      <p:cBhvr>
                                        <p:cTn id="49" dur="1000" fill="hold"/>
                                        <p:tgtEl>
                                          <p:spTgt spid="7"/>
                                        </p:tgtEl>
                                        <p:attrNameLst>
                                          <p:attrName>r</p:attrName>
                                        </p:attrNameLst>
                                      </p:cBhvr>
                                    </p:animRo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Effect transition="in" filter="wipe(left)">
                                      <p:cBhvr>
                                        <p:cTn id="53" dur="500"/>
                                        <p:tgtEl>
                                          <p:spTgt spid="75"/>
                                        </p:tgtEl>
                                      </p:cBhvr>
                                    </p:animEffect>
                                  </p:childTnLst>
                                </p:cTn>
                              </p:par>
                            </p:childTnLst>
                          </p:cTn>
                        </p:par>
                        <p:par>
                          <p:cTn id="54" fill="hold">
                            <p:stCondLst>
                              <p:cond delay="9000"/>
                            </p:stCondLst>
                            <p:childTnLst>
                              <p:par>
                                <p:cTn id="55" presetID="22" presetClass="entr" presetSubtype="1" fill="hold"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wipe(up)">
                                      <p:cBhvr>
                                        <p:cTn id="57" dur="500"/>
                                        <p:tgtEl>
                                          <p:spTgt spid="39"/>
                                        </p:tgtEl>
                                      </p:cBhvr>
                                    </p:animEffect>
                                  </p:childTnLst>
                                </p:cTn>
                              </p:par>
                              <p:par>
                                <p:cTn id="58" presetID="22" presetClass="entr" presetSubtype="1" fill="hold" nodeType="with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wipe(up)">
                                      <p:cBhvr>
                                        <p:cTn id="60" dur="500"/>
                                        <p:tgtEl>
                                          <p:spTgt spid="36"/>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wipe(up)">
                                      <p:cBhvr>
                                        <p:cTn id="64" dur="500"/>
                                        <p:tgtEl>
                                          <p:spTgt spid="48"/>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wipe(up)">
                                      <p:cBhvr>
                                        <p:cTn id="67" dur="500"/>
                                        <p:tgtEl>
                                          <p:spTgt spid="57"/>
                                        </p:tgtEl>
                                      </p:cBhvr>
                                    </p:animEffect>
                                  </p:childTnLst>
                                </p:cTn>
                              </p:par>
                            </p:childTnLst>
                          </p:cTn>
                        </p:par>
                        <p:par>
                          <p:cTn id="68" fill="hold">
                            <p:stCondLst>
                              <p:cond delay="10000"/>
                            </p:stCondLst>
                            <p:childTnLst>
                              <p:par>
                                <p:cTn id="69" presetID="22" presetClass="entr" presetSubtype="1" fill="hold"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wipe(up)">
                                      <p:cBhvr>
                                        <p:cTn id="71" dur="500"/>
                                        <p:tgtEl>
                                          <p:spTgt spid="52"/>
                                        </p:tgtEl>
                                      </p:cBhvr>
                                    </p:animEffect>
                                  </p:childTnLst>
                                </p:cTn>
                              </p:par>
                            </p:childTnLst>
                          </p:cTn>
                        </p:par>
                        <p:par>
                          <p:cTn id="72" fill="hold">
                            <p:stCondLst>
                              <p:cond delay="10500"/>
                            </p:stCondLst>
                            <p:childTnLst>
                              <p:par>
                                <p:cTn id="73" presetID="22" presetClass="entr" presetSubtype="1" fill="hold"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up)">
                                      <p:cBhvr>
                                        <p:cTn id="75" dur="500"/>
                                        <p:tgtEl>
                                          <p:spTgt spid="51"/>
                                        </p:tgtEl>
                                      </p:cBhvr>
                                    </p:animEffect>
                                  </p:childTnLst>
                                </p:cTn>
                              </p:par>
                            </p:childTnLst>
                          </p:cTn>
                        </p:par>
                        <p:par>
                          <p:cTn id="76" fill="hold">
                            <p:stCondLst>
                              <p:cond delay="11000"/>
                            </p:stCondLst>
                            <p:childTnLst>
                              <p:par>
                                <p:cTn id="77" presetID="22" presetClass="entr" presetSubtype="2"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wipe(right)">
                                      <p:cBhvr>
                                        <p:cTn id="79" dur="500"/>
                                        <p:tgtEl>
                                          <p:spTgt spid="76"/>
                                        </p:tgtEl>
                                      </p:cBhvr>
                                    </p:animEffect>
                                  </p:childTnLst>
                                </p:cTn>
                              </p:par>
                            </p:childTnLst>
                          </p:cTn>
                        </p:par>
                        <p:par>
                          <p:cTn id="80" fill="hold">
                            <p:stCondLst>
                              <p:cond delay="11500"/>
                            </p:stCondLst>
                            <p:childTnLst>
                              <p:par>
                                <p:cTn id="81" presetID="22" presetClass="entr" presetSubtype="2" fill="hold"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right)">
                                      <p:cBhvr>
                                        <p:cTn id="83" dur="500"/>
                                        <p:tgtEl>
                                          <p:spTgt spid="59"/>
                                        </p:tgtEl>
                                      </p:cBhvr>
                                    </p:animEffect>
                                  </p:childTnLst>
                                </p:cTn>
                              </p:par>
                            </p:childTnLst>
                          </p:cTn>
                        </p:par>
                        <p:par>
                          <p:cTn id="84" fill="hold">
                            <p:stCondLst>
                              <p:cond delay="12000"/>
                            </p:stCondLst>
                            <p:childTnLst>
                              <p:par>
                                <p:cTn id="85" presetID="22" presetClass="entr" presetSubtype="2" fill="hold"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wipe(right)">
                                      <p:cBhvr>
                                        <p:cTn id="87" dur="500"/>
                                        <p:tgtEl>
                                          <p:spTgt spid="3"/>
                                        </p:tgtEl>
                                      </p:cBhvr>
                                    </p:animEffect>
                                  </p:childTnLst>
                                </p:cTn>
                              </p:par>
                            </p:childTnLst>
                          </p:cTn>
                        </p:par>
                        <p:par>
                          <p:cTn id="88" fill="hold">
                            <p:stCondLst>
                              <p:cond delay="12500"/>
                            </p:stCondLst>
                            <p:childTnLst>
                              <p:par>
                                <p:cTn id="89" presetID="22" presetClass="entr" presetSubtype="2" fill="hold" nodeType="after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wipe(right)">
                                      <p:cBhvr>
                                        <p:cTn id="91" dur="500"/>
                                        <p:tgtEl>
                                          <p:spTgt spid="62"/>
                                        </p:tgtEl>
                                      </p:cBhvr>
                                    </p:animEffect>
                                  </p:childTnLst>
                                </p:cTn>
                              </p:par>
                              <p:par>
                                <p:cTn id="92" presetID="22" presetClass="entr" presetSubtype="2" fill="hold" nodeType="withEffect">
                                  <p:stCondLst>
                                    <p:cond delay="0"/>
                                  </p:stCondLst>
                                  <p:childTnLst>
                                    <p:set>
                                      <p:cBhvr>
                                        <p:cTn id="93" dur="1" fill="hold">
                                          <p:stCondLst>
                                            <p:cond delay="0"/>
                                          </p:stCondLst>
                                        </p:cTn>
                                        <p:tgtEl>
                                          <p:spTgt spid="69"/>
                                        </p:tgtEl>
                                        <p:attrNameLst>
                                          <p:attrName>style.visibility</p:attrName>
                                        </p:attrNameLst>
                                      </p:cBhvr>
                                      <p:to>
                                        <p:strVal val="visible"/>
                                      </p:to>
                                    </p:set>
                                    <p:animEffect transition="in" filter="wipe(right)">
                                      <p:cBhvr>
                                        <p:cTn id="94" dur="500"/>
                                        <p:tgtEl>
                                          <p:spTgt spid="69"/>
                                        </p:tgtEl>
                                      </p:cBhvr>
                                    </p:animEffect>
                                  </p:childTnLst>
                                </p:cTn>
                              </p:par>
                            </p:childTnLst>
                          </p:cTn>
                        </p:par>
                        <p:par>
                          <p:cTn id="95" fill="hold">
                            <p:stCondLst>
                              <p:cond delay="13000"/>
                            </p:stCondLst>
                            <p:childTnLst>
                              <p:par>
                                <p:cTn id="96" presetID="22" presetClass="entr" presetSubtype="2" fill="hold" nodeType="afterEffect">
                                  <p:stCondLst>
                                    <p:cond delay="0"/>
                                  </p:stCondLst>
                                  <p:childTnLst>
                                    <p:set>
                                      <p:cBhvr>
                                        <p:cTn id="97" dur="1" fill="hold">
                                          <p:stCondLst>
                                            <p:cond delay="0"/>
                                          </p:stCondLst>
                                        </p:cTn>
                                        <p:tgtEl>
                                          <p:spTgt spid="77"/>
                                        </p:tgtEl>
                                        <p:attrNameLst>
                                          <p:attrName>style.visibility</p:attrName>
                                        </p:attrNameLst>
                                      </p:cBhvr>
                                      <p:to>
                                        <p:strVal val="visible"/>
                                      </p:to>
                                    </p:set>
                                    <p:animEffect transition="in" filter="wipe(right)">
                                      <p:cBhvr>
                                        <p:cTn id="98" dur="500"/>
                                        <p:tgtEl>
                                          <p:spTgt spid="77"/>
                                        </p:tgtEl>
                                      </p:cBhvr>
                                    </p:animEffect>
                                  </p:childTnLst>
                                </p:cTn>
                              </p:par>
                            </p:childTnLst>
                          </p:cTn>
                        </p:par>
                        <p:par>
                          <p:cTn id="99" fill="hold">
                            <p:stCondLst>
                              <p:cond delay="13500"/>
                            </p:stCondLst>
                            <p:childTnLst>
                              <p:par>
                                <p:cTn id="100" presetID="22" presetClass="entr" presetSubtype="2" fill="hold" grpId="0" nodeType="afterEffect">
                                  <p:stCondLst>
                                    <p:cond delay="0"/>
                                  </p:stCondLst>
                                  <p:childTnLst>
                                    <p:set>
                                      <p:cBhvr>
                                        <p:cTn id="101" dur="1" fill="hold">
                                          <p:stCondLst>
                                            <p:cond delay="0"/>
                                          </p:stCondLst>
                                        </p:cTn>
                                        <p:tgtEl>
                                          <p:spTgt spid="58"/>
                                        </p:tgtEl>
                                        <p:attrNameLst>
                                          <p:attrName>style.visibility</p:attrName>
                                        </p:attrNameLst>
                                      </p:cBhvr>
                                      <p:to>
                                        <p:strVal val="visible"/>
                                      </p:to>
                                    </p:set>
                                    <p:animEffect transition="in" filter="wipe(right)">
                                      <p:cBhvr>
                                        <p:cTn id="102" dur="500"/>
                                        <p:tgtEl>
                                          <p:spTgt spid="58"/>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right)">
                                      <p:cBhvr>
                                        <p:cTn id="105" dur="500"/>
                                        <p:tgtEl>
                                          <p:spTgt spid="11"/>
                                        </p:tgtEl>
                                      </p:cBhvr>
                                    </p:animEffect>
                                  </p:childTnLst>
                                </p:cTn>
                              </p:par>
                            </p:childTnLst>
                          </p:cTn>
                        </p:par>
                        <p:par>
                          <p:cTn id="106" fill="hold">
                            <p:stCondLst>
                              <p:cond delay="14000"/>
                            </p:stCondLst>
                            <p:childTnLst>
                              <p:par>
                                <p:cTn id="107" presetID="22" presetClass="entr" presetSubtype="2" fill="hold" nodeType="afterEffect">
                                  <p:stCondLst>
                                    <p:cond delay="0"/>
                                  </p:stCondLst>
                                  <p:childTnLst>
                                    <p:set>
                                      <p:cBhvr>
                                        <p:cTn id="108" dur="1" fill="hold">
                                          <p:stCondLst>
                                            <p:cond delay="0"/>
                                          </p:stCondLst>
                                        </p:cTn>
                                        <p:tgtEl>
                                          <p:spTgt spid="78"/>
                                        </p:tgtEl>
                                        <p:attrNameLst>
                                          <p:attrName>style.visibility</p:attrName>
                                        </p:attrNameLst>
                                      </p:cBhvr>
                                      <p:to>
                                        <p:strVal val="visible"/>
                                      </p:to>
                                    </p:set>
                                    <p:animEffect transition="in" filter="wipe(right)">
                                      <p:cBhvr>
                                        <p:cTn id="109" dur="500"/>
                                        <p:tgtEl>
                                          <p:spTgt spid="78"/>
                                        </p:tgtEl>
                                      </p:cBhvr>
                                    </p:animEffect>
                                  </p:childTnLst>
                                </p:cTn>
                              </p:par>
                            </p:childTnLst>
                          </p:cTn>
                        </p:par>
                        <p:par>
                          <p:cTn id="110" fill="hold">
                            <p:stCondLst>
                              <p:cond delay="14500"/>
                            </p:stCondLst>
                            <p:childTnLst>
                              <p:par>
                                <p:cTn id="111" presetID="10" presetClass="exit" presetSubtype="0" fill="hold" grpId="1" nodeType="afterEffect">
                                  <p:stCondLst>
                                    <p:cond delay="0"/>
                                  </p:stCondLst>
                                  <p:childTnLst>
                                    <p:animEffect transition="out" filter="fade">
                                      <p:cBhvr>
                                        <p:cTn id="112" dur="1000"/>
                                        <p:tgtEl>
                                          <p:spTgt spid="58"/>
                                        </p:tgtEl>
                                      </p:cBhvr>
                                    </p:animEffect>
                                    <p:set>
                                      <p:cBhvr>
                                        <p:cTn id="113" dur="1" fill="hold">
                                          <p:stCondLst>
                                            <p:cond delay="999"/>
                                          </p:stCondLst>
                                        </p:cTn>
                                        <p:tgtEl>
                                          <p:spTgt spid="58"/>
                                        </p:tgtEl>
                                        <p:attrNameLst>
                                          <p:attrName>style.visibility</p:attrName>
                                        </p:attrNameLst>
                                      </p:cBhvr>
                                      <p:to>
                                        <p:strVal val="hidden"/>
                                      </p:to>
                                    </p:set>
                                  </p:childTnLst>
                                </p:cTn>
                              </p:par>
                              <p:par>
                                <p:cTn id="114" presetID="22" presetClass="entr" presetSubtype="2" fill="hold" grpId="0" nodeType="withEffect">
                                  <p:stCondLst>
                                    <p:cond delay="250"/>
                                  </p:stCondLst>
                                  <p:childTnLst>
                                    <p:set>
                                      <p:cBhvr>
                                        <p:cTn id="115" dur="1" fill="hold">
                                          <p:stCondLst>
                                            <p:cond delay="0"/>
                                          </p:stCondLst>
                                        </p:cTn>
                                        <p:tgtEl>
                                          <p:spTgt spid="10"/>
                                        </p:tgtEl>
                                        <p:attrNameLst>
                                          <p:attrName>style.visibility</p:attrName>
                                        </p:attrNameLst>
                                      </p:cBhvr>
                                      <p:to>
                                        <p:strVal val="visible"/>
                                      </p:to>
                                    </p:set>
                                    <p:animEffect transition="in" filter="wipe(right)">
                                      <p:cBhvr>
                                        <p:cTn id="116" dur="1000"/>
                                        <p:tgtEl>
                                          <p:spTgt spid="10"/>
                                        </p:tgtEl>
                                      </p:cBhvr>
                                    </p:animEffect>
                                  </p:childTnLst>
                                </p:cTn>
                              </p:par>
                              <p:par>
                                <p:cTn id="117" presetID="8" presetClass="emph" presetSubtype="0" fill="hold" grpId="1" nodeType="withEffect">
                                  <p:stCondLst>
                                    <p:cond delay="500"/>
                                  </p:stCondLst>
                                  <p:childTnLst>
                                    <p:animRot by="21600000">
                                      <p:cBhvr>
                                        <p:cTn id="118" dur="2000" fill="hold"/>
                                        <p:tgtEl>
                                          <p:spTgt spid="10"/>
                                        </p:tgtEl>
                                        <p:attrNameLst>
                                          <p:attrName>r</p:attrName>
                                        </p:attrNameLst>
                                      </p:cBhvr>
                                    </p:animRot>
                                  </p:childTnLst>
                                </p:cTn>
                              </p:par>
                            </p:childTnLst>
                          </p:cTn>
                        </p:par>
                      </p:childTnLst>
                    </p:cTn>
                  </p:par>
                  <p:par>
                    <p:cTn id="119" fill="hold">
                      <p:stCondLst>
                        <p:cond delay="indefinite"/>
                      </p:stCondLst>
                      <p:childTnLst>
                        <p:par>
                          <p:cTn id="120" fill="hold">
                            <p:stCondLst>
                              <p:cond delay="0"/>
                            </p:stCondLst>
                            <p:childTnLst>
                              <p:par>
                                <p:cTn id="121" presetID="42" presetClass="path" presetSubtype="0" accel="50000" decel="50000" fill="hold" nodeType="clickEffect">
                                  <p:stCondLst>
                                    <p:cond delay="0"/>
                                  </p:stCondLst>
                                  <p:childTnLst>
                                    <p:animMotion origin="layout" path="M 1.66667E-6 -4.07407E-6 L -0.02149 0.00371 " pathEditMode="relative" rAng="0" ptsTypes="AA">
                                      <p:cBhvr>
                                        <p:cTn id="122" dur="2000" fill="hold"/>
                                        <p:tgtEl>
                                          <p:spTgt spid="36"/>
                                        </p:tgtEl>
                                        <p:attrNameLst>
                                          <p:attrName>ppt_x</p:attrName>
                                          <p:attrName>ppt_y</p:attrName>
                                        </p:attrNameLst>
                                      </p:cBhvr>
                                      <p:rCtr x="-1081" y="185"/>
                                    </p:animMotion>
                                  </p:childTnLst>
                                </p:cTn>
                              </p:par>
                            </p:childTnLst>
                          </p:cTn>
                        </p:par>
                        <p:par>
                          <p:cTn id="123" fill="hold">
                            <p:stCondLst>
                              <p:cond delay="2000"/>
                            </p:stCondLst>
                            <p:childTnLst>
                              <p:par>
                                <p:cTn id="124" presetID="10" presetClass="entr" presetSubtype="0" fill="hold" nodeType="afterEffect">
                                  <p:stCondLst>
                                    <p:cond delay="0"/>
                                  </p:stCondLst>
                                  <p:childTnLst>
                                    <p:set>
                                      <p:cBhvr>
                                        <p:cTn id="125" dur="1" fill="hold">
                                          <p:stCondLst>
                                            <p:cond delay="0"/>
                                          </p:stCondLst>
                                        </p:cTn>
                                        <p:tgtEl>
                                          <p:spTgt spid="4"/>
                                        </p:tgtEl>
                                        <p:attrNameLst>
                                          <p:attrName>style.visibility</p:attrName>
                                        </p:attrNameLst>
                                      </p:cBhvr>
                                      <p:to>
                                        <p:strVal val="visible"/>
                                      </p:to>
                                    </p:set>
                                    <p:animEffect transition="in" filter="fade">
                                      <p:cBhvr>
                                        <p:cTn id="126" dur="500"/>
                                        <p:tgtEl>
                                          <p:spTgt spid="4"/>
                                        </p:tgtEl>
                                      </p:cBhvr>
                                    </p:animEffect>
                                  </p:childTnLst>
                                </p:cTn>
                              </p:par>
                            </p:childTnLst>
                          </p:cTn>
                        </p:par>
                        <p:par>
                          <p:cTn id="127" fill="hold">
                            <p:stCondLst>
                              <p:cond delay="2500"/>
                            </p:stCondLst>
                            <p:childTnLst>
                              <p:par>
                                <p:cTn id="128" presetID="31" presetClass="exit" presetSubtype="0" fill="hold" grpId="2" nodeType="afterEffect">
                                  <p:stCondLst>
                                    <p:cond delay="0"/>
                                  </p:stCondLst>
                                  <p:childTnLst>
                                    <p:anim calcmode="lin" valueType="num">
                                      <p:cBhvr>
                                        <p:cTn id="129" dur="2000"/>
                                        <p:tgtEl>
                                          <p:spTgt spid="10"/>
                                        </p:tgtEl>
                                        <p:attrNameLst>
                                          <p:attrName>ppt_w</p:attrName>
                                        </p:attrNameLst>
                                      </p:cBhvr>
                                      <p:tavLst>
                                        <p:tav tm="0">
                                          <p:val>
                                            <p:strVal val="ppt_w"/>
                                          </p:val>
                                        </p:tav>
                                        <p:tav tm="100000">
                                          <p:val>
                                            <p:fltVal val="0"/>
                                          </p:val>
                                        </p:tav>
                                      </p:tavLst>
                                    </p:anim>
                                    <p:anim calcmode="lin" valueType="num">
                                      <p:cBhvr>
                                        <p:cTn id="130" dur="2000"/>
                                        <p:tgtEl>
                                          <p:spTgt spid="10"/>
                                        </p:tgtEl>
                                        <p:attrNameLst>
                                          <p:attrName>ppt_h</p:attrName>
                                        </p:attrNameLst>
                                      </p:cBhvr>
                                      <p:tavLst>
                                        <p:tav tm="0">
                                          <p:val>
                                            <p:strVal val="ppt_h"/>
                                          </p:val>
                                        </p:tav>
                                        <p:tav tm="100000">
                                          <p:val>
                                            <p:fltVal val="0"/>
                                          </p:val>
                                        </p:tav>
                                      </p:tavLst>
                                    </p:anim>
                                    <p:anim calcmode="lin" valueType="num">
                                      <p:cBhvr>
                                        <p:cTn id="131" dur="2000"/>
                                        <p:tgtEl>
                                          <p:spTgt spid="10"/>
                                        </p:tgtEl>
                                        <p:attrNameLst>
                                          <p:attrName>style.rotation</p:attrName>
                                        </p:attrNameLst>
                                      </p:cBhvr>
                                      <p:tavLst>
                                        <p:tav tm="0">
                                          <p:val>
                                            <p:fltVal val="0"/>
                                          </p:val>
                                        </p:tav>
                                        <p:tav tm="100000">
                                          <p:val>
                                            <p:fltVal val="90"/>
                                          </p:val>
                                        </p:tav>
                                      </p:tavLst>
                                    </p:anim>
                                    <p:animEffect transition="out" filter="fade">
                                      <p:cBhvr>
                                        <p:cTn id="132" dur="2000"/>
                                        <p:tgtEl>
                                          <p:spTgt spid="10"/>
                                        </p:tgtEl>
                                      </p:cBhvr>
                                    </p:animEffect>
                                    <p:set>
                                      <p:cBhvr>
                                        <p:cTn id="133" dur="1" fill="hold">
                                          <p:stCondLst>
                                            <p:cond delay="1999"/>
                                          </p:stCondLst>
                                        </p:cTn>
                                        <p:tgtEl>
                                          <p:spTgt spid="10"/>
                                        </p:tgtEl>
                                        <p:attrNameLst>
                                          <p:attrName>style.visibility</p:attrName>
                                        </p:attrNameLst>
                                      </p:cBhvr>
                                      <p:to>
                                        <p:strVal val="hidden"/>
                                      </p:to>
                                    </p:set>
                                  </p:childTnLst>
                                </p:cTn>
                              </p:par>
                              <p:par>
                                <p:cTn id="134" presetID="10" presetClass="entr" presetSubtype="0" fill="hold" grpId="2" nodeType="withEffect">
                                  <p:stCondLst>
                                    <p:cond delay="1000"/>
                                  </p:stCondLst>
                                  <p:childTnLst>
                                    <p:set>
                                      <p:cBhvr>
                                        <p:cTn id="135" dur="1" fill="hold">
                                          <p:stCondLst>
                                            <p:cond delay="0"/>
                                          </p:stCondLst>
                                        </p:cTn>
                                        <p:tgtEl>
                                          <p:spTgt spid="58"/>
                                        </p:tgtEl>
                                        <p:attrNameLst>
                                          <p:attrName>style.visibility</p:attrName>
                                        </p:attrNameLst>
                                      </p:cBhvr>
                                      <p:to>
                                        <p:strVal val="visible"/>
                                      </p:to>
                                    </p:set>
                                    <p:animEffect transition="in" filter="fade">
                                      <p:cBhvr>
                                        <p:cTn id="136"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0" grpId="2" animBg="1"/>
      <p:bldP spid="11" grpId="0"/>
      <p:bldP spid="57" grpId="0"/>
      <p:bldP spid="58" grpId="0" animBg="1"/>
      <p:bldP spid="58" grpId="1" animBg="1"/>
      <p:bldP spid="58" grpId="2"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231446"/>
          </a:xfrm>
        </p:spPr>
        <p:txBody>
          <a:bodyPr/>
          <a:lstStyle/>
          <a:p>
            <a:r>
              <a:rPr lang="ja-JP" altLang="en-US" dirty="0"/>
              <a:t>不法行為法における監督者責任の意味</a:t>
            </a:r>
            <a:endParaRPr kumimoji="1" lang="ja-JP" altLang="en-US" dirty="0"/>
          </a:p>
        </p:txBody>
      </p:sp>
      <p:grpSp>
        <p:nvGrpSpPr>
          <p:cNvPr id="3" name="グループ化 2"/>
          <p:cNvGrpSpPr/>
          <p:nvPr/>
        </p:nvGrpSpPr>
        <p:grpSpPr>
          <a:xfrm>
            <a:off x="4194008" y="5128074"/>
            <a:ext cx="689258" cy="162302"/>
            <a:chOff x="2627784" y="3140968"/>
            <a:chExt cx="689258" cy="162302"/>
          </a:xfrm>
        </p:grpSpPr>
        <p:cxnSp>
          <p:nvCxnSpPr>
            <p:cNvPr id="4" name="直線コネクタ 3"/>
            <p:cNvCxnSpPr/>
            <p:nvPr/>
          </p:nvCxnSpPr>
          <p:spPr>
            <a:xfrm>
              <a:off x="2627784" y="3295893"/>
              <a:ext cx="689258" cy="0"/>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2972413" y="3140968"/>
              <a:ext cx="0" cy="162302"/>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
        <p:nvSpPr>
          <p:cNvPr id="6" name="正方形/長方形 5"/>
          <p:cNvSpPr/>
          <p:nvPr/>
        </p:nvSpPr>
        <p:spPr>
          <a:xfrm rot="20909885" flipV="1">
            <a:off x="6815755" y="2395290"/>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7" name="正方形/長方形 6"/>
          <p:cNvSpPr/>
          <p:nvPr/>
        </p:nvSpPr>
        <p:spPr>
          <a:xfrm rot="21058706" flipV="1">
            <a:off x="5017127" y="2390528"/>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8" name="正方形/長方形 7"/>
          <p:cNvSpPr/>
          <p:nvPr/>
        </p:nvSpPr>
        <p:spPr>
          <a:xfrm rot="20482428" flipV="1">
            <a:off x="3215772" y="2362818"/>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9" name="太陽 8"/>
          <p:cNvSpPr/>
          <p:nvPr/>
        </p:nvSpPr>
        <p:spPr>
          <a:xfrm>
            <a:off x="2714932" y="4753970"/>
            <a:ext cx="914400" cy="9144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sp>
        <p:nvSpPr>
          <p:cNvPr id="10" name="テキスト ボックス 9"/>
          <p:cNvSpPr txBox="1"/>
          <p:nvPr/>
        </p:nvSpPr>
        <p:spPr>
          <a:xfrm>
            <a:off x="2639616" y="5662610"/>
            <a:ext cx="1620957" cy="523220"/>
          </a:xfrm>
          <a:prstGeom prst="rect">
            <a:avLst/>
          </a:prstGeom>
          <a:noFill/>
        </p:spPr>
        <p:txBody>
          <a:bodyPr wrap="none" rtlCol="0">
            <a:spAutoFit/>
          </a:bodyPr>
          <a:lstStyle/>
          <a:p>
            <a:r>
              <a:rPr lang="ja-JP" altLang="en-US" sz="2800" dirty="0" smtClean="0"/>
              <a:t>損害賠償</a:t>
            </a:r>
            <a:endParaRPr lang="en-US" altLang="ja-JP" sz="2800" dirty="0"/>
          </a:p>
        </p:txBody>
      </p:sp>
      <p:sp>
        <p:nvSpPr>
          <p:cNvPr id="11" name="フローチャート : 結合子 15"/>
          <p:cNvSpPr/>
          <p:nvPr/>
        </p:nvSpPr>
        <p:spPr>
          <a:xfrm>
            <a:off x="3143672" y="2419100"/>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2" name="フローチャート : 結合子 16"/>
          <p:cNvSpPr/>
          <p:nvPr/>
        </p:nvSpPr>
        <p:spPr>
          <a:xfrm>
            <a:off x="3647728" y="2419100"/>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3" name="直線コネクタ 12"/>
          <p:cNvCxnSpPr>
            <a:stCxn id="16" idx="6"/>
            <a:endCxn id="11" idx="2"/>
          </p:cNvCxnSpPr>
          <p:nvPr/>
        </p:nvCxnSpPr>
        <p:spPr>
          <a:xfrm>
            <a:off x="2999656" y="2491108"/>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12" idx="6"/>
            <a:endCxn id="17" idx="2"/>
          </p:cNvCxnSpPr>
          <p:nvPr/>
        </p:nvCxnSpPr>
        <p:spPr>
          <a:xfrm>
            <a:off x="3791744" y="2491108"/>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rot="16200000">
            <a:off x="3244395" y="761468"/>
            <a:ext cx="615553" cy="2351353"/>
          </a:xfrm>
          <a:prstGeom prst="rect">
            <a:avLst/>
          </a:prstGeom>
          <a:noFill/>
        </p:spPr>
        <p:txBody>
          <a:bodyPr vert="eaVert" wrap="square" rtlCol="0">
            <a:spAutoFit/>
          </a:bodyPr>
          <a:lstStyle/>
          <a:p>
            <a:pPr algn="ctr"/>
            <a:r>
              <a:rPr lang="ja-JP" altLang="en-US" sz="2800" dirty="0" smtClean="0"/>
              <a:t>故意又は過失</a:t>
            </a:r>
            <a:endParaRPr lang="ja-JP" altLang="en-US" sz="2800" dirty="0"/>
          </a:p>
        </p:txBody>
      </p:sp>
      <p:sp>
        <p:nvSpPr>
          <p:cNvPr id="16" name="フローチャート : 結合子 20"/>
          <p:cNvSpPr/>
          <p:nvPr/>
        </p:nvSpPr>
        <p:spPr>
          <a:xfrm>
            <a:off x="2855640" y="2419100"/>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7" name="フローチャート : 結合子 21"/>
          <p:cNvSpPr/>
          <p:nvPr/>
        </p:nvSpPr>
        <p:spPr>
          <a:xfrm>
            <a:off x="3935760" y="2419100"/>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nvGrpSpPr>
          <p:cNvPr id="18" name="グループ化 17"/>
          <p:cNvGrpSpPr/>
          <p:nvPr/>
        </p:nvGrpSpPr>
        <p:grpSpPr>
          <a:xfrm>
            <a:off x="6456040" y="2419101"/>
            <a:ext cx="1697363" cy="1049010"/>
            <a:chOff x="899592" y="1844824"/>
            <a:chExt cx="1697363" cy="1049010"/>
          </a:xfrm>
        </p:grpSpPr>
        <p:sp>
          <p:nvSpPr>
            <p:cNvPr id="19" name="フローチャート : 結合子 23"/>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0" name="フローチャート : 結合子 24"/>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1" name="直線コネクタ 20"/>
            <p:cNvCxnSpPr>
              <a:stCxn id="24" idx="6"/>
              <a:endCxn id="19"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20" idx="6"/>
              <a:endCxn id="25"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rot="16200000">
              <a:off x="1486589" y="1783469"/>
              <a:ext cx="615553" cy="1605178"/>
            </a:xfrm>
            <a:prstGeom prst="rect">
              <a:avLst/>
            </a:prstGeom>
            <a:noFill/>
          </p:spPr>
          <p:txBody>
            <a:bodyPr vert="eaVert" wrap="square" rtlCol="0">
              <a:spAutoFit/>
            </a:bodyPr>
            <a:lstStyle/>
            <a:p>
              <a:r>
                <a:rPr lang="ja-JP" altLang="en-US" sz="2800" dirty="0" smtClean="0"/>
                <a:t>損害発生</a:t>
              </a:r>
              <a:endParaRPr lang="ja-JP" altLang="en-US" sz="2800" dirty="0"/>
            </a:p>
          </p:txBody>
        </p:sp>
        <p:sp>
          <p:nvSpPr>
            <p:cNvPr id="24" name="フローチャート : 結合子 28"/>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5" name="フローチャート : 結合子 29"/>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6" name="グループ化 25"/>
          <p:cNvGrpSpPr/>
          <p:nvPr/>
        </p:nvGrpSpPr>
        <p:grpSpPr>
          <a:xfrm>
            <a:off x="4640045" y="2419100"/>
            <a:ext cx="1564815" cy="1049011"/>
            <a:chOff x="883796" y="1844824"/>
            <a:chExt cx="1564815" cy="1049011"/>
          </a:xfrm>
        </p:grpSpPr>
        <p:sp>
          <p:nvSpPr>
            <p:cNvPr id="27" name="フローチャート : 結合子 31"/>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8" name="フローチャート : 結合子 32"/>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9" name="直線コネクタ 28"/>
            <p:cNvCxnSpPr>
              <a:stCxn id="32" idx="6"/>
              <a:endCxn id="27"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28" idx="6"/>
              <a:endCxn id="33"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rot="16200000">
              <a:off x="1358427" y="1803651"/>
              <a:ext cx="615553" cy="1564815"/>
            </a:xfrm>
            <a:prstGeom prst="rect">
              <a:avLst/>
            </a:prstGeom>
            <a:noFill/>
          </p:spPr>
          <p:txBody>
            <a:bodyPr vert="eaVert" wrap="square" rtlCol="0">
              <a:spAutoFit/>
            </a:bodyPr>
            <a:lstStyle/>
            <a:p>
              <a:pPr algn="ctr"/>
              <a:r>
                <a:rPr lang="ja-JP" altLang="en-US" sz="2800" dirty="0" smtClean="0"/>
                <a:t>因果関係</a:t>
              </a:r>
              <a:endParaRPr lang="ja-JP" altLang="en-US" sz="2800" dirty="0"/>
            </a:p>
          </p:txBody>
        </p:sp>
        <p:sp>
          <p:nvSpPr>
            <p:cNvPr id="32" name="フローチャート : 結合子 36"/>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3" name="フローチャート : 結合子 37"/>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4" name="グループ化 33"/>
          <p:cNvGrpSpPr/>
          <p:nvPr/>
        </p:nvGrpSpPr>
        <p:grpSpPr>
          <a:xfrm>
            <a:off x="8773983" y="3068407"/>
            <a:ext cx="179728" cy="654618"/>
            <a:chOff x="6634568" y="2283718"/>
            <a:chExt cx="179728" cy="654618"/>
          </a:xfrm>
        </p:grpSpPr>
        <p:cxnSp>
          <p:nvCxnSpPr>
            <p:cNvPr id="35" name="直線コネクタ 34"/>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8526270" y="2770096"/>
            <a:ext cx="2468753" cy="1224136"/>
            <a:chOff x="7002270" y="1772816"/>
            <a:chExt cx="2468753" cy="1224136"/>
          </a:xfrm>
        </p:grpSpPr>
        <p:grpSp>
          <p:nvGrpSpPr>
            <p:cNvPr id="38" name="グループ化 37"/>
            <p:cNvGrpSpPr/>
            <p:nvPr/>
          </p:nvGrpSpPr>
          <p:grpSpPr>
            <a:xfrm rot="5400000">
              <a:off x="6462210" y="2312876"/>
              <a:ext cx="1224136" cy="144016"/>
              <a:chOff x="3059832" y="4005064"/>
              <a:chExt cx="1224136" cy="144016"/>
            </a:xfrm>
          </p:grpSpPr>
          <p:sp>
            <p:nvSpPr>
              <p:cNvPr id="40" name="フローチャート : 結合子 44"/>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1" name="フローチャート : 結合子 45"/>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42" name="直線コネクタ 41"/>
              <p:cNvCxnSpPr>
                <a:stCxn id="44" idx="6"/>
                <a:endCxn id="40" idx="2"/>
              </p:cNvCxnSpPr>
              <p:nvPr/>
            </p:nvCxnSpPr>
            <p:spPr>
              <a:xfrm>
                <a:off x="3203848"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stCxn id="41" idx="6"/>
                <a:endCxn id="45"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4" name="フローチャート : 結合子 48"/>
              <p:cNvSpPr/>
              <p:nvPr/>
            </p:nvSpPr>
            <p:spPr>
              <a:xfrm>
                <a:off x="305983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45" name="フローチャート : 結合子 49"/>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39" name="テキスト ボックス 38"/>
            <p:cNvSpPr txBox="1"/>
            <p:nvPr/>
          </p:nvSpPr>
          <p:spPr>
            <a:xfrm>
              <a:off x="7452558" y="2164798"/>
              <a:ext cx="2018465" cy="523220"/>
            </a:xfrm>
            <a:prstGeom prst="rect">
              <a:avLst/>
            </a:prstGeom>
            <a:noFill/>
          </p:spPr>
          <p:txBody>
            <a:bodyPr wrap="square" rtlCol="0">
              <a:spAutoFit/>
            </a:bodyPr>
            <a:lstStyle/>
            <a:p>
              <a:r>
                <a:rPr lang="ja-JP" altLang="en-US" sz="2800" dirty="0" smtClean="0"/>
                <a:t>責任無能力</a:t>
              </a:r>
              <a:endParaRPr lang="ja-JP" altLang="en-US" sz="2800" dirty="0"/>
            </a:p>
          </p:txBody>
        </p:sp>
      </p:grpSp>
      <p:grpSp>
        <p:nvGrpSpPr>
          <p:cNvPr id="46" name="グループ化 45"/>
          <p:cNvGrpSpPr/>
          <p:nvPr/>
        </p:nvGrpSpPr>
        <p:grpSpPr>
          <a:xfrm>
            <a:off x="8508560" y="4145094"/>
            <a:ext cx="179728" cy="654618"/>
            <a:chOff x="6634568" y="2283718"/>
            <a:chExt cx="179728" cy="654618"/>
          </a:xfrm>
        </p:grpSpPr>
        <p:cxnSp>
          <p:nvCxnSpPr>
            <p:cNvPr id="47" name="直線コネクタ 46"/>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49" name="フローチャート : 結合子 56"/>
          <p:cNvSpPr/>
          <p:nvPr/>
        </p:nvSpPr>
        <p:spPr>
          <a:xfrm rot="5400000">
            <a:off x="8529282" y="4138248"/>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50" name="フローチャート : 結合子 57"/>
          <p:cNvSpPr/>
          <p:nvPr/>
        </p:nvSpPr>
        <p:spPr>
          <a:xfrm rot="5400000">
            <a:off x="8526270" y="464230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51" name="直線コネクタ 50"/>
          <p:cNvCxnSpPr>
            <a:stCxn id="45" idx="6"/>
            <a:endCxn id="49" idx="2"/>
          </p:cNvCxnSpPr>
          <p:nvPr/>
        </p:nvCxnSpPr>
        <p:spPr>
          <a:xfrm>
            <a:off x="8598278" y="3994232"/>
            <a:ext cx="3012" cy="144016"/>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50" idx="6"/>
            <a:endCxn id="53" idx="2"/>
          </p:cNvCxnSpPr>
          <p:nvPr/>
        </p:nvCxnSpPr>
        <p:spPr>
          <a:xfrm rot="5400000">
            <a:off x="8526270" y="4858328"/>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3" name="フローチャート : 結合子 60"/>
          <p:cNvSpPr/>
          <p:nvPr/>
        </p:nvSpPr>
        <p:spPr>
          <a:xfrm rot="5400000">
            <a:off x="8526270" y="4930336"/>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54" name="テキスト ボックス 53"/>
          <p:cNvSpPr txBox="1"/>
          <p:nvPr/>
        </p:nvSpPr>
        <p:spPr>
          <a:xfrm>
            <a:off x="8832305" y="4242194"/>
            <a:ext cx="1657924" cy="523220"/>
          </a:xfrm>
          <a:prstGeom prst="rect">
            <a:avLst/>
          </a:prstGeom>
          <a:noFill/>
        </p:spPr>
        <p:txBody>
          <a:bodyPr wrap="square" rtlCol="0">
            <a:spAutoFit/>
          </a:bodyPr>
          <a:lstStyle/>
          <a:p>
            <a:r>
              <a:rPr lang="ja-JP" altLang="en-US" sz="2800" dirty="0" smtClean="0"/>
              <a:t>免責事由</a:t>
            </a:r>
            <a:endParaRPr lang="ja-JP" altLang="en-US" sz="2800" dirty="0"/>
          </a:p>
        </p:txBody>
      </p:sp>
      <p:sp>
        <p:nvSpPr>
          <p:cNvPr id="55" name="太陽 54"/>
          <p:cNvSpPr/>
          <p:nvPr/>
        </p:nvSpPr>
        <p:spPr>
          <a:xfrm>
            <a:off x="2711624" y="4762015"/>
            <a:ext cx="914400" cy="914400"/>
          </a:xfrm>
          <a:prstGeom prst="su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nvGrpSpPr>
          <p:cNvPr id="56" name="グループ化 55"/>
          <p:cNvGrpSpPr/>
          <p:nvPr/>
        </p:nvGrpSpPr>
        <p:grpSpPr>
          <a:xfrm>
            <a:off x="5002492" y="4779122"/>
            <a:ext cx="1898456" cy="1257806"/>
            <a:chOff x="3622508" y="4050372"/>
            <a:chExt cx="1898456" cy="1257806"/>
          </a:xfrm>
        </p:grpSpPr>
        <p:sp>
          <p:nvSpPr>
            <p:cNvPr id="57" name="テキスト ボックス 56"/>
            <p:cNvSpPr txBox="1"/>
            <p:nvPr/>
          </p:nvSpPr>
          <p:spPr>
            <a:xfrm>
              <a:off x="3622508" y="4784958"/>
              <a:ext cx="1898456" cy="523220"/>
            </a:xfrm>
            <a:prstGeom prst="rect">
              <a:avLst/>
            </a:prstGeom>
            <a:noFill/>
            <a:ln>
              <a:noFill/>
            </a:ln>
          </p:spPr>
          <p:txBody>
            <a:bodyPr wrap="square" rtlCol="0">
              <a:spAutoFit/>
            </a:bodyPr>
            <a:lstStyle/>
            <a:p>
              <a:pPr algn="ctr"/>
              <a:r>
                <a:rPr lang="ja-JP" altLang="en-US" sz="2800" dirty="0" smtClean="0"/>
                <a:t>過失相殺</a:t>
              </a:r>
              <a:endParaRPr lang="en-US" altLang="ja-JP" sz="2800" dirty="0"/>
            </a:p>
          </p:txBody>
        </p:sp>
        <p:sp>
          <p:nvSpPr>
            <p:cNvPr id="58" name="稲妻 57"/>
            <p:cNvSpPr/>
            <p:nvPr/>
          </p:nvSpPr>
          <p:spPr>
            <a:xfrm rot="18944648">
              <a:off x="4044340" y="4050372"/>
              <a:ext cx="914400" cy="914400"/>
            </a:xfrm>
            <a:prstGeom prst="lightningBolt">
              <a:avLst/>
            </a:prstGeom>
            <a:solidFill>
              <a:schemeClr val="tx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grpSp>
        <p:nvGrpSpPr>
          <p:cNvPr id="59" name="グループ化 58"/>
          <p:cNvGrpSpPr/>
          <p:nvPr/>
        </p:nvGrpSpPr>
        <p:grpSpPr>
          <a:xfrm>
            <a:off x="3935760" y="5139162"/>
            <a:ext cx="1224136" cy="144016"/>
            <a:chOff x="4716016" y="3717032"/>
            <a:chExt cx="1224136" cy="144016"/>
          </a:xfrm>
        </p:grpSpPr>
        <p:sp>
          <p:nvSpPr>
            <p:cNvPr id="60" name="フローチャート : 結合子 66"/>
            <p:cNvSpPr/>
            <p:nvPr/>
          </p:nvSpPr>
          <p:spPr>
            <a:xfrm>
              <a:off x="5004048"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61" name="フローチャート : 結合子 67"/>
            <p:cNvSpPr/>
            <p:nvPr/>
          </p:nvSpPr>
          <p:spPr>
            <a:xfrm>
              <a:off x="5508104"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62" name="直線コネクタ 61"/>
            <p:cNvCxnSpPr>
              <a:stCxn id="64" idx="6"/>
              <a:endCxn id="60" idx="2"/>
            </p:cNvCxnSpPr>
            <p:nvPr/>
          </p:nvCxnSpPr>
          <p:spPr>
            <a:xfrm>
              <a:off x="4860032"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61" idx="6"/>
              <a:endCxn id="65" idx="2"/>
            </p:cNvCxnSpPr>
            <p:nvPr/>
          </p:nvCxnSpPr>
          <p:spPr>
            <a:xfrm>
              <a:off x="5652120"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4" name="フローチャート : 結合子 70"/>
            <p:cNvSpPr/>
            <p:nvPr/>
          </p:nvSpPr>
          <p:spPr>
            <a:xfrm>
              <a:off x="471601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65" name="フローチャート : 結合子 71"/>
            <p:cNvSpPr/>
            <p:nvPr/>
          </p:nvSpPr>
          <p:spPr>
            <a:xfrm>
              <a:off x="579613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66" name="グループ化 65"/>
          <p:cNvGrpSpPr/>
          <p:nvPr/>
        </p:nvGrpSpPr>
        <p:grpSpPr>
          <a:xfrm>
            <a:off x="4192880" y="5127312"/>
            <a:ext cx="689258" cy="162302"/>
            <a:chOff x="2627784" y="3140968"/>
            <a:chExt cx="689258" cy="162302"/>
          </a:xfrm>
        </p:grpSpPr>
        <p:cxnSp>
          <p:nvCxnSpPr>
            <p:cNvPr id="67" name="直線コネクタ 66"/>
            <p:cNvCxnSpPr/>
            <p:nvPr/>
          </p:nvCxnSpPr>
          <p:spPr>
            <a:xfrm>
              <a:off x="2627784" y="3298274"/>
              <a:ext cx="68925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2973497" y="3140968"/>
              <a:ext cx="0" cy="16230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69" name="カギ線コネクタ 68"/>
          <p:cNvCxnSpPr/>
          <p:nvPr/>
        </p:nvCxnSpPr>
        <p:spPr>
          <a:xfrm rot="5400000" flipH="1" flipV="1">
            <a:off x="1694941" y="3147751"/>
            <a:ext cx="1863164" cy="54987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17" idx="6"/>
            <a:endCxn id="32" idx="2"/>
          </p:cNvCxnSpPr>
          <p:nvPr/>
        </p:nvCxnSpPr>
        <p:spPr>
          <a:xfrm>
            <a:off x="4079776" y="2491108"/>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33" idx="6"/>
            <a:endCxn id="24" idx="2"/>
          </p:cNvCxnSpPr>
          <p:nvPr/>
        </p:nvCxnSpPr>
        <p:spPr>
          <a:xfrm>
            <a:off x="5879976" y="2491108"/>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25" idx="6"/>
            <a:endCxn id="44" idx="2"/>
          </p:cNvCxnSpPr>
          <p:nvPr/>
        </p:nvCxnSpPr>
        <p:spPr>
          <a:xfrm>
            <a:off x="7680176" y="2491108"/>
            <a:ext cx="918102" cy="27898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3" name="カギ線コネクタ 72"/>
          <p:cNvCxnSpPr>
            <a:stCxn id="53" idx="6"/>
            <a:endCxn id="58" idx="4"/>
          </p:cNvCxnSpPr>
          <p:nvPr/>
        </p:nvCxnSpPr>
        <p:spPr>
          <a:xfrm rot="5400000">
            <a:off x="7477981" y="4124420"/>
            <a:ext cx="170367" cy="2070230"/>
          </a:xfrm>
          <a:prstGeom prst="bentConnector3">
            <a:avLst>
              <a:gd name="adj1" fmla="val 96545"/>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endCxn id="65" idx="6"/>
          </p:cNvCxnSpPr>
          <p:nvPr/>
        </p:nvCxnSpPr>
        <p:spPr>
          <a:xfrm flipH="1">
            <a:off x="5159896" y="5208290"/>
            <a:ext cx="216024" cy="288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64" idx="2"/>
            <a:endCxn id="9" idx="3"/>
          </p:cNvCxnSpPr>
          <p:nvPr/>
        </p:nvCxnSpPr>
        <p:spPr>
          <a:xfrm flipH="1">
            <a:off x="3629332" y="5211170"/>
            <a:ext cx="306428"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9" idx="1"/>
          </p:cNvCxnSpPr>
          <p:nvPr/>
        </p:nvCxnSpPr>
        <p:spPr>
          <a:xfrm rot="10800000">
            <a:off x="2305762" y="4486094"/>
            <a:ext cx="409170" cy="72507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flipV="1">
            <a:off x="2023360" y="4354272"/>
            <a:ext cx="576064" cy="144016"/>
            <a:chOff x="1043608" y="3284984"/>
            <a:chExt cx="576064" cy="144016"/>
          </a:xfrm>
        </p:grpSpPr>
        <p:cxnSp>
          <p:nvCxnSpPr>
            <p:cNvPr id="78" name="直線コネクタ 77"/>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0" name="グループ化 79"/>
          <p:cNvGrpSpPr/>
          <p:nvPr/>
        </p:nvGrpSpPr>
        <p:grpSpPr>
          <a:xfrm rot="16200000">
            <a:off x="3376039" y="3509960"/>
            <a:ext cx="179728" cy="654618"/>
            <a:chOff x="6634568" y="2283718"/>
            <a:chExt cx="179728" cy="654618"/>
          </a:xfrm>
        </p:grpSpPr>
        <p:cxnSp>
          <p:nvCxnSpPr>
            <p:cNvPr id="81" name="直線コネクタ 80"/>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83" name="直線コネクタ 82"/>
          <p:cNvCxnSpPr/>
          <p:nvPr/>
        </p:nvCxnSpPr>
        <p:spPr>
          <a:xfrm flipH="1">
            <a:off x="2890709" y="3490239"/>
            <a:ext cx="11998" cy="32730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4" name="フローチャート : 結合子 15"/>
          <p:cNvSpPr/>
          <p:nvPr/>
        </p:nvSpPr>
        <p:spPr>
          <a:xfrm>
            <a:off x="3100871" y="3780057"/>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85" name="直線コネクタ 84"/>
          <p:cNvCxnSpPr>
            <a:stCxn id="86" idx="6"/>
            <a:endCxn id="84" idx="2"/>
          </p:cNvCxnSpPr>
          <p:nvPr/>
        </p:nvCxnSpPr>
        <p:spPr>
          <a:xfrm>
            <a:off x="2956855" y="3852065"/>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6" name="フローチャート : 結合子 20"/>
          <p:cNvSpPr/>
          <p:nvPr/>
        </p:nvSpPr>
        <p:spPr>
          <a:xfrm>
            <a:off x="2812839" y="3780057"/>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nvGrpSpPr>
          <p:cNvPr id="87" name="グループ化 86"/>
          <p:cNvGrpSpPr/>
          <p:nvPr/>
        </p:nvGrpSpPr>
        <p:grpSpPr>
          <a:xfrm>
            <a:off x="3667934" y="2544397"/>
            <a:ext cx="432048" cy="1383824"/>
            <a:chOff x="2143934" y="1979165"/>
            <a:chExt cx="432048" cy="1383824"/>
          </a:xfrm>
        </p:grpSpPr>
        <p:sp>
          <p:nvSpPr>
            <p:cNvPr id="88" name="フローチャート : 結合子 15"/>
            <p:cNvSpPr/>
            <p:nvPr/>
          </p:nvSpPr>
          <p:spPr>
            <a:xfrm>
              <a:off x="2431966" y="3218973"/>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89" name="直線コネクタ 88"/>
            <p:cNvCxnSpPr>
              <a:stCxn id="90" idx="6"/>
              <a:endCxn id="88" idx="2"/>
            </p:cNvCxnSpPr>
            <p:nvPr/>
          </p:nvCxnSpPr>
          <p:spPr>
            <a:xfrm>
              <a:off x="2287950" y="3290981"/>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90" name="フローチャート : 結合子 20"/>
            <p:cNvSpPr/>
            <p:nvPr/>
          </p:nvSpPr>
          <p:spPr>
            <a:xfrm>
              <a:off x="2143934" y="3218973"/>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91" name="直線コネクタ 90"/>
            <p:cNvCxnSpPr/>
            <p:nvPr/>
          </p:nvCxnSpPr>
          <p:spPr>
            <a:xfrm>
              <a:off x="2470695" y="1979165"/>
              <a:ext cx="0" cy="126050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92" name="正方形/長方形 91"/>
          <p:cNvSpPr/>
          <p:nvPr/>
        </p:nvSpPr>
        <p:spPr>
          <a:xfrm>
            <a:off x="2835439" y="4098178"/>
            <a:ext cx="1261885" cy="523220"/>
          </a:xfrm>
          <a:prstGeom prst="rect">
            <a:avLst/>
          </a:prstGeom>
        </p:spPr>
        <p:txBody>
          <a:bodyPr wrap="none">
            <a:spAutoFit/>
          </a:bodyPr>
          <a:lstStyle/>
          <a:p>
            <a:pPr algn="ctr"/>
            <a:r>
              <a:rPr lang="ja-JP" altLang="en-US" sz="2800" dirty="0" smtClean="0"/>
              <a:t>無過失</a:t>
            </a:r>
            <a:endParaRPr lang="ja-JP" altLang="en-US" sz="2800" dirty="0"/>
          </a:p>
        </p:txBody>
      </p:sp>
      <p:sp>
        <p:nvSpPr>
          <p:cNvPr id="93" name="正方形/長方形 92"/>
          <p:cNvSpPr/>
          <p:nvPr/>
        </p:nvSpPr>
        <p:spPr>
          <a:xfrm rot="17681078" flipV="1">
            <a:off x="2508487" y="3179284"/>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94" name="フローチャート : 結合子 20"/>
          <p:cNvSpPr/>
          <p:nvPr/>
        </p:nvSpPr>
        <p:spPr>
          <a:xfrm>
            <a:off x="2852410" y="2891315"/>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95" name="フローチャート : 結合子 20"/>
          <p:cNvSpPr/>
          <p:nvPr/>
        </p:nvSpPr>
        <p:spPr>
          <a:xfrm>
            <a:off x="2812839" y="3419993"/>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96" name="直線コネクタ 95"/>
          <p:cNvCxnSpPr>
            <a:stCxn id="16" idx="4"/>
            <a:endCxn id="94" idx="0"/>
          </p:cNvCxnSpPr>
          <p:nvPr/>
        </p:nvCxnSpPr>
        <p:spPr>
          <a:xfrm flipH="1">
            <a:off x="2924418" y="2563116"/>
            <a:ext cx="3230" cy="32819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97" name="日付プレースホルダー 96"/>
          <p:cNvSpPr>
            <a:spLocks noGrp="1"/>
          </p:cNvSpPr>
          <p:nvPr>
            <p:ph type="dt" sz="half" idx="10"/>
          </p:nvPr>
        </p:nvSpPr>
        <p:spPr/>
        <p:txBody>
          <a:bodyPr/>
          <a:lstStyle/>
          <a:p>
            <a:r>
              <a:rPr kumimoji="1" lang="en-US" altLang="ja-JP" smtClean="0"/>
              <a:t>2018/1/16</a:t>
            </a:r>
            <a:endParaRPr kumimoji="1" lang="ja-JP" altLang="en-US"/>
          </a:p>
        </p:txBody>
      </p:sp>
      <p:sp>
        <p:nvSpPr>
          <p:cNvPr id="98" name="フッター プレースホルダー 97"/>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99" name="スライド番号プレースホルダー 98"/>
          <p:cNvSpPr>
            <a:spLocks noGrp="1"/>
          </p:cNvSpPr>
          <p:nvPr>
            <p:ph type="sldNum" sz="quarter" idx="12"/>
          </p:nvPr>
        </p:nvSpPr>
        <p:spPr/>
        <p:txBody>
          <a:bodyPr/>
          <a:lstStyle/>
          <a:p>
            <a:fld id="{746BA9F6-85FE-4177-991A-A182280B6149}" type="slidenum">
              <a:rPr kumimoji="1" lang="ja-JP" altLang="en-US" smtClean="0"/>
              <a:t>36</a:t>
            </a:fld>
            <a:endParaRPr kumimoji="1" lang="ja-JP" altLang="en-US"/>
          </a:p>
        </p:txBody>
      </p:sp>
    </p:spTree>
    <p:extLst>
      <p:ext uri="{BB962C8B-B14F-4D97-AF65-F5344CB8AC3E}">
        <p14:creationId xmlns:p14="http://schemas.microsoft.com/office/powerpoint/2010/main" val="27095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0.01237 1.11111E-6 L -0.00859 1.11111E-6 " pathEditMode="relative" rAng="0" ptsTypes="AA">
                                      <p:cBhvr>
                                        <p:cTn id="6" dur="500" fill="hold"/>
                                        <p:tgtEl>
                                          <p:spTgt spid="34"/>
                                        </p:tgtEl>
                                        <p:attrNameLst>
                                          <p:attrName>ppt_x</p:attrName>
                                          <p:attrName>ppt_y</p:attrName>
                                        </p:attrNameLst>
                                      </p:cBhvr>
                                      <p:rCtr x="-1055" y="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wipe(up)">
                                      <p:cBhvr>
                                        <p:cTn id="11" dur="250"/>
                                        <p:tgtEl>
                                          <p:spTgt spid="96"/>
                                        </p:tgtEl>
                                      </p:cBhvr>
                                    </p:animEffect>
                                  </p:childTnLst>
                                </p:cTn>
                              </p:par>
                            </p:childTnLst>
                          </p:cTn>
                        </p:par>
                        <p:par>
                          <p:cTn id="12" fill="hold">
                            <p:stCondLst>
                              <p:cond delay="250"/>
                            </p:stCondLst>
                            <p:childTnLst>
                              <p:par>
                                <p:cTn id="13" presetID="10" presetClass="entr" presetSubtype="0" fill="hold" grpId="0" nodeType="afterEffect">
                                  <p:stCondLst>
                                    <p:cond delay="0"/>
                                  </p:stCondLst>
                                  <p:childTnLst>
                                    <p:set>
                                      <p:cBhvr>
                                        <p:cTn id="14" dur="1" fill="hold">
                                          <p:stCondLst>
                                            <p:cond delay="0"/>
                                          </p:stCondLst>
                                        </p:cTn>
                                        <p:tgtEl>
                                          <p:spTgt spid="94"/>
                                        </p:tgtEl>
                                        <p:attrNameLst>
                                          <p:attrName>style.visibility</p:attrName>
                                        </p:attrNameLst>
                                      </p:cBhvr>
                                      <p:to>
                                        <p:strVal val="visible"/>
                                      </p:to>
                                    </p:set>
                                    <p:animEffect transition="in" filter="fade">
                                      <p:cBhvr>
                                        <p:cTn id="15" dur="250"/>
                                        <p:tgtEl>
                                          <p:spTgt spid="94"/>
                                        </p:tgtEl>
                                      </p:cBhvr>
                                    </p:animEffect>
                                  </p:childTnLst>
                                </p:cTn>
                              </p:par>
                            </p:childTnLst>
                          </p:cTn>
                        </p:par>
                        <p:par>
                          <p:cTn id="16" fill="hold">
                            <p:stCondLst>
                              <p:cond delay="500"/>
                            </p:stCondLst>
                            <p:childTnLst>
                              <p:par>
                                <p:cTn id="17" presetID="22" presetClass="entr" presetSubtype="1" fill="hold" grpId="1" nodeType="afterEffect">
                                  <p:stCondLst>
                                    <p:cond delay="0"/>
                                  </p:stCondLst>
                                  <p:childTnLst>
                                    <p:set>
                                      <p:cBhvr>
                                        <p:cTn id="18" dur="1" fill="hold">
                                          <p:stCondLst>
                                            <p:cond delay="0"/>
                                          </p:stCondLst>
                                        </p:cTn>
                                        <p:tgtEl>
                                          <p:spTgt spid="93"/>
                                        </p:tgtEl>
                                        <p:attrNameLst>
                                          <p:attrName>style.visibility</p:attrName>
                                        </p:attrNameLst>
                                      </p:cBhvr>
                                      <p:to>
                                        <p:strVal val="visible"/>
                                      </p:to>
                                    </p:set>
                                    <p:animEffect transition="in" filter="wipe(up)">
                                      <p:cBhvr>
                                        <p:cTn id="19" dur="250"/>
                                        <p:tgtEl>
                                          <p:spTgt spid="93"/>
                                        </p:tgtEl>
                                      </p:cBhvr>
                                    </p:animEffect>
                                  </p:childTnLst>
                                </p:cTn>
                              </p:par>
                            </p:childTnLst>
                          </p:cTn>
                        </p:par>
                        <p:par>
                          <p:cTn id="20" fill="hold">
                            <p:stCondLst>
                              <p:cond delay="750"/>
                            </p:stCondLst>
                            <p:childTnLst>
                              <p:par>
                                <p:cTn id="21" presetID="10" presetClass="entr" presetSubtype="0" fill="hold" grpId="0" nodeType="after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250"/>
                                        <p:tgtEl>
                                          <p:spTgt spid="95"/>
                                        </p:tgtEl>
                                      </p:cBhvr>
                                    </p:animEffect>
                                  </p:childTnLst>
                                </p:cTn>
                              </p:par>
                            </p:childTnLst>
                          </p:cTn>
                        </p:par>
                        <p:par>
                          <p:cTn id="24" fill="hold">
                            <p:stCondLst>
                              <p:cond delay="1000"/>
                            </p:stCondLst>
                            <p:childTnLst>
                              <p:par>
                                <p:cTn id="25" presetID="22" presetClass="entr" presetSubtype="1" fill="hold" nodeType="afterEffect">
                                  <p:stCondLst>
                                    <p:cond delay="0"/>
                                  </p:stCondLst>
                                  <p:childTnLst>
                                    <p:set>
                                      <p:cBhvr>
                                        <p:cTn id="26" dur="1" fill="hold">
                                          <p:stCondLst>
                                            <p:cond delay="0"/>
                                          </p:stCondLst>
                                        </p:cTn>
                                        <p:tgtEl>
                                          <p:spTgt spid="83"/>
                                        </p:tgtEl>
                                        <p:attrNameLst>
                                          <p:attrName>style.visibility</p:attrName>
                                        </p:attrNameLst>
                                      </p:cBhvr>
                                      <p:to>
                                        <p:strVal val="visible"/>
                                      </p:to>
                                    </p:set>
                                    <p:animEffect transition="in" filter="wipe(up)">
                                      <p:cBhvr>
                                        <p:cTn id="27" dur="250"/>
                                        <p:tgtEl>
                                          <p:spTgt spid="83"/>
                                        </p:tgtEl>
                                      </p:cBhvr>
                                    </p:animEffect>
                                  </p:childTnLst>
                                </p:cTn>
                              </p:par>
                            </p:childTnLst>
                          </p:cTn>
                        </p:par>
                        <p:par>
                          <p:cTn id="28" fill="hold">
                            <p:stCondLst>
                              <p:cond delay="1250"/>
                            </p:stCondLst>
                            <p:childTnLst>
                              <p:par>
                                <p:cTn id="29" presetID="10" presetClass="entr" presetSubtype="0" fill="hold" grpId="0" nodeType="after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250"/>
                                        <p:tgtEl>
                                          <p:spTgt spid="86"/>
                                        </p:tgtEl>
                                      </p:cBhvr>
                                    </p:animEffect>
                                  </p:childTnLst>
                                </p:cTn>
                              </p:par>
                            </p:childTnLst>
                          </p:cTn>
                        </p:par>
                        <p:par>
                          <p:cTn id="32" fill="hold">
                            <p:stCondLst>
                              <p:cond delay="1500"/>
                            </p:stCondLst>
                            <p:childTnLst>
                              <p:par>
                                <p:cTn id="33" presetID="22" presetClass="entr" presetSubtype="8" fill="hold" nodeType="afterEffect">
                                  <p:stCondLst>
                                    <p:cond delay="0"/>
                                  </p:stCondLst>
                                  <p:childTnLst>
                                    <p:set>
                                      <p:cBhvr>
                                        <p:cTn id="34" dur="1" fill="hold">
                                          <p:stCondLst>
                                            <p:cond delay="0"/>
                                          </p:stCondLst>
                                        </p:cTn>
                                        <p:tgtEl>
                                          <p:spTgt spid="85"/>
                                        </p:tgtEl>
                                        <p:attrNameLst>
                                          <p:attrName>style.visibility</p:attrName>
                                        </p:attrNameLst>
                                      </p:cBhvr>
                                      <p:to>
                                        <p:strVal val="visible"/>
                                      </p:to>
                                    </p:set>
                                    <p:animEffect transition="in" filter="wipe(left)">
                                      <p:cBhvr>
                                        <p:cTn id="35" dur="250"/>
                                        <p:tgtEl>
                                          <p:spTgt spid="85"/>
                                        </p:tgtEl>
                                      </p:cBhvr>
                                    </p:animEffect>
                                  </p:childTnLst>
                                </p:cTn>
                              </p:par>
                            </p:childTnLst>
                          </p:cTn>
                        </p:par>
                        <p:par>
                          <p:cTn id="36" fill="hold">
                            <p:stCondLst>
                              <p:cond delay="1750"/>
                            </p:stCondLst>
                            <p:childTnLst>
                              <p:par>
                                <p:cTn id="37" presetID="10" presetClass="entr" presetSubtype="0" fill="hold" grpId="0" nodeType="afterEffect">
                                  <p:stCondLst>
                                    <p:cond delay="0"/>
                                  </p:stCondLst>
                                  <p:childTnLst>
                                    <p:set>
                                      <p:cBhvr>
                                        <p:cTn id="38" dur="1" fill="hold">
                                          <p:stCondLst>
                                            <p:cond delay="0"/>
                                          </p:stCondLst>
                                        </p:cTn>
                                        <p:tgtEl>
                                          <p:spTgt spid="84"/>
                                        </p:tgtEl>
                                        <p:attrNameLst>
                                          <p:attrName>style.visibility</p:attrName>
                                        </p:attrNameLst>
                                      </p:cBhvr>
                                      <p:to>
                                        <p:strVal val="visible"/>
                                      </p:to>
                                    </p:set>
                                    <p:animEffect transition="in" filter="fade">
                                      <p:cBhvr>
                                        <p:cTn id="39" dur="250"/>
                                        <p:tgtEl>
                                          <p:spTgt spid="84"/>
                                        </p:tgtEl>
                                      </p:cBhvr>
                                    </p:animEffect>
                                  </p:childTnLst>
                                </p:cTn>
                              </p:par>
                            </p:childTnLst>
                          </p:cTn>
                        </p:par>
                        <p:par>
                          <p:cTn id="40" fill="hold">
                            <p:stCondLst>
                              <p:cond delay="2000"/>
                            </p:stCondLst>
                            <p:childTnLst>
                              <p:par>
                                <p:cTn id="41" presetID="22" presetClass="entr" presetSubtype="8" fill="hold" nodeType="after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wipe(left)">
                                      <p:cBhvr>
                                        <p:cTn id="43" dur="500"/>
                                        <p:tgtEl>
                                          <p:spTgt spid="80"/>
                                        </p:tgtEl>
                                      </p:cBhvr>
                                    </p:animEffect>
                                  </p:childTnLst>
                                </p:cTn>
                              </p:par>
                            </p:childTnLst>
                          </p:cTn>
                        </p:par>
                        <p:par>
                          <p:cTn id="44" fill="hold">
                            <p:stCondLst>
                              <p:cond delay="2500"/>
                            </p:stCondLst>
                            <p:childTnLst>
                              <p:par>
                                <p:cTn id="45" presetID="22" presetClass="entr" presetSubtype="4" fill="hold"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wipe(down)">
                                      <p:cBhvr>
                                        <p:cTn id="47" dur="500"/>
                                        <p:tgtEl>
                                          <p:spTgt spid="87"/>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mph" presetSubtype="0" fill="hold" grpId="0" nodeType="clickEffect">
                                  <p:stCondLst>
                                    <p:cond delay="0"/>
                                  </p:stCondLst>
                                  <p:childTnLst>
                                    <p:animRot by="-1200000">
                                      <p:cBhvr>
                                        <p:cTn id="51" dur="500" fill="hold"/>
                                        <p:tgtEl>
                                          <p:spTgt spid="93"/>
                                        </p:tgtEl>
                                        <p:attrNameLst>
                                          <p:attrName>r</p:attrName>
                                        </p:attrNameLst>
                                      </p:cBhvr>
                                    </p:animRot>
                                  </p:childTnLst>
                                </p:cTn>
                              </p:par>
                            </p:childTnLst>
                          </p:cTn>
                        </p:par>
                        <p:par>
                          <p:cTn id="52" fill="hold">
                            <p:stCondLst>
                              <p:cond delay="500"/>
                            </p:stCondLst>
                            <p:childTnLst>
                              <p:par>
                                <p:cTn id="53" presetID="10" presetClass="exit" presetSubtype="0" fill="hold" grpId="0" nodeType="afterEffect">
                                  <p:stCondLst>
                                    <p:cond delay="0"/>
                                  </p:stCondLst>
                                  <p:childTnLst>
                                    <p:animEffect transition="out" filter="fade">
                                      <p:cBhvr>
                                        <p:cTn id="54" dur="500"/>
                                        <p:tgtEl>
                                          <p:spTgt spid="55"/>
                                        </p:tgtEl>
                                      </p:cBhvr>
                                    </p:animEffect>
                                    <p:set>
                                      <p:cBhvr>
                                        <p:cTn id="55" dur="1" fill="hold">
                                          <p:stCondLst>
                                            <p:cond delay="499"/>
                                          </p:stCondLst>
                                        </p:cTn>
                                        <p:tgtEl>
                                          <p:spTgt spid="55"/>
                                        </p:tgtEl>
                                        <p:attrNameLst>
                                          <p:attrName>style.visibility</p:attrName>
                                        </p:attrNameLst>
                                      </p:cBhvr>
                                      <p:to>
                                        <p:strVal val="hidden"/>
                                      </p:to>
                                    </p:set>
                                  </p:childTnLst>
                                </p:cTn>
                              </p:par>
                              <p:par>
                                <p:cTn id="56" presetID="8" presetClass="emph" presetSubtype="0" fill="hold" grpId="0" nodeType="withEffect">
                                  <p:stCondLst>
                                    <p:cond delay="0"/>
                                  </p:stCondLst>
                                  <p:childTnLst>
                                    <p:animRot by="21600000">
                                      <p:cBhvr>
                                        <p:cTn id="57" dur="1000" fill="hold"/>
                                        <p:tgtEl>
                                          <p:spTgt spid="9"/>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nodeType="clickEffect">
                                  <p:stCondLst>
                                    <p:cond delay="0"/>
                                  </p:stCondLst>
                                  <p:childTnLst>
                                    <p:animMotion origin="layout" path="M -4.79167E-6 -7.40741E-7 L -0.00052 0.02732 " pathEditMode="relative" rAng="0" ptsTypes="AA">
                                      <p:cBhvr>
                                        <p:cTn id="61" dur="2000" fill="hold"/>
                                        <p:tgtEl>
                                          <p:spTgt spid="80"/>
                                        </p:tgtEl>
                                        <p:attrNameLst>
                                          <p:attrName>ppt_x</p:attrName>
                                          <p:attrName>ppt_y</p:attrName>
                                        </p:attrNameLst>
                                      </p:cBhvr>
                                      <p:rCtr x="-26" y="1366"/>
                                    </p:animMotion>
                                  </p:childTnLst>
                                </p:cTn>
                              </p:par>
                              <p:par>
                                <p:cTn id="62" presetID="10" presetClass="exit" presetSubtype="0" fill="hold" grpId="1" nodeType="withEffect">
                                  <p:stCondLst>
                                    <p:cond delay="0"/>
                                  </p:stCondLst>
                                  <p:childTnLst>
                                    <p:animEffect transition="out" filter="fade">
                                      <p:cBhvr>
                                        <p:cTn id="63" dur="500"/>
                                        <p:tgtEl>
                                          <p:spTgt spid="9"/>
                                        </p:tgtEl>
                                      </p:cBhvr>
                                    </p:animEffect>
                                    <p:set>
                                      <p:cBhvr>
                                        <p:cTn id="64" dur="1" fill="hold">
                                          <p:stCondLst>
                                            <p:cond delay="499"/>
                                          </p:stCondLst>
                                        </p:cTn>
                                        <p:tgtEl>
                                          <p:spTgt spid="9"/>
                                        </p:tgtEl>
                                        <p:attrNameLst>
                                          <p:attrName>style.visibility</p:attrName>
                                        </p:attrNameLst>
                                      </p:cBhvr>
                                      <p:to>
                                        <p:strVal val="hidden"/>
                                      </p:to>
                                    </p:set>
                                  </p:childTnLst>
                                </p:cTn>
                              </p:par>
                              <p:par>
                                <p:cTn id="65" presetID="21" presetClass="entr" presetSubtype="1" fill="hold" grpId="1" nodeType="withEffect">
                                  <p:stCondLst>
                                    <p:cond delay="500"/>
                                  </p:stCondLst>
                                  <p:childTnLst>
                                    <p:set>
                                      <p:cBhvr>
                                        <p:cTn id="66" dur="1" fill="hold">
                                          <p:stCondLst>
                                            <p:cond delay="0"/>
                                          </p:stCondLst>
                                        </p:cTn>
                                        <p:tgtEl>
                                          <p:spTgt spid="55"/>
                                        </p:tgtEl>
                                        <p:attrNameLst>
                                          <p:attrName>style.visibility</p:attrName>
                                        </p:attrNameLst>
                                      </p:cBhvr>
                                      <p:to>
                                        <p:strVal val="visible"/>
                                      </p:to>
                                    </p:set>
                                    <p:animEffect transition="in" filter="wheel(1)">
                                      <p:cBhvr>
                                        <p:cTn id="6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5" grpId="0" animBg="1"/>
      <p:bldP spid="55" grpId="1" animBg="1"/>
      <p:bldP spid="84" grpId="0" animBg="1"/>
      <p:bldP spid="86" grpId="0" animBg="1"/>
      <p:bldP spid="93" grpId="0" animBg="1"/>
      <p:bldP spid="93" grpId="1" animBg="1"/>
      <p:bldP spid="94" grpId="0" animBg="1"/>
      <p:bldP spid="9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製造物責任の意味</a:t>
            </a:r>
            <a:endParaRPr kumimoji="1" lang="ja-JP" altLang="en-US" dirty="0"/>
          </a:p>
        </p:txBody>
      </p:sp>
      <p:sp>
        <p:nvSpPr>
          <p:cNvPr id="99" name="日付プレースホルダー 98"/>
          <p:cNvSpPr>
            <a:spLocks noGrp="1"/>
          </p:cNvSpPr>
          <p:nvPr>
            <p:ph type="dt" sz="half" idx="10"/>
          </p:nvPr>
        </p:nvSpPr>
        <p:spPr/>
        <p:txBody>
          <a:bodyPr/>
          <a:lstStyle/>
          <a:p>
            <a:r>
              <a:rPr kumimoji="1" lang="en-US" altLang="ja-JP" smtClean="0"/>
              <a:t>2018/1/16</a:t>
            </a:r>
            <a:endParaRPr kumimoji="1" lang="ja-JP" altLang="en-US"/>
          </a:p>
        </p:txBody>
      </p:sp>
      <p:sp>
        <p:nvSpPr>
          <p:cNvPr id="100" name="フッター プレースホルダー 99"/>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101" name="スライド番号プレースホルダー 100"/>
          <p:cNvSpPr>
            <a:spLocks noGrp="1"/>
          </p:cNvSpPr>
          <p:nvPr>
            <p:ph type="sldNum" sz="quarter" idx="12"/>
          </p:nvPr>
        </p:nvSpPr>
        <p:spPr/>
        <p:txBody>
          <a:bodyPr/>
          <a:lstStyle/>
          <a:p>
            <a:fld id="{746BA9F6-85FE-4177-991A-A182280B6149}" type="slidenum">
              <a:rPr kumimoji="1" lang="ja-JP" altLang="en-US" smtClean="0"/>
              <a:t>37</a:t>
            </a:fld>
            <a:endParaRPr kumimoji="1" lang="ja-JP" altLang="en-US"/>
          </a:p>
        </p:txBody>
      </p:sp>
      <p:grpSp>
        <p:nvGrpSpPr>
          <p:cNvPr id="109" name="グループ化 108"/>
          <p:cNvGrpSpPr/>
          <p:nvPr/>
        </p:nvGrpSpPr>
        <p:grpSpPr>
          <a:xfrm>
            <a:off x="3944618" y="5079465"/>
            <a:ext cx="689258" cy="162302"/>
            <a:chOff x="2627784" y="3140968"/>
            <a:chExt cx="689258" cy="162302"/>
          </a:xfrm>
        </p:grpSpPr>
        <p:cxnSp>
          <p:nvCxnSpPr>
            <p:cNvPr id="110" name="直線コネクタ 109"/>
            <p:cNvCxnSpPr/>
            <p:nvPr/>
          </p:nvCxnSpPr>
          <p:spPr>
            <a:xfrm>
              <a:off x="2627784" y="3295893"/>
              <a:ext cx="689258" cy="0"/>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2972413" y="3140968"/>
              <a:ext cx="0" cy="162302"/>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
        <p:nvSpPr>
          <p:cNvPr id="112" name="正方形/長方形 111"/>
          <p:cNvSpPr/>
          <p:nvPr/>
        </p:nvSpPr>
        <p:spPr>
          <a:xfrm rot="20909885" flipV="1">
            <a:off x="6566365" y="2346681"/>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3" name="正方形/長方形 112"/>
          <p:cNvSpPr/>
          <p:nvPr/>
        </p:nvSpPr>
        <p:spPr>
          <a:xfrm rot="21058706" flipV="1">
            <a:off x="4767737" y="2341919"/>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4" name="正方形/長方形 113"/>
          <p:cNvSpPr/>
          <p:nvPr/>
        </p:nvSpPr>
        <p:spPr>
          <a:xfrm rot="20133357" flipV="1">
            <a:off x="2995123" y="2297499"/>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115" name="太陽 114"/>
          <p:cNvSpPr/>
          <p:nvPr/>
        </p:nvSpPr>
        <p:spPr>
          <a:xfrm>
            <a:off x="2465542" y="4705361"/>
            <a:ext cx="914400" cy="9144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sp>
        <p:nvSpPr>
          <p:cNvPr id="116" name="テキスト ボックス 115"/>
          <p:cNvSpPr txBox="1"/>
          <p:nvPr/>
        </p:nvSpPr>
        <p:spPr>
          <a:xfrm>
            <a:off x="2390226" y="5614001"/>
            <a:ext cx="1620957" cy="523220"/>
          </a:xfrm>
          <a:prstGeom prst="rect">
            <a:avLst/>
          </a:prstGeom>
          <a:noFill/>
        </p:spPr>
        <p:txBody>
          <a:bodyPr wrap="none" rtlCol="0">
            <a:spAutoFit/>
          </a:bodyPr>
          <a:lstStyle/>
          <a:p>
            <a:r>
              <a:rPr lang="ja-JP" altLang="en-US" sz="2800" dirty="0" smtClean="0"/>
              <a:t>損害賠償</a:t>
            </a:r>
            <a:endParaRPr lang="en-US" altLang="ja-JP" sz="2800" dirty="0"/>
          </a:p>
        </p:txBody>
      </p:sp>
      <p:sp>
        <p:nvSpPr>
          <p:cNvPr id="117" name="フローチャート : 結合子 15"/>
          <p:cNvSpPr/>
          <p:nvPr/>
        </p:nvSpPr>
        <p:spPr>
          <a:xfrm>
            <a:off x="2894282" y="2370491"/>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18" name="フローチャート : 結合子 16"/>
          <p:cNvSpPr/>
          <p:nvPr/>
        </p:nvSpPr>
        <p:spPr>
          <a:xfrm>
            <a:off x="3398338" y="2370491"/>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19" name="直線コネクタ 118"/>
          <p:cNvCxnSpPr>
            <a:stCxn id="122" idx="6"/>
            <a:endCxn id="117" idx="2"/>
          </p:cNvCxnSpPr>
          <p:nvPr/>
        </p:nvCxnSpPr>
        <p:spPr>
          <a:xfrm>
            <a:off x="2750266" y="2442499"/>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a:stCxn id="118" idx="6"/>
            <a:endCxn id="123" idx="2"/>
          </p:cNvCxnSpPr>
          <p:nvPr/>
        </p:nvCxnSpPr>
        <p:spPr>
          <a:xfrm>
            <a:off x="3542354" y="2442499"/>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1" name="テキスト ボックス 120"/>
          <p:cNvSpPr txBox="1"/>
          <p:nvPr/>
        </p:nvSpPr>
        <p:spPr>
          <a:xfrm rot="16200000">
            <a:off x="2919265" y="643205"/>
            <a:ext cx="615553" cy="2461868"/>
          </a:xfrm>
          <a:prstGeom prst="rect">
            <a:avLst/>
          </a:prstGeom>
          <a:noFill/>
        </p:spPr>
        <p:txBody>
          <a:bodyPr vert="eaVert" wrap="square" rtlCol="0">
            <a:spAutoFit/>
          </a:bodyPr>
          <a:lstStyle/>
          <a:p>
            <a:pPr algn="ctr"/>
            <a:r>
              <a:rPr lang="ja-JP" altLang="en-US" sz="2800" dirty="0" smtClean="0"/>
              <a:t>故意又は過失</a:t>
            </a:r>
            <a:endParaRPr lang="ja-JP" altLang="en-US" sz="2800" dirty="0"/>
          </a:p>
        </p:txBody>
      </p:sp>
      <p:sp>
        <p:nvSpPr>
          <p:cNvPr id="122" name="フローチャート : 結合子 20"/>
          <p:cNvSpPr/>
          <p:nvPr/>
        </p:nvSpPr>
        <p:spPr>
          <a:xfrm>
            <a:off x="2606250" y="2370491"/>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23" name="フローチャート : 結合子 21"/>
          <p:cNvSpPr/>
          <p:nvPr/>
        </p:nvSpPr>
        <p:spPr>
          <a:xfrm>
            <a:off x="3686370" y="2370491"/>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nvGrpSpPr>
          <p:cNvPr id="124" name="グループ化 123"/>
          <p:cNvGrpSpPr/>
          <p:nvPr/>
        </p:nvGrpSpPr>
        <p:grpSpPr>
          <a:xfrm>
            <a:off x="6206650" y="2370492"/>
            <a:ext cx="1697363" cy="1049010"/>
            <a:chOff x="899592" y="1844824"/>
            <a:chExt cx="1697363" cy="1049010"/>
          </a:xfrm>
        </p:grpSpPr>
        <p:sp>
          <p:nvSpPr>
            <p:cNvPr id="125" name="フローチャート : 結合子 23"/>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26" name="フローチャート : 結合子 24"/>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27" name="直線コネクタ 126"/>
            <p:cNvCxnSpPr>
              <a:stCxn id="130" idx="6"/>
              <a:endCxn id="125"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stCxn id="126" idx="6"/>
              <a:endCxn id="131"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rot="16200000">
              <a:off x="1486589" y="1783469"/>
              <a:ext cx="615553" cy="1605178"/>
            </a:xfrm>
            <a:prstGeom prst="rect">
              <a:avLst/>
            </a:prstGeom>
            <a:noFill/>
          </p:spPr>
          <p:txBody>
            <a:bodyPr vert="eaVert" wrap="square" rtlCol="0">
              <a:spAutoFit/>
            </a:bodyPr>
            <a:lstStyle/>
            <a:p>
              <a:r>
                <a:rPr lang="ja-JP" altLang="en-US" sz="2800" dirty="0" smtClean="0"/>
                <a:t>損害発生</a:t>
              </a:r>
              <a:endParaRPr lang="ja-JP" altLang="en-US" sz="2800" dirty="0"/>
            </a:p>
          </p:txBody>
        </p:sp>
        <p:sp>
          <p:nvSpPr>
            <p:cNvPr id="130" name="フローチャート : 結合子 28"/>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31" name="フローチャート : 結合子 29"/>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132" name="グループ化 131"/>
          <p:cNvGrpSpPr/>
          <p:nvPr/>
        </p:nvGrpSpPr>
        <p:grpSpPr>
          <a:xfrm>
            <a:off x="4390655" y="2370491"/>
            <a:ext cx="1564815" cy="1049011"/>
            <a:chOff x="883796" y="1844824"/>
            <a:chExt cx="1564815" cy="1049011"/>
          </a:xfrm>
        </p:grpSpPr>
        <p:sp>
          <p:nvSpPr>
            <p:cNvPr id="133" name="フローチャート : 結合子 31"/>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34" name="フローチャート : 結合子 32"/>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35" name="直線コネクタ 134"/>
            <p:cNvCxnSpPr>
              <a:stCxn id="138" idx="6"/>
              <a:endCxn id="133"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34" idx="6"/>
              <a:endCxn id="139"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a:xfrm rot="16200000">
              <a:off x="1358427" y="1803651"/>
              <a:ext cx="615553" cy="1564815"/>
            </a:xfrm>
            <a:prstGeom prst="rect">
              <a:avLst/>
            </a:prstGeom>
            <a:noFill/>
          </p:spPr>
          <p:txBody>
            <a:bodyPr vert="eaVert" wrap="square" rtlCol="0">
              <a:spAutoFit/>
            </a:bodyPr>
            <a:lstStyle/>
            <a:p>
              <a:pPr algn="ctr"/>
              <a:r>
                <a:rPr lang="ja-JP" altLang="en-US" sz="2800" dirty="0" smtClean="0"/>
                <a:t>因果関係</a:t>
              </a:r>
              <a:endParaRPr lang="ja-JP" altLang="en-US" sz="2800" dirty="0"/>
            </a:p>
          </p:txBody>
        </p:sp>
        <p:sp>
          <p:nvSpPr>
            <p:cNvPr id="138" name="フローチャート : 結合子 36"/>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39" name="フローチャート : 結合子 37"/>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140" name="グループ化 139"/>
          <p:cNvGrpSpPr/>
          <p:nvPr/>
        </p:nvGrpSpPr>
        <p:grpSpPr>
          <a:xfrm>
            <a:off x="8261706" y="3016365"/>
            <a:ext cx="179728" cy="654618"/>
            <a:chOff x="6634568" y="2283718"/>
            <a:chExt cx="179728" cy="654618"/>
          </a:xfrm>
        </p:grpSpPr>
        <p:cxnSp>
          <p:nvCxnSpPr>
            <p:cNvPr id="141" name="直線コネクタ 140"/>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43" name="グループ化 142"/>
          <p:cNvGrpSpPr/>
          <p:nvPr/>
        </p:nvGrpSpPr>
        <p:grpSpPr>
          <a:xfrm>
            <a:off x="8276880" y="2721487"/>
            <a:ext cx="2264690" cy="1224136"/>
            <a:chOff x="7002270" y="1772816"/>
            <a:chExt cx="2264690" cy="1224136"/>
          </a:xfrm>
        </p:grpSpPr>
        <p:grpSp>
          <p:nvGrpSpPr>
            <p:cNvPr id="144" name="グループ化 143"/>
            <p:cNvGrpSpPr/>
            <p:nvPr/>
          </p:nvGrpSpPr>
          <p:grpSpPr>
            <a:xfrm rot="5400000">
              <a:off x="6462210" y="2312876"/>
              <a:ext cx="1224136" cy="144016"/>
              <a:chOff x="3059832" y="4005064"/>
              <a:chExt cx="1224136" cy="144016"/>
            </a:xfrm>
          </p:grpSpPr>
          <p:sp>
            <p:nvSpPr>
              <p:cNvPr id="146" name="フローチャート : 結合子 44"/>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47" name="フローチャート : 結合子 45"/>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48" name="直線コネクタ 147"/>
              <p:cNvCxnSpPr>
                <a:stCxn id="150" idx="6"/>
                <a:endCxn id="146" idx="2"/>
              </p:cNvCxnSpPr>
              <p:nvPr/>
            </p:nvCxnSpPr>
            <p:spPr>
              <a:xfrm>
                <a:off x="3203848"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stCxn id="147" idx="6"/>
                <a:endCxn id="151"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0" name="フローチャート : 結合子 48"/>
              <p:cNvSpPr/>
              <p:nvPr/>
            </p:nvSpPr>
            <p:spPr>
              <a:xfrm>
                <a:off x="305983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51" name="フローチャート : 結合子 49"/>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sp>
          <p:nvSpPr>
            <p:cNvPr id="145" name="テキスト ボックス 144"/>
            <p:cNvSpPr txBox="1"/>
            <p:nvPr/>
          </p:nvSpPr>
          <p:spPr>
            <a:xfrm>
              <a:off x="7248495" y="2164794"/>
              <a:ext cx="2018465" cy="523220"/>
            </a:xfrm>
            <a:prstGeom prst="rect">
              <a:avLst/>
            </a:prstGeom>
            <a:noFill/>
          </p:spPr>
          <p:txBody>
            <a:bodyPr wrap="square" rtlCol="0">
              <a:spAutoFit/>
            </a:bodyPr>
            <a:lstStyle/>
            <a:p>
              <a:r>
                <a:rPr lang="ja-JP" altLang="en-US" sz="2800" dirty="0" smtClean="0"/>
                <a:t>責任無能力</a:t>
              </a:r>
              <a:endParaRPr lang="ja-JP" altLang="en-US" sz="2800" dirty="0"/>
            </a:p>
          </p:txBody>
        </p:sp>
      </p:grpSp>
      <p:grpSp>
        <p:nvGrpSpPr>
          <p:cNvPr id="152" name="グループ化 151"/>
          <p:cNvGrpSpPr/>
          <p:nvPr/>
        </p:nvGrpSpPr>
        <p:grpSpPr>
          <a:xfrm>
            <a:off x="8259170" y="4096485"/>
            <a:ext cx="179728" cy="654618"/>
            <a:chOff x="6634568" y="2283718"/>
            <a:chExt cx="179728" cy="654618"/>
          </a:xfrm>
        </p:grpSpPr>
        <p:cxnSp>
          <p:nvCxnSpPr>
            <p:cNvPr id="153" name="直線コネクタ 152"/>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55" name="フローチャート : 結合子 56"/>
          <p:cNvSpPr/>
          <p:nvPr/>
        </p:nvSpPr>
        <p:spPr>
          <a:xfrm rot="5400000">
            <a:off x="8279892" y="4089639"/>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56" name="フローチャート : 結合子 57"/>
          <p:cNvSpPr/>
          <p:nvPr/>
        </p:nvSpPr>
        <p:spPr>
          <a:xfrm rot="5400000">
            <a:off x="8276880" y="4593695"/>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57" name="直線コネクタ 156"/>
          <p:cNvCxnSpPr>
            <a:stCxn id="151" idx="6"/>
            <a:endCxn id="155" idx="2"/>
          </p:cNvCxnSpPr>
          <p:nvPr/>
        </p:nvCxnSpPr>
        <p:spPr>
          <a:xfrm>
            <a:off x="8348888" y="3945623"/>
            <a:ext cx="3012" cy="144016"/>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a:stCxn id="156" idx="6"/>
            <a:endCxn id="159" idx="2"/>
          </p:cNvCxnSpPr>
          <p:nvPr/>
        </p:nvCxnSpPr>
        <p:spPr>
          <a:xfrm rot="5400000">
            <a:off x="8276880" y="4809719"/>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9" name="フローチャート : 結合子 60"/>
          <p:cNvSpPr/>
          <p:nvPr/>
        </p:nvSpPr>
        <p:spPr>
          <a:xfrm rot="5400000">
            <a:off x="8276880" y="4881727"/>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60" name="テキスト ボックス 159"/>
          <p:cNvSpPr txBox="1"/>
          <p:nvPr/>
        </p:nvSpPr>
        <p:spPr>
          <a:xfrm>
            <a:off x="8582915" y="4193585"/>
            <a:ext cx="1657924" cy="523220"/>
          </a:xfrm>
          <a:prstGeom prst="rect">
            <a:avLst/>
          </a:prstGeom>
          <a:noFill/>
        </p:spPr>
        <p:txBody>
          <a:bodyPr wrap="square" rtlCol="0">
            <a:spAutoFit/>
          </a:bodyPr>
          <a:lstStyle/>
          <a:p>
            <a:r>
              <a:rPr lang="ja-JP" altLang="en-US" sz="2800" dirty="0" smtClean="0"/>
              <a:t>免責事由</a:t>
            </a:r>
            <a:endParaRPr lang="ja-JP" altLang="en-US" sz="2800" dirty="0"/>
          </a:p>
        </p:txBody>
      </p:sp>
      <p:sp>
        <p:nvSpPr>
          <p:cNvPr id="161" name="太陽 160"/>
          <p:cNvSpPr/>
          <p:nvPr/>
        </p:nvSpPr>
        <p:spPr>
          <a:xfrm>
            <a:off x="2462234" y="4713406"/>
            <a:ext cx="914400" cy="9144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nvGrpSpPr>
          <p:cNvPr id="162" name="グループ化 161"/>
          <p:cNvGrpSpPr/>
          <p:nvPr/>
        </p:nvGrpSpPr>
        <p:grpSpPr>
          <a:xfrm>
            <a:off x="4753102" y="4730513"/>
            <a:ext cx="1898456" cy="1257806"/>
            <a:chOff x="3622508" y="4050372"/>
            <a:chExt cx="1898456" cy="1257806"/>
          </a:xfrm>
        </p:grpSpPr>
        <p:sp>
          <p:nvSpPr>
            <p:cNvPr id="163" name="テキスト ボックス 162"/>
            <p:cNvSpPr txBox="1"/>
            <p:nvPr/>
          </p:nvSpPr>
          <p:spPr>
            <a:xfrm>
              <a:off x="3622508" y="4784958"/>
              <a:ext cx="1898456" cy="523220"/>
            </a:xfrm>
            <a:prstGeom prst="rect">
              <a:avLst/>
            </a:prstGeom>
            <a:noFill/>
            <a:ln>
              <a:noFill/>
            </a:ln>
          </p:spPr>
          <p:txBody>
            <a:bodyPr wrap="square" rtlCol="0">
              <a:spAutoFit/>
            </a:bodyPr>
            <a:lstStyle/>
            <a:p>
              <a:pPr algn="ctr"/>
              <a:r>
                <a:rPr lang="ja-JP" altLang="en-US" sz="2800" dirty="0" smtClean="0"/>
                <a:t>過失相殺</a:t>
              </a:r>
              <a:endParaRPr lang="en-US" altLang="ja-JP" sz="2800" dirty="0"/>
            </a:p>
          </p:txBody>
        </p:sp>
        <p:sp>
          <p:nvSpPr>
            <p:cNvPr id="164" name="稲妻 163"/>
            <p:cNvSpPr/>
            <p:nvPr/>
          </p:nvSpPr>
          <p:spPr>
            <a:xfrm rot="18944648">
              <a:off x="4044340" y="4050372"/>
              <a:ext cx="914400" cy="914400"/>
            </a:xfrm>
            <a:prstGeom prst="lightningBolt">
              <a:avLst/>
            </a:prstGeom>
            <a:solidFill>
              <a:schemeClr val="tx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dirty="0"/>
            </a:p>
          </p:txBody>
        </p:sp>
      </p:grpSp>
      <p:grpSp>
        <p:nvGrpSpPr>
          <p:cNvPr id="165" name="グループ化 164"/>
          <p:cNvGrpSpPr/>
          <p:nvPr/>
        </p:nvGrpSpPr>
        <p:grpSpPr>
          <a:xfrm>
            <a:off x="3686370" y="5090553"/>
            <a:ext cx="1224136" cy="144016"/>
            <a:chOff x="4716016" y="3717032"/>
            <a:chExt cx="1224136" cy="144016"/>
          </a:xfrm>
        </p:grpSpPr>
        <p:sp>
          <p:nvSpPr>
            <p:cNvPr id="166" name="フローチャート : 結合子 66"/>
            <p:cNvSpPr/>
            <p:nvPr/>
          </p:nvSpPr>
          <p:spPr>
            <a:xfrm>
              <a:off x="5004048"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67" name="フローチャート : 結合子 67"/>
            <p:cNvSpPr/>
            <p:nvPr/>
          </p:nvSpPr>
          <p:spPr>
            <a:xfrm>
              <a:off x="5508104"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68" name="直線コネクタ 167"/>
            <p:cNvCxnSpPr>
              <a:stCxn id="170" idx="6"/>
              <a:endCxn id="166" idx="2"/>
            </p:cNvCxnSpPr>
            <p:nvPr/>
          </p:nvCxnSpPr>
          <p:spPr>
            <a:xfrm>
              <a:off x="4860032"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69" name="直線コネクタ 168"/>
            <p:cNvCxnSpPr>
              <a:stCxn id="167" idx="6"/>
              <a:endCxn id="171" idx="2"/>
            </p:cNvCxnSpPr>
            <p:nvPr/>
          </p:nvCxnSpPr>
          <p:spPr>
            <a:xfrm>
              <a:off x="5652120"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0" name="フローチャート : 結合子 70"/>
            <p:cNvSpPr/>
            <p:nvPr/>
          </p:nvSpPr>
          <p:spPr>
            <a:xfrm>
              <a:off x="471601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71" name="フローチャート : 結合子 71"/>
            <p:cNvSpPr/>
            <p:nvPr/>
          </p:nvSpPr>
          <p:spPr>
            <a:xfrm>
              <a:off x="579613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172" name="グループ化 171"/>
          <p:cNvGrpSpPr/>
          <p:nvPr/>
        </p:nvGrpSpPr>
        <p:grpSpPr>
          <a:xfrm>
            <a:off x="3943490" y="5078703"/>
            <a:ext cx="689258" cy="162302"/>
            <a:chOff x="2627784" y="3140968"/>
            <a:chExt cx="689258" cy="162302"/>
          </a:xfrm>
        </p:grpSpPr>
        <p:cxnSp>
          <p:nvCxnSpPr>
            <p:cNvPr id="173" name="直線コネクタ 172"/>
            <p:cNvCxnSpPr/>
            <p:nvPr/>
          </p:nvCxnSpPr>
          <p:spPr>
            <a:xfrm>
              <a:off x="2627784" y="3298274"/>
              <a:ext cx="68925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a:xfrm>
              <a:off x="2973497" y="3140968"/>
              <a:ext cx="0" cy="16230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175" name="カギ線コネクタ 174"/>
          <p:cNvCxnSpPr/>
          <p:nvPr/>
        </p:nvCxnSpPr>
        <p:spPr>
          <a:xfrm rot="5400000" flipH="1" flipV="1">
            <a:off x="1445551" y="3099142"/>
            <a:ext cx="1863164" cy="54987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6" name="直線矢印コネクタ 175"/>
          <p:cNvCxnSpPr>
            <a:stCxn id="123" idx="6"/>
            <a:endCxn id="138" idx="2"/>
          </p:cNvCxnSpPr>
          <p:nvPr/>
        </p:nvCxnSpPr>
        <p:spPr>
          <a:xfrm>
            <a:off x="3830386" y="2442499"/>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7" name="直線矢印コネクタ 176"/>
          <p:cNvCxnSpPr>
            <a:stCxn id="139" idx="6"/>
            <a:endCxn id="130" idx="2"/>
          </p:cNvCxnSpPr>
          <p:nvPr/>
        </p:nvCxnSpPr>
        <p:spPr>
          <a:xfrm>
            <a:off x="5630586" y="2442499"/>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8" name="カギ線コネクタ 177"/>
          <p:cNvCxnSpPr>
            <a:stCxn id="131" idx="6"/>
            <a:endCxn id="150" idx="2"/>
          </p:cNvCxnSpPr>
          <p:nvPr/>
        </p:nvCxnSpPr>
        <p:spPr>
          <a:xfrm>
            <a:off x="7430786" y="2442499"/>
            <a:ext cx="918102" cy="27898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79" name="カギ線コネクタ 178"/>
          <p:cNvCxnSpPr>
            <a:stCxn id="159" idx="6"/>
            <a:endCxn id="164" idx="4"/>
          </p:cNvCxnSpPr>
          <p:nvPr/>
        </p:nvCxnSpPr>
        <p:spPr>
          <a:xfrm rot="5400000">
            <a:off x="7228591" y="4075811"/>
            <a:ext cx="170367" cy="2070230"/>
          </a:xfrm>
          <a:prstGeom prst="bentConnector3">
            <a:avLst>
              <a:gd name="adj1" fmla="val 96545"/>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a:endCxn id="171" idx="6"/>
          </p:cNvCxnSpPr>
          <p:nvPr/>
        </p:nvCxnSpPr>
        <p:spPr>
          <a:xfrm flipH="1">
            <a:off x="4910506" y="5159681"/>
            <a:ext cx="216024" cy="288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1" name="直線矢印コネクタ 180"/>
          <p:cNvCxnSpPr>
            <a:stCxn id="170" idx="2"/>
            <a:endCxn id="115" idx="3"/>
          </p:cNvCxnSpPr>
          <p:nvPr/>
        </p:nvCxnSpPr>
        <p:spPr>
          <a:xfrm flipH="1">
            <a:off x="3379942" y="5162561"/>
            <a:ext cx="306428"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2" name="カギ線コネクタ 181"/>
          <p:cNvCxnSpPr>
            <a:stCxn id="115" idx="1"/>
          </p:cNvCxnSpPr>
          <p:nvPr/>
        </p:nvCxnSpPr>
        <p:spPr>
          <a:xfrm rot="10800000">
            <a:off x="2056372" y="4437485"/>
            <a:ext cx="409170" cy="72507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flipV="1">
            <a:off x="1773970" y="4305663"/>
            <a:ext cx="576064" cy="144016"/>
            <a:chOff x="1043608" y="3284984"/>
            <a:chExt cx="576064" cy="144016"/>
          </a:xfrm>
        </p:grpSpPr>
        <p:cxnSp>
          <p:nvCxnSpPr>
            <p:cNvPr id="184" name="直線コネクタ 183"/>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5" name="直線コネクタ 184"/>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86" name="グループ化 185"/>
          <p:cNvGrpSpPr/>
          <p:nvPr/>
        </p:nvGrpSpPr>
        <p:grpSpPr>
          <a:xfrm rot="16200000">
            <a:off x="3126649" y="3461351"/>
            <a:ext cx="179728" cy="654618"/>
            <a:chOff x="6634568" y="2283718"/>
            <a:chExt cx="179728" cy="654618"/>
          </a:xfrm>
        </p:grpSpPr>
        <p:cxnSp>
          <p:nvCxnSpPr>
            <p:cNvPr id="187" name="直線コネクタ 186"/>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189" name="直線コネクタ 188"/>
          <p:cNvCxnSpPr/>
          <p:nvPr/>
        </p:nvCxnSpPr>
        <p:spPr>
          <a:xfrm flipH="1">
            <a:off x="2641319" y="3441630"/>
            <a:ext cx="11998" cy="32730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0" name="フローチャート : 結合子 15"/>
          <p:cNvSpPr/>
          <p:nvPr/>
        </p:nvSpPr>
        <p:spPr>
          <a:xfrm>
            <a:off x="2851481" y="3731448"/>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91" name="直線コネクタ 190"/>
          <p:cNvCxnSpPr>
            <a:stCxn id="192" idx="6"/>
            <a:endCxn id="190" idx="2"/>
          </p:cNvCxnSpPr>
          <p:nvPr/>
        </p:nvCxnSpPr>
        <p:spPr>
          <a:xfrm>
            <a:off x="2707465" y="3803456"/>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2" name="フローチャート : 結合子 20"/>
          <p:cNvSpPr/>
          <p:nvPr/>
        </p:nvSpPr>
        <p:spPr>
          <a:xfrm>
            <a:off x="2563449" y="3731448"/>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nvGrpSpPr>
          <p:cNvPr id="193" name="グループ化 192"/>
          <p:cNvGrpSpPr/>
          <p:nvPr/>
        </p:nvGrpSpPr>
        <p:grpSpPr>
          <a:xfrm>
            <a:off x="3418544" y="2495788"/>
            <a:ext cx="432048" cy="1383824"/>
            <a:chOff x="2143934" y="1979165"/>
            <a:chExt cx="432048" cy="1383824"/>
          </a:xfrm>
        </p:grpSpPr>
        <p:sp>
          <p:nvSpPr>
            <p:cNvPr id="194" name="フローチャート : 結合子 15"/>
            <p:cNvSpPr/>
            <p:nvPr/>
          </p:nvSpPr>
          <p:spPr>
            <a:xfrm>
              <a:off x="2431966" y="3218973"/>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95" name="直線コネクタ 194"/>
            <p:cNvCxnSpPr>
              <a:stCxn id="196" idx="6"/>
              <a:endCxn id="194" idx="2"/>
            </p:cNvCxnSpPr>
            <p:nvPr/>
          </p:nvCxnSpPr>
          <p:spPr>
            <a:xfrm>
              <a:off x="2287950" y="3290981"/>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6" name="フローチャート : 結合子 20"/>
            <p:cNvSpPr/>
            <p:nvPr/>
          </p:nvSpPr>
          <p:spPr>
            <a:xfrm>
              <a:off x="2143934" y="3218973"/>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97" name="直線コネクタ 196"/>
            <p:cNvCxnSpPr/>
            <p:nvPr/>
          </p:nvCxnSpPr>
          <p:spPr>
            <a:xfrm>
              <a:off x="2470695" y="1979165"/>
              <a:ext cx="0" cy="126050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98" name="正方形/長方形 197"/>
          <p:cNvSpPr/>
          <p:nvPr/>
        </p:nvSpPr>
        <p:spPr>
          <a:xfrm>
            <a:off x="2586049" y="4049569"/>
            <a:ext cx="1261885" cy="523220"/>
          </a:xfrm>
          <a:prstGeom prst="rect">
            <a:avLst/>
          </a:prstGeom>
        </p:spPr>
        <p:txBody>
          <a:bodyPr wrap="none">
            <a:spAutoFit/>
          </a:bodyPr>
          <a:lstStyle/>
          <a:p>
            <a:pPr algn="ctr"/>
            <a:r>
              <a:rPr lang="ja-JP" altLang="en-US" sz="2800" dirty="0" smtClean="0"/>
              <a:t>無過失</a:t>
            </a:r>
            <a:endParaRPr lang="ja-JP" altLang="en-US" sz="2800" dirty="0"/>
          </a:p>
        </p:txBody>
      </p:sp>
      <p:sp>
        <p:nvSpPr>
          <p:cNvPr id="199" name="正方形/長方形 198"/>
          <p:cNvSpPr/>
          <p:nvPr/>
        </p:nvSpPr>
        <p:spPr>
          <a:xfrm rot="16912256" flipV="1">
            <a:off x="2286807" y="3213805"/>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p>
        </p:txBody>
      </p:sp>
      <p:sp>
        <p:nvSpPr>
          <p:cNvPr id="200" name="フローチャート : 結合子 20"/>
          <p:cNvSpPr/>
          <p:nvPr/>
        </p:nvSpPr>
        <p:spPr>
          <a:xfrm>
            <a:off x="2603020" y="2842706"/>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01" name="フローチャート : 結合子 20"/>
          <p:cNvSpPr/>
          <p:nvPr/>
        </p:nvSpPr>
        <p:spPr>
          <a:xfrm>
            <a:off x="2563449" y="337138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02" name="直線コネクタ 201"/>
          <p:cNvCxnSpPr>
            <a:stCxn id="122" idx="4"/>
            <a:endCxn id="200" idx="0"/>
          </p:cNvCxnSpPr>
          <p:nvPr/>
        </p:nvCxnSpPr>
        <p:spPr>
          <a:xfrm flipH="1">
            <a:off x="2675028" y="2514507"/>
            <a:ext cx="3230" cy="328199"/>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03" name="テキスト ボックス 202"/>
          <p:cNvSpPr txBox="1"/>
          <p:nvPr/>
        </p:nvSpPr>
        <p:spPr>
          <a:xfrm>
            <a:off x="2662351" y="2917490"/>
            <a:ext cx="979978" cy="523220"/>
          </a:xfrm>
          <a:prstGeom prst="rect">
            <a:avLst/>
          </a:prstGeom>
          <a:noFill/>
        </p:spPr>
        <p:txBody>
          <a:bodyPr wrap="square" rtlCol="0">
            <a:spAutoFit/>
          </a:bodyPr>
          <a:lstStyle/>
          <a:p>
            <a:r>
              <a:rPr lang="ja-JP" altLang="en-US" sz="2800" dirty="0" smtClean="0"/>
              <a:t>欠陥</a:t>
            </a:r>
            <a:endParaRPr lang="ja-JP" altLang="en-US" sz="2800" dirty="0"/>
          </a:p>
        </p:txBody>
      </p:sp>
      <p:sp>
        <p:nvSpPr>
          <p:cNvPr id="204" name="タイトル 1"/>
          <p:cNvSpPr txBox="1">
            <a:spLocks/>
          </p:cNvSpPr>
          <p:nvPr/>
        </p:nvSpPr>
        <p:spPr>
          <a:xfrm>
            <a:off x="3625106" y="3636685"/>
            <a:ext cx="4464799" cy="105807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000" b="1" smtClean="0"/>
              <a:t>＜製造物責任の例＞</a:t>
            </a:r>
            <a:r>
              <a:rPr lang="en-US" altLang="ja-JP" sz="2000" b="1" smtClean="0"/>
              <a:t/>
            </a:r>
            <a:br>
              <a:rPr lang="en-US" altLang="ja-JP" sz="2000" b="1" smtClean="0"/>
            </a:br>
            <a:r>
              <a:rPr lang="ja-JP" altLang="en-US" sz="1800" b="1" smtClean="0"/>
              <a:t>製造者の過失が証明できなくても，商品</a:t>
            </a:r>
            <a:r>
              <a:rPr lang="en-US" altLang="ja-JP" sz="1800" b="1" smtClean="0"/>
              <a:t/>
            </a:r>
            <a:br>
              <a:rPr lang="en-US" altLang="ja-JP" sz="1800" b="1" smtClean="0"/>
            </a:br>
            <a:r>
              <a:rPr lang="ja-JP" altLang="en-US" sz="1800" b="1" smtClean="0"/>
              <a:t>の欠陥を証明すると過失が推定される</a:t>
            </a:r>
            <a:endParaRPr lang="ja-JP" altLang="en-US" sz="2000" b="1" dirty="0"/>
          </a:p>
        </p:txBody>
      </p:sp>
    </p:spTree>
    <p:extLst>
      <p:ext uri="{BB962C8B-B14F-4D97-AF65-F5344CB8AC3E}">
        <p14:creationId xmlns:p14="http://schemas.microsoft.com/office/powerpoint/2010/main" val="91787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1237 0 L 0.01237 0.00023 " pathEditMode="relative" rAng="0" ptsTypes="AA">
                                      <p:cBhvr>
                                        <p:cTn id="6" dur="1000" fill="hold"/>
                                        <p:tgtEl>
                                          <p:spTgt spid="140"/>
                                        </p:tgtEl>
                                        <p:attrNameLst>
                                          <p:attrName>ppt_x</p:attrName>
                                          <p:attrName>ppt_y</p:attrName>
                                        </p:attrNameLst>
                                      </p:cBhvr>
                                      <p:rCtr x="0" y="0"/>
                                    </p:animMotion>
                                  </p:childTnLst>
                                </p:cTn>
                              </p:par>
                            </p:childTnLst>
                          </p:cTn>
                        </p:par>
                        <p:par>
                          <p:cTn id="7" fill="hold">
                            <p:stCondLst>
                              <p:cond delay="1000"/>
                            </p:stCondLst>
                            <p:childTnLst>
                              <p:par>
                                <p:cTn id="8" presetID="22" presetClass="entr" presetSubtype="8" fill="hold" nodeType="afterEffect">
                                  <p:stCondLst>
                                    <p:cond delay="0"/>
                                  </p:stCondLst>
                                  <p:childTnLst>
                                    <p:set>
                                      <p:cBhvr>
                                        <p:cTn id="9" dur="1" fill="hold">
                                          <p:stCondLst>
                                            <p:cond delay="0"/>
                                          </p:stCondLst>
                                        </p:cTn>
                                        <p:tgtEl>
                                          <p:spTgt spid="186"/>
                                        </p:tgtEl>
                                        <p:attrNameLst>
                                          <p:attrName>style.visibility</p:attrName>
                                        </p:attrNameLst>
                                      </p:cBhvr>
                                      <p:to>
                                        <p:strVal val="visible"/>
                                      </p:to>
                                    </p:set>
                                    <p:animEffect transition="in" filter="wipe(left)">
                                      <p:cBhvr>
                                        <p:cTn id="10" dur="500"/>
                                        <p:tgtEl>
                                          <p:spTgt spid="186"/>
                                        </p:tgtEl>
                                      </p:cBhvr>
                                    </p:animEffect>
                                  </p:childTnLst>
                                </p:cTn>
                              </p:par>
                            </p:childTnLst>
                          </p:cTn>
                        </p:par>
                        <p:par>
                          <p:cTn id="11" fill="hold">
                            <p:stCondLst>
                              <p:cond delay="1500"/>
                            </p:stCondLst>
                            <p:childTnLst>
                              <p:par>
                                <p:cTn id="12" presetID="22" presetClass="entr" presetSubtype="4" fill="hold" nodeType="afterEffect">
                                  <p:stCondLst>
                                    <p:cond delay="0"/>
                                  </p:stCondLst>
                                  <p:childTnLst>
                                    <p:set>
                                      <p:cBhvr>
                                        <p:cTn id="13" dur="1" fill="hold">
                                          <p:stCondLst>
                                            <p:cond delay="0"/>
                                          </p:stCondLst>
                                        </p:cTn>
                                        <p:tgtEl>
                                          <p:spTgt spid="193"/>
                                        </p:tgtEl>
                                        <p:attrNameLst>
                                          <p:attrName>style.visibility</p:attrName>
                                        </p:attrNameLst>
                                      </p:cBhvr>
                                      <p:to>
                                        <p:strVal val="visible"/>
                                      </p:to>
                                    </p:set>
                                    <p:animEffect transition="in" filter="wipe(down)">
                                      <p:cBhvr>
                                        <p:cTn id="14" dur="500"/>
                                        <p:tgtEl>
                                          <p:spTgt spid="193"/>
                                        </p:tgtEl>
                                      </p:cBhvr>
                                    </p:animEffect>
                                  </p:childTnLst>
                                </p:cTn>
                              </p:par>
                            </p:childTnLst>
                          </p:cTn>
                        </p:par>
                        <p:par>
                          <p:cTn id="15" fill="hold">
                            <p:stCondLst>
                              <p:cond delay="2000"/>
                            </p:stCondLst>
                            <p:childTnLst>
                              <p:par>
                                <p:cTn id="16" presetID="10" presetClass="exit" presetSubtype="0" fill="hold" grpId="0" nodeType="afterEffect">
                                  <p:stCondLst>
                                    <p:cond delay="0"/>
                                  </p:stCondLst>
                                  <p:childTnLst>
                                    <p:animEffect transition="out" filter="fade">
                                      <p:cBhvr>
                                        <p:cTn id="17" dur="500"/>
                                        <p:tgtEl>
                                          <p:spTgt spid="161"/>
                                        </p:tgtEl>
                                      </p:cBhvr>
                                    </p:animEffect>
                                    <p:set>
                                      <p:cBhvr>
                                        <p:cTn id="18" dur="1" fill="hold">
                                          <p:stCondLst>
                                            <p:cond delay="499"/>
                                          </p:stCondLst>
                                        </p:cTn>
                                        <p:tgtEl>
                                          <p:spTgt spid="161"/>
                                        </p:tgtEl>
                                        <p:attrNameLst>
                                          <p:attrName>style.visibility</p:attrName>
                                        </p:attrNameLst>
                                      </p:cBhvr>
                                      <p:to>
                                        <p:strVal val="hidden"/>
                                      </p:to>
                                    </p:set>
                                  </p:childTnLst>
                                </p:cTn>
                              </p:par>
                              <p:par>
                                <p:cTn id="19" presetID="8" presetClass="emph" presetSubtype="0" fill="hold" grpId="0" nodeType="withEffect">
                                  <p:stCondLst>
                                    <p:cond delay="0"/>
                                  </p:stCondLst>
                                  <p:childTnLst>
                                    <p:animRot by="21600000">
                                      <p:cBhvr>
                                        <p:cTn id="20" dur="1000" fill="hold"/>
                                        <p:tgtEl>
                                          <p:spTgt spid="1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6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共同不法行為と連帯責任</a:t>
            </a:r>
            <a:endParaRPr kumimoji="1" lang="ja-JP" altLang="en-US" dirty="0"/>
          </a:p>
        </p:txBody>
      </p:sp>
      <p:sp>
        <p:nvSpPr>
          <p:cNvPr id="22" name="上矢印 21"/>
          <p:cNvSpPr/>
          <p:nvPr/>
        </p:nvSpPr>
        <p:spPr>
          <a:xfrm>
            <a:off x="5355469" y="4134338"/>
            <a:ext cx="484632" cy="1102249"/>
          </a:xfrm>
          <a:prstGeom prst="upArrow">
            <a:avLst/>
          </a:prstGeom>
          <a:solidFill>
            <a:schemeClr val="accent5">
              <a:lumMod val="20000"/>
              <a:lumOff val="80000"/>
            </a:schemeClr>
          </a:solidFill>
          <a:ln w="19050">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300</a:t>
            </a:r>
          </a:p>
        </p:txBody>
      </p:sp>
      <p:sp>
        <p:nvSpPr>
          <p:cNvPr id="23" name="上矢印 22"/>
          <p:cNvSpPr/>
          <p:nvPr/>
        </p:nvSpPr>
        <p:spPr>
          <a:xfrm rot="3673085">
            <a:off x="7443368" y="3604345"/>
            <a:ext cx="484632" cy="2306439"/>
          </a:xfrm>
          <a:prstGeom prst="upArrow">
            <a:avLst/>
          </a:prstGeom>
          <a:ln w="38100">
            <a:solidFill>
              <a:schemeClr val="accent3">
                <a:lumMod val="50000"/>
              </a:schemeClr>
            </a:solidFill>
            <a:prstDash val="solid"/>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100</a:t>
            </a:r>
            <a:endParaRPr kumimoji="1" lang="ja-JP" altLang="en-US" dirty="0"/>
          </a:p>
        </p:txBody>
      </p:sp>
      <p:sp>
        <p:nvSpPr>
          <p:cNvPr id="24" name="上矢印 23"/>
          <p:cNvSpPr/>
          <p:nvPr/>
        </p:nvSpPr>
        <p:spPr>
          <a:xfrm>
            <a:off x="6342553" y="4155928"/>
            <a:ext cx="484632" cy="1049670"/>
          </a:xfrm>
          <a:prstGeom prst="upArrow">
            <a:avLst/>
          </a:prstGeom>
          <a:solidFill>
            <a:schemeClr val="bg1">
              <a:lumMod val="95000"/>
            </a:schemeClr>
          </a:solidFill>
          <a:ln w="1905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100</a:t>
            </a:r>
            <a:endParaRPr kumimoji="1" lang="ja-JP" altLang="en-US" dirty="0"/>
          </a:p>
        </p:txBody>
      </p:sp>
      <p:sp>
        <p:nvSpPr>
          <p:cNvPr id="25" name="上矢印 24"/>
          <p:cNvSpPr/>
          <p:nvPr/>
        </p:nvSpPr>
        <p:spPr>
          <a:xfrm rot="18043159">
            <a:off x="4280819" y="3660736"/>
            <a:ext cx="484632" cy="2212141"/>
          </a:xfrm>
          <a:prstGeom prst="upArrow">
            <a:avLst/>
          </a:prstGeom>
          <a:solidFill>
            <a:schemeClr val="bg1">
              <a:lumMod val="95000"/>
            </a:schemeClr>
          </a:solidFill>
          <a:ln w="1905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100</a:t>
            </a:r>
            <a:endParaRPr kumimoji="1" lang="ja-JP" altLang="en-US" dirty="0"/>
          </a:p>
        </p:txBody>
      </p:sp>
      <p:sp>
        <p:nvSpPr>
          <p:cNvPr id="26" name="上矢印 25"/>
          <p:cNvSpPr/>
          <p:nvPr/>
        </p:nvSpPr>
        <p:spPr>
          <a:xfrm>
            <a:off x="5849011" y="4162030"/>
            <a:ext cx="484632" cy="1074557"/>
          </a:xfrm>
          <a:prstGeom prst="upArrow">
            <a:avLst/>
          </a:prstGeom>
          <a:ln w="381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200</a:t>
            </a:r>
            <a:endParaRPr kumimoji="1" lang="ja-JP" altLang="en-US" dirty="0"/>
          </a:p>
        </p:txBody>
      </p:sp>
      <p:sp>
        <p:nvSpPr>
          <p:cNvPr id="27" name="上矢印 26"/>
          <p:cNvSpPr/>
          <p:nvPr/>
        </p:nvSpPr>
        <p:spPr>
          <a:xfrm rot="3686579">
            <a:off x="8018669" y="3572266"/>
            <a:ext cx="484632" cy="2496186"/>
          </a:xfrm>
          <a:prstGeom prst="upArrow">
            <a:avLst/>
          </a:prstGeom>
          <a:solidFill>
            <a:schemeClr val="accent6">
              <a:lumMod val="20000"/>
              <a:lumOff val="80000"/>
            </a:schemeClr>
          </a:solidFill>
          <a:ln w="1905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200</a:t>
            </a:r>
            <a:endParaRPr kumimoji="1" lang="ja-JP" altLang="en-US" dirty="0"/>
          </a:p>
        </p:txBody>
      </p:sp>
      <p:sp>
        <p:nvSpPr>
          <p:cNvPr id="28" name="上矢印 27"/>
          <p:cNvSpPr/>
          <p:nvPr/>
        </p:nvSpPr>
        <p:spPr>
          <a:xfrm rot="17981568">
            <a:off x="3757705" y="3602006"/>
            <a:ext cx="484632" cy="2496186"/>
          </a:xfrm>
          <a:prstGeom prst="upArrow">
            <a:avLst/>
          </a:prstGeom>
          <a:solidFill>
            <a:schemeClr val="accent6">
              <a:lumMod val="20000"/>
              <a:lumOff val="80000"/>
            </a:schemeClr>
          </a:solidFill>
          <a:ln w="1905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200</a:t>
            </a:r>
            <a:endParaRPr kumimoji="1" lang="ja-JP" altLang="en-US" dirty="0"/>
          </a:p>
        </p:txBody>
      </p:sp>
      <p:sp>
        <p:nvSpPr>
          <p:cNvPr id="29" name="上矢印 28"/>
          <p:cNvSpPr/>
          <p:nvPr/>
        </p:nvSpPr>
        <p:spPr>
          <a:xfrm rot="3669050">
            <a:off x="8463184" y="3462340"/>
            <a:ext cx="484632" cy="2940309"/>
          </a:xfrm>
          <a:prstGeom prst="upArrow">
            <a:avLst/>
          </a:prstGeom>
          <a:solidFill>
            <a:schemeClr val="accent5">
              <a:lumMod val="20000"/>
              <a:lumOff val="80000"/>
            </a:schemeClr>
          </a:solidFill>
          <a:ln w="19050">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300</a:t>
            </a:r>
          </a:p>
        </p:txBody>
      </p:sp>
      <p:sp>
        <p:nvSpPr>
          <p:cNvPr id="30" name="上矢印 29"/>
          <p:cNvSpPr/>
          <p:nvPr/>
        </p:nvSpPr>
        <p:spPr>
          <a:xfrm rot="17952461">
            <a:off x="3241046" y="3420066"/>
            <a:ext cx="484632" cy="2940309"/>
          </a:xfrm>
          <a:prstGeom prst="upArrow">
            <a:avLst/>
          </a:prstGeom>
          <a:ln w="38100">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300</a:t>
            </a:r>
          </a:p>
        </p:txBody>
      </p:sp>
      <p:sp>
        <p:nvSpPr>
          <p:cNvPr id="31" name="円/楕円 30"/>
          <p:cNvSpPr/>
          <p:nvPr/>
        </p:nvSpPr>
        <p:spPr>
          <a:xfrm>
            <a:off x="4675909" y="5181603"/>
            <a:ext cx="2840182" cy="914400"/>
          </a:xfrm>
          <a:prstGeom prst="ellipse">
            <a:avLst/>
          </a:prstGeom>
          <a:ln w="38100">
            <a:solidFill>
              <a:schemeClr val="accent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被害者</a:t>
            </a:r>
            <a:endParaRPr kumimoji="1" lang="en-US" altLang="ja-JP" sz="2400" dirty="0" smtClean="0"/>
          </a:p>
          <a:p>
            <a:pPr algn="ctr"/>
            <a:r>
              <a:rPr lang="en-US" altLang="ja-JP" sz="2400" dirty="0" smtClean="0"/>
              <a:t>600</a:t>
            </a:r>
            <a:r>
              <a:rPr lang="ja-JP" altLang="en-US" sz="2400" dirty="0" smtClean="0"/>
              <a:t>万円</a:t>
            </a:r>
            <a:endParaRPr kumimoji="1" lang="ja-JP" altLang="en-US" sz="2400" dirty="0"/>
          </a:p>
        </p:txBody>
      </p:sp>
      <p:sp>
        <p:nvSpPr>
          <p:cNvPr id="32" name="正方形/長方形 31"/>
          <p:cNvSpPr/>
          <p:nvPr/>
        </p:nvSpPr>
        <p:spPr>
          <a:xfrm>
            <a:off x="1409950" y="3172693"/>
            <a:ext cx="2922803" cy="1025236"/>
          </a:xfrm>
          <a:prstGeom prst="rect">
            <a:avLst/>
          </a:prstGeom>
          <a:ln w="28575">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a:t>首謀</a:t>
            </a:r>
            <a:r>
              <a:rPr lang="ja-JP" altLang="en-US" sz="2400" dirty="0" smtClean="0"/>
              <a:t>・教唆者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1</a:t>
            </a:r>
          </a:p>
          <a:p>
            <a:pPr algn="ctr"/>
            <a:r>
              <a:rPr kumimoji="1" lang="ja-JP" altLang="en-US" sz="2000" b="1" dirty="0" smtClean="0">
                <a:latin typeface="Times New Roman" panose="02020603050405020304" pitchFamily="18" charset="0"/>
                <a:cs typeface="Times New Roman" panose="02020603050405020304" pitchFamily="18" charset="0"/>
              </a:rPr>
              <a:t>（</a:t>
            </a:r>
            <a:r>
              <a:rPr kumimoji="1" lang="en-US" altLang="ja-JP" sz="2000" b="1" dirty="0" smtClean="0">
                <a:latin typeface="Times New Roman" panose="02020603050405020304" pitchFamily="18" charset="0"/>
                <a:cs typeface="Times New Roman" panose="02020603050405020304" pitchFamily="18" charset="0"/>
              </a:rPr>
              <a:t>300</a:t>
            </a:r>
            <a:r>
              <a:rPr kumimoji="1" lang="ja-JP" altLang="en-US" sz="2000" b="1" dirty="0" smtClean="0">
                <a:latin typeface="Times New Roman" panose="02020603050405020304" pitchFamily="18" charset="0"/>
                <a:cs typeface="Times New Roman" panose="02020603050405020304" pitchFamily="18" charset="0"/>
              </a:rPr>
              <a:t>万円）</a:t>
            </a:r>
            <a:endParaRPr kumimoji="1" lang="ja-JP" altLang="en-US" sz="2000" b="1" dirty="0">
              <a:latin typeface="Times New Roman" panose="02020603050405020304" pitchFamily="18" charset="0"/>
              <a:cs typeface="Times New Roman" panose="02020603050405020304" pitchFamily="18" charset="0"/>
            </a:endParaRPr>
          </a:p>
        </p:txBody>
      </p:sp>
      <p:sp>
        <p:nvSpPr>
          <p:cNvPr id="33" name="正方形/長方形 32"/>
          <p:cNvSpPr/>
          <p:nvPr/>
        </p:nvSpPr>
        <p:spPr>
          <a:xfrm>
            <a:off x="1409952" y="2438401"/>
            <a:ext cx="2922803" cy="734291"/>
          </a:xfrm>
          <a:prstGeom prst="rect">
            <a:avLst/>
          </a:prstGeom>
          <a:solidFill>
            <a:schemeClr val="accent6">
              <a:lumMod val="20000"/>
              <a:lumOff val="80000"/>
            </a:schemeClr>
          </a:solidFill>
          <a:ln w="3810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実行・ほう助者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2</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34" name="正方形/長方形 33"/>
          <p:cNvSpPr/>
          <p:nvPr/>
        </p:nvSpPr>
        <p:spPr>
          <a:xfrm>
            <a:off x="1409952" y="2064329"/>
            <a:ext cx="2922803" cy="374071"/>
          </a:xfrm>
          <a:prstGeom prst="rect">
            <a:avLst/>
          </a:prstGeom>
          <a:solidFill>
            <a:schemeClr val="bg1">
              <a:lumMod val="95000"/>
            </a:schemeClr>
          </a:solidFill>
          <a:ln w="3810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smtClean="0"/>
              <a:t>ほう助者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3</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35" name="正方形/長方形 34"/>
          <p:cNvSpPr/>
          <p:nvPr/>
        </p:nvSpPr>
        <p:spPr>
          <a:xfrm>
            <a:off x="4634598" y="3463638"/>
            <a:ext cx="2922803" cy="734291"/>
          </a:xfrm>
          <a:prstGeom prst="rect">
            <a:avLst/>
          </a:prstGeom>
          <a:ln w="381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実行・ほう助</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2</a:t>
            </a:r>
          </a:p>
          <a:p>
            <a:pPr algn="ctr"/>
            <a:r>
              <a:rPr lang="en-US" altLang="ja-JP" sz="2000" b="1" dirty="0" smtClean="0">
                <a:latin typeface="Times New Roman" panose="02020603050405020304" pitchFamily="18" charset="0"/>
                <a:cs typeface="Times New Roman" panose="02020603050405020304" pitchFamily="18" charset="0"/>
              </a:rPr>
              <a:t>(200</a:t>
            </a:r>
            <a:r>
              <a:rPr lang="ja-JP" altLang="en-US" sz="2000" b="1" dirty="0" smtClean="0">
                <a:latin typeface="Times New Roman" panose="02020603050405020304" pitchFamily="18" charset="0"/>
                <a:cs typeface="Times New Roman" panose="02020603050405020304" pitchFamily="18" charset="0"/>
              </a:rPr>
              <a:t>万円</a:t>
            </a:r>
            <a:r>
              <a:rPr lang="en-US" altLang="ja-JP" sz="2000" b="1" dirty="0" smtClean="0">
                <a:latin typeface="Times New Roman" panose="02020603050405020304" pitchFamily="18" charset="0"/>
                <a:cs typeface="Times New Roman" panose="02020603050405020304" pitchFamily="18" charset="0"/>
              </a:rPr>
              <a:t>)</a:t>
            </a:r>
            <a:endParaRPr lang="ja-JP" altLang="en-US" sz="2000" b="1" dirty="0">
              <a:latin typeface="Times New Roman" panose="02020603050405020304" pitchFamily="18" charset="0"/>
              <a:cs typeface="Times New Roman" panose="02020603050405020304" pitchFamily="18" charset="0"/>
            </a:endParaRPr>
          </a:p>
        </p:txBody>
      </p:sp>
      <p:sp>
        <p:nvSpPr>
          <p:cNvPr id="36" name="正方形/長方形 35"/>
          <p:cNvSpPr/>
          <p:nvPr/>
        </p:nvSpPr>
        <p:spPr>
          <a:xfrm>
            <a:off x="4634597" y="2438400"/>
            <a:ext cx="2922803" cy="1025236"/>
          </a:xfrm>
          <a:prstGeom prst="rect">
            <a:avLst/>
          </a:prstGeom>
          <a:solidFill>
            <a:schemeClr val="accent1">
              <a:lumMod val="20000"/>
              <a:lumOff val="80000"/>
            </a:schemeClr>
          </a:solidFill>
          <a:ln w="28575">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首謀・教唆者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1</a:t>
            </a:r>
            <a:endParaRPr lang="ja-JP" altLang="en-US" sz="2400" baseline="-25000" dirty="0">
              <a:latin typeface="Times New Roman" panose="02020603050405020304" pitchFamily="18" charset="0"/>
              <a:cs typeface="Times New Roman" panose="02020603050405020304" pitchFamily="18" charset="0"/>
            </a:endParaRPr>
          </a:p>
        </p:txBody>
      </p:sp>
      <p:sp>
        <p:nvSpPr>
          <p:cNvPr id="37" name="正方形/長方形 36"/>
          <p:cNvSpPr/>
          <p:nvPr/>
        </p:nvSpPr>
        <p:spPr>
          <a:xfrm>
            <a:off x="4634596" y="2050909"/>
            <a:ext cx="2922803" cy="374071"/>
          </a:xfrm>
          <a:prstGeom prst="rect">
            <a:avLst/>
          </a:prstGeom>
          <a:solidFill>
            <a:schemeClr val="bg2"/>
          </a:solidFill>
          <a:ln w="38100">
            <a:solidFill>
              <a:schemeClr val="accent3">
                <a:lumMod val="50000"/>
              </a:schemeClr>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smtClean="0"/>
              <a:t>ほう助者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3</a:t>
            </a:r>
            <a:endParaRPr lang="ja-JP" altLang="en-US" sz="2400" baseline="-25000" dirty="0">
              <a:latin typeface="Times New Roman" panose="02020603050405020304" pitchFamily="18" charset="0"/>
              <a:cs typeface="Times New Roman" panose="02020603050405020304" pitchFamily="18" charset="0"/>
            </a:endParaRPr>
          </a:p>
        </p:txBody>
      </p:sp>
      <p:sp>
        <p:nvSpPr>
          <p:cNvPr id="38" name="正方形/長方形 37"/>
          <p:cNvSpPr/>
          <p:nvPr/>
        </p:nvSpPr>
        <p:spPr>
          <a:xfrm>
            <a:off x="7859243" y="3823858"/>
            <a:ext cx="2922803" cy="374071"/>
          </a:xfrm>
          <a:prstGeom prst="rect">
            <a:avLst/>
          </a:prstGeom>
          <a:ln w="381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smtClean="0"/>
              <a:t>ほう助者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3</a:t>
            </a:r>
            <a:r>
              <a:rPr lang="en-US" altLang="ja-JP" sz="2000" dirty="0" smtClean="0">
                <a:latin typeface="Times New Roman" panose="02020603050405020304" pitchFamily="18" charset="0"/>
                <a:cs typeface="Times New Roman" panose="02020603050405020304" pitchFamily="18" charset="0"/>
              </a:rPr>
              <a:t>(</a:t>
            </a:r>
            <a:r>
              <a:rPr lang="en-US" altLang="ja-JP" sz="2000" b="1" dirty="0" smtClean="0">
                <a:latin typeface="Times New Roman" panose="02020603050405020304" pitchFamily="18" charset="0"/>
                <a:cs typeface="Times New Roman" panose="02020603050405020304" pitchFamily="18" charset="0"/>
              </a:rPr>
              <a:t>100</a:t>
            </a:r>
            <a:r>
              <a:rPr lang="ja-JP" altLang="en-US" sz="2000" b="1" dirty="0" smtClean="0">
                <a:latin typeface="Times New Roman" panose="02020603050405020304" pitchFamily="18" charset="0"/>
                <a:cs typeface="Times New Roman" panose="02020603050405020304" pitchFamily="18" charset="0"/>
              </a:rPr>
              <a:t>万円</a:t>
            </a:r>
            <a:r>
              <a:rPr lang="ja-JP" altLang="en-US" sz="2000" dirty="0" smtClean="0">
                <a:latin typeface="Times New Roman" panose="02020603050405020304" pitchFamily="18" charset="0"/>
                <a:cs typeface="Times New Roman" panose="02020603050405020304" pitchFamily="18" charset="0"/>
              </a:rPr>
              <a:t>）</a:t>
            </a:r>
            <a:endParaRPr lang="ja-JP" altLang="en-US" sz="2000" baseline="-25000" dirty="0">
              <a:latin typeface="Times New Roman" panose="02020603050405020304" pitchFamily="18" charset="0"/>
              <a:cs typeface="Times New Roman" panose="02020603050405020304" pitchFamily="18" charset="0"/>
            </a:endParaRPr>
          </a:p>
        </p:txBody>
      </p:sp>
      <p:sp>
        <p:nvSpPr>
          <p:cNvPr id="39" name="正方形/長方形 38"/>
          <p:cNvSpPr/>
          <p:nvPr/>
        </p:nvSpPr>
        <p:spPr>
          <a:xfrm>
            <a:off x="7859241" y="2798622"/>
            <a:ext cx="2922803" cy="1025236"/>
          </a:xfrm>
          <a:prstGeom prst="rect">
            <a:avLst/>
          </a:prstGeom>
          <a:solidFill>
            <a:schemeClr val="accent1">
              <a:lumMod val="20000"/>
              <a:lumOff val="80000"/>
            </a:schemeClr>
          </a:solidFill>
          <a:ln w="28575">
            <a:solidFill>
              <a:schemeClr val="accent5">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首謀・教唆者</a:t>
            </a:r>
            <a:r>
              <a:rPr lang="en-US" altLang="ja-JP" sz="2400" dirty="0" smtClean="0">
                <a:latin typeface="Times New Roman" panose="02020603050405020304" pitchFamily="18" charset="0"/>
                <a:cs typeface="Times New Roman" panose="02020603050405020304" pitchFamily="18" charset="0"/>
              </a:rPr>
              <a:t>Y</a:t>
            </a:r>
            <a:r>
              <a:rPr lang="en-US" altLang="ja-JP" sz="2400" baseline="-25000" dirty="0" smtClean="0">
                <a:latin typeface="Times New Roman" panose="02020603050405020304" pitchFamily="18" charset="0"/>
                <a:cs typeface="Times New Roman" panose="02020603050405020304" pitchFamily="18" charset="0"/>
              </a:rPr>
              <a:t>1</a:t>
            </a:r>
            <a:endParaRPr lang="ja-JP" altLang="en-US" sz="2400" baseline="-25000" dirty="0">
              <a:latin typeface="Times New Roman" panose="02020603050405020304" pitchFamily="18" charset="0"/>
              <a:cs typeface="Times New Roman" panose="02020603050405020304" pitchFamily="18" charset="0"/>
            </a:endParaRPr>
          </a:p>
        </p:txBody>
      </p:sp>
      <p:sp>
        <p:nvSpPr>
          <p:cNvPr id="40" name="正方形/長方形 39"/>
          <p:cNvSpPr/>
          <p:nvPr/>
        </p:nvSpPr>
        <p:spPr>
          <a:xfrm>
            <a:off x="7859240" y="2064329"/>
            <a:ext cx="2922803" cy="734291"/>
          </a:xfrm>
          <a:prstGeom prst="rect">
            <a:avLst/>
          </a:prstGeom>
          <a:solidFill>
            <a:schemeClr val="accent6">
              <a:lumMod val="20000"/>
              <a:lumOff val="80000"/>
            </a:schemeClr>
          </a:solidFill>
          <a:ln w="38100">
            <a:solidFill>
              <a:schemeClr val="accent6">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実行・ほう助者</a:t>
            </a:r>
            <a:r>
              <a:rPr lang="en-US" altLang="ja-JP" sz="2400" dirty="0">
                <a:latin typeface="Times New Roman" panose="02020603050405020304" pitchFamily="18" charset="0"/>
                <a:cs typeface="Times New Roman" panose="02020603050405020304" pitchFamily="18" charset="0"/>
              </a:rPr>
              <a:t>Y</a:t>
            </a:r>
            <a:r>
              <a:rPr lang="en-US" altLang="ja-JP" sz="2400" baseline="-25000" dirty="0">
                <a:latin typeface="Times New Roman" panose="02020603050405020304" pitchFamily="18" charset="0"/>
                <a:cs typeface="Times New Roman" panose="02020603050405020304" pitchFamily="18" charset="0"/>
              </a:rPr>
              <a:t>2</a:t>
            </a:r>
            <a:endParaRPr lang="ja-JP" altLang="en-US" sz="2400" baseline="-25000" dirty="0">
              <a:latin typeface="Times New Roman" panose="02020603050405020304" pitchFamily="18" charset="0"/>
              <a:cs typeface="Times New Roman" panose="02020603050405020304" pitchFamily="18" charset="0"/>
            </a:endParaRPr>
          </a:p>
        </p:txBody>
      </p:sp>
      <p:sp>
        <p:nvSpPr>
          <p:cNvPr id="41" name="日付プレースホルダー 40"/>
          <p:cNvSpPr>
            <a:spLocks noGrp="1"/>
          </p:cNvSpPr>
          <p:nvPr>
            <p:ph type="dt" sz="half" idx="10"/>
          </p:nvPr>
        </p:nvSpPr>
        <p:spPr/>
        <p:txBody>
          <a:bodyPr/>
          <a:lstStyle/>
          <a:p>
            <a:r>
              <a:rPr kumimoji="1" lang="en-US" altLang="ja-JP" smtClean="0"/>
              <a:t>2018/1/16</a:t>
            </a:r>
            <a:endParaRPr kumimoji="1" lang="ja-JP" altLang="en-US"/>
          </a:p>
        </p:txBody>
      </p:sp>
      <p:sp>
        <p:nvSpPr>
          <p:cNvPr id="42" name="フッター プレースホルダー 41"/>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43" name="スライド番号プレースホルダー 42"/>
          <p:cNvSpPr>
            <a:spLocks noGrp="1"/>
          </p:cNvSpPr>
          <p:nvPr>
            <p:ph type="sldNum" sz="quarter" idx="12"/>
          </p:nvPr>
        </p:nvSpPr>
        <p:spPr/>
        <p:txBody>
          <a:bodyPr/>
          <a:lstStyle/>
          <a:p>
            <a:fld id="{746BA9F6-85FE-4177-991A-A182280B6149}" type="slidenum">
              <a:rPr kumimoji="1" lang="ja-JP" altLang="en-US" smtClean="0"/>
              <a:t>38</a:t>
            </a:fld>
            <a:endParaRPr kumimoji="1" lang="ja-JP" altLang="en-US"/>
          </a:p>
        </p:txBody>
      </p:sp>
    </p:spTree>
    <p:extLst>
      <p:ext uri="{BB962C8B-B14F-4D97-AF65-F5344CB8AC3E}">
        <p14:creationId xmlns:p14="http://schemas.microsoft.com/office/powerpoint/2010/main" val="20942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1">
                                            <p:bg/>
                                          </p:spTgt>
                                        </p:tgtEl>
                                        <p:attrNameLst>
                                          <p:attrName>style.visibility</p:attrName>
                                        </p:attrNameLst>
                                      </p:cBhvr>
                                      <p:to>
                                        <p:strVal val="visible"/>
                                      </p:to>
                                    </p:set>
                                    <p:animEffect transition="in" filter="wipe(down)">
                                      <p:cBhvr>
                                        <p:cTn id="7" dur="500"/>
                                        <p:tgtEl>
                                          <p:spTgt spid="31">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xEl>
                                              <p:pRg st="0" end="0"/>
                                            </p:txEl>
                                          </p:spTgt>
                                        </p:tgtEl>
                                        <p:attrNameLst>
                                          <p:attrName>style.visibility</p:attrName>
                                        </p:attrNameLst>
                                      </p:cBhvr>
                                      <p:to>
                                        <p:strVal val="visible"/>
                                      </p:to>
                                    </p:set>
                                    <p:animEffect transition="in" filter="wipe(left)">
                                      <p:cBhvr>
                                        <p:cTn id="10" dur="500"/>
                                        <p:tgtEl>
                                          <p:spTgt spid="31">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animEffect transition="in" filter="wipe(left)">
                                      <p:cBhvr>
                                        <p:cTn id="13" dur="500"/>
                                        <p:tgtEl>
                                          <p:spTgt spid="31">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0">
                                            <p:bg/>
                                          </p:spTgt>
                                        </p:tgtEl>
                                        <p:attrNameLst>
                                          <p:attrName>style.visibility</p:attrName>
                                        </p:attrNameLst>
                                      </p:cBhvr>
                                      <p:to>
                                        <p:strVal val="visible"/>
                                      </p:to>
                                    </p:set>
                                    <p:animEffect transition="in" filter="wipe(down)">
                                      <p:cBhvr>
                                        <p:cTn id="18" dur="500"/>
                                        <p:tgtEl>
                                          <p:spTgt spid="30">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0">
                                            <p:txEl>
                                              <p:pRg st="0" end="0"/>
                                            </p:txEl>
                                          </p:spTgt>
                                        </p:tgtEl>
                                        <p:attrNameLst>
                                          <p:attrName>style.visibility</p:attrName>
                                        </p:attrNameLst>
                                      </p:cBhvr>
                                      <p:to>
                                        <p:strVal val="visible"/>
                                      </p:to>
                                    </p:set>
                                    <p:animEffect transition="in" filter="wipe(down)">
                                      <p:cBhvr>
                                        <p:cTn id="21" dur="500"/>
                                        <p:tgtEl>
                                          <p:spTgt spid="3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2">
                                            <p:bg/>
                                          </p:spTgt>
                                        </p:tgtEl>
                                        <p:attrNameLst>
                                          <p:attrName>style.visibility</p:attrName>
                                        </p:attrNameLst>
                                      </p:cBhvr>
                                      <p:to>
                                        <p:strVal val="visible"/>
                                      </p:to>
                                    </p:set>
                                    <p:animEffect transition="in" filter="wipe(down)">
                                      <p:cBhvr>
                                        <p:cTn id="26" dur="500"/>
                                        <p:tgtEl>
                                          <p:spTgt spid="32">
                                            <p:bg/>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2">
                                            <p:txEl>
                                              <p:pRg st="0" end="0"/>
                                            </p:txEl>
                                          </p:spTgt>
                                        </p:tgtEl>
                                        <p:attrNameLst>
                                          <p:attrName>style.visibility</p:attrName>
                                        </p:attrNameLst>
                                      </p:cBhvr>
                                      <p:to>
                                        <p:strVal val="visible"/>
                                      </p:to>
                                    </p:set>
                                    <p:animEffect transition="in" filter="wipe(left)">
                                      <p:cBhvr>
                                        <p:cTn id="29" dur="500"/>
                                        <p:tgtEl>
                                          <p:spTgt spid="32">
                                            <p:txEl>
                                              <p:pRg st="0" end="0"/>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2">
                                            <p:txEl>
                                              <p:pRg st="1" end="1"/>
                                            </p:txEl>
                                          </p:spTgt>
                                        </p:tgtEl>
                                        <p:attrNameLst>
                                          <p:attrName>style.visibility</p:attrName>
                                        </p:attrNameLst>
                                      </p:cBhvr>
                                      <p:to>
                                        <p:strVal val="visible"/>
                                      </p:to>
                                    </p:set>
                                    <p:animEffect transition="in" filter="wipe(left)">
                                      <p:cBhvr>
                                        <p:cTn id="32" dur="500"/>
                                        <p:tgtEl>
                                          <p:spTgt spid="3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8">
                                            <p:bg/>
                                          </p:spTgt>
                                        </p:tgtEl>
                                        <p:attrNameLst>
                                          <p:attrName>style.visibility</p:attrName>
                                        </p:attrNameLst>
                                      </p:cBhvr>
                                      <p:to>
                                        <p:strVal val="visible"/>
                                      </p:to>
                                    </p:set>
                                    <p:animEffect transition="in" filter="wipe(down)">
                                      <p:cBhvr>
                                        <p:cTn id="37" dur="500"/>
                                        <p:tgtEl>
                                          <p:spTgt spid="28">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8">
                                            <p:txEl>
                                              <p:pRg st="0" end="0"/>
                                            </p:txEl>
                                          </p:spTgt>
                                        </p:tgtEl>
                                        <p:attrNameLst>
                                          <p:attrName>style.visibility</p:attrName>
                                        </p:attrNameLst>
                                      </p:cBhvr>
                                      <p:to>
                                        <p:strVal val="visible"/>
                                      </p:to>
                                    </p:set>
                                    <p:animEffect transition="in" filter="wipe(down)">
                                      <p:cBhvr>
                                        <p:cTn id="40" dur="500"/>
                                        <p:tgtEl>
                                          <p:spTgt spid="28">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3">
                                            <p:bg/>
                                          </p:spTgt>
                                        </p:tgtEl>
                                        <p:attrNameLst>
                                          <p:attrName>style.visibility</p:attrName>
                                        </p:attrNameLst>
                                      </p:cBhvr>
                                      <p:to>
                                        <p:strVal val="visible"/>
                                      </p:to>
                                    </p:set>
                                    <p:animEffect transition="in" filter="wipe(down)">
                                      <p:cBhvr>
                                        <p:cTn id="45" dur="500"/>
                                        <p:tgtEl>
                                          <p:spTgt spid="33">
                                            <p:bg/>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3">
                                            <p:txEl>
                                              <p:pRg st="0" end="0"/>
                                            </p:txEl>
                                          </p:spTgt>
                                        </p:tgtEl>
                                        <p:attrNameLst>
                                          <p:attrName>style.visibility</p:attrName>
                                        </p:attrNameLst>
                                      </p:cBhvr>
                                      <p:to>
                                        <p:strVal val="visible"/>
                                      </p:to>
                                    </p:set>
                                    <p:animEffect transition="in" filter="wipe(down)">
                                      <p:cBhvr>
                                        <p:cTn id="48" dur="500"/>
                                        <p:tgtEl>
                                          <p:spTgt spid="33">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5">
                                            <p:bg/>
                                          </p:spTgt>
                                        </p:tgtEl>
                                        <p:attrNameLst>
                                          <p:attrName>style.visibility</p:attrName>
                                        </p:attrNameLst>
                                      </p:cBhvr>
                                      <p:to>
                                        <p:strVal val="visible"/>
                                      </p:to>
                                    </p:set>
                                    <p:animEffect transition="in" filter="wipe(down)">
                                      <p:cBhvr>
                                        <p:cTn id="53" dur="500"/>
                                        <p:tgtEl>
                                          <p:spTgt spid="25">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5">
                                            <p:txEl>
                                              <p:pRg st="0" end="0"/>
                                            </p:txEl>
                                          </p:spTgt>
                                        </p:tgtEl>
                                        <p:attrNameLst>
                                          <p:attrName>style.visibility</p:attrName>
                                        </p:attrNameLst>
                                      </p:cBhvr>
                                      <p:to>
                                        <p:strVal val="visible"/>
                                      </p:to>
                                    </p:set>
                                    <p:animEffect transition="in" filter="wipe(down)">
                                      <p:cBhvr>
                                        <p:cTn id="56" dur="500"/>
                                        <p:tgtEl>
                                          <p:spTgt spid="25">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4">
                                            <p:bg/>
                                          </p:spTgt>
                                        </p:tgtEl>
                                        <p:attrNameLst>
                                          <p:attrName>style.visibility</p:attrName>
                                        </p:attrNameLst>
                                      </p:cBhvr>
                                      <p:to>
                                        <p:strVal val="visible"/>
                                      </p:to>
                                    </p:set>
                                    <p:animEffect transition="in" filter="wipe(down)">
                                      <p:cBhvr>
                                        <p:cTn id="61" dur="500"/>
                                        <p:tgtEl>
                                          <p:spTgt spid="34">
                                            <p:bg/>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4">
                                            <p:txEl>
                                              <p:pRg st="0" end="0"/>
                                            </p:txEl>
                                          </p:spTgt>
                                        </p:tgtEl>
                                        <p:attrNameLst>
                                          <p:attrName>style.visibility</p:attrName>
                                        </p:attrNameLst>
                                      </p:cBhvr>
                                      <p:to>
                                        <p:strVal val="visible"/>
                                      </p:to>
                                    </p:set>
                                    <p:animEffect transition="in" filter="wipe(down)">
                                      <p:cBhvr>
                                        <p:cTn id="64" dur="500"/>
                                        <p:tgtEl>
                                          <p:spTgt spid="34">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26">
                                            <p:bg/>
                                          </p:spTgt>
                                        </p:tgtEl>
                                        <p:attrNameLst>
                                          <p:attrName>style.visibility</p:attrName>
                                        </p:attrNameLst>
                                      </p:cBhvr>
                                      <p:to>
                                        <p:strVal val="visible"/>
                                      </p:to>
                                    </p:set>
                                    <p:animEffect transition="in" filter="wipe(down)">
                                      <p:cBhvr>
                                        <p:cTn id="69" dur="500"/>
                                        <p:tgtEl>
                                          <p:spTgt spid="26">
                                            <p:bg/>
                                          </p:spTgt>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26">
                                            <p:txEl>
                                              <p:pRg st="0" end="0"/>
                                            </p:txEl>
                                          </p:spTgt>
                                        </p:tgtEl>
                                        <p:attrNameLst>
                                          <p:attrName>style.visibility</p:attrName>
                                        </p:attrNameLst>
                                      </p:cBhvr>
                                      <p:to>
                                        <p:strVal val="visible"/>
                                      </p:to>
                                    </p:set>
                                    <p:animEffect transition="in" filter="wipe(down)">
                                      <p:cBhvr>
                                        <p:cTn id="72" dur="500"/>
                                        <p:tgtEl>
                                          <p:spTgt spid="2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5">
                                            <p:bg/>
                                          </p:spTgt>
                                        </p:tgtEl>
                                        <p:attrNameLst>
                                          <p:attrName>style.visibility</p:attrName>
                                        </p:attrNameLst>
                                      </p:cBhvr>
                                      <p:to>
                                        <p:strVal val="visible"/>
                                      </p:to>
                                    </p:set>
                                    <p:animEffect transition="in" filter="wipe(down)">
                                      <p:cBhvr>
                                        <p:cTn id="77" dur="500"/>
                                        <p:tgtEl>
                                          <p:spTgt spid="35">
                                            <p:bg/>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35">
                                            <p:txEl>
                                              <p:pRg st="0" end="0"/>
                                            </p:txEl>
                                          </p:spTgt>
                                        </p:tgtEl>
                                        <p:attrNameLst>
                                          <p:attrName>style.visibility</p:attrName>
                                        </p:attrNameLst>
                                      </p:cBhvr>
                                      <p:to>
                                        <p:strVal val="visible"/>
                                      </p:to>
                                    </p:set>
                                    <p:animEffect transition="in" filter="wipe(down)">
                                      <p:cBhvr>
                                        <p:cTn id="80" dur="500"/>
                                        <p:tgtEl>
                                          <p:spTgt spid="35">
                                            <p:txEl>
                                              <p:pRg st="0" end="0"/>
                                            </p:txEl>
                                          </p:spTgt>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35">
                                            <p:txEl>
                                              <p:pRg st="1" end="1"/>
                                            </p:txEl>
                                          </p:spTgt>
                                        </p:tgtEl>
                                        <p:attrNameLst>
                                          <p:attrName>style.visibility</p:attrName>
                                        </p:attrNameLst>
                                      </p:cBhvr>
                                      <p:to>
                                        <p:strVal val="visible"/>
                                      </p:to>
                                    </p:set>
                                    <p:animEffect transition="in" filter="wipe(down)">
                                      <p:cBhvr>
                                        <p:cTn id="83" dur="500"/>
                                        <p:tgtEl>
                                          <p:spTgt spid="35">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22">
                                            <p:bg/>
                                          </p:spTgt>
                                        </p:tgtEl>
                                        <p:attrNameLst>
                                          <p:attrName>style.visibility</p:attrName>
                                        </p:attrNameLst>
                                      </p:cBhvr>
                                      <p:to>
                                        <p:strVal val="visible"/>
                                      </p:to>
                                    </p:set>
                                    <p:animEffect transition="in" filter="wipe(down)">
                                      <p:cBhvr>
                                        <p:cTn id="88" dur="500"/>
                                        <p:tgtEl>
                                          <p:spTgt spid="22">
                                            <p:bg/>
                                          </p:spTgt>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2">
                                            <p:txEl>
                                              <p:pRg st="0" end="0"/>
                                            </p:txEl>
                                          </p:spTgt>
                                        </p:tgtEl>
                                        <p:attrNameLst>
                                          <p:attrName>style.visibility</p:attrName>
                                        </p:attrNameLst>
                                      </p:cBhvr>
                                      <p:to>
                                        <p:strVal val="visible"/>
                                      </p:to>
                                    </p:set>
                                    <p:animEffect transition="in" filter="wipe(down)">
                                      <p:cBhvr>
                                        <p:cTn id="91" dur="500"/>
                                        <p:tgtEl>
                                          <p:spTgt spid="22">
                                            <p:txEl>
                                              <p:pRg st="0" end="0"/>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36">
                                            <p:bg/>
                                          </p:spTgt>
                                        </p:tgtEl>
                                        <p:attrNameLst>
                                          <p:attrName>style.visibility</p:attrName>
                                        </p:attrNameLst>
                                      </p:cBhvr>
                                      <p:to>
                                        <p:strVal val="visible"/>
                                      </p:to>
                                    </p:set>
                                    <p:animEffect transition="in" filter="wipe(down)">
                                      <p:cBhvr>
                                        <p:cTn id="96" dur="500"/>
                                        <p:tgtEl>
                                          <p:spTgt spid="36">
                                            <p:bg/>
                                          </p:spTgt>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36">
                                            <p:txEl>
                                              <p:pRg st="0" end="0"/>
                                            </p:txEl>
                                          </p:spTgt>
                                        </p:tgtEl>
                                        <p:attrNameLst>
                                          <p:attrName>style.visibility</p:attrName>
                                        </p:attrNameLst>
                                      </p:cBhvr>
                                      <p:to>
                                        <p:strVal val="visible"/>
                                      </p:to>
                                    </p:set>
                                    <p:animEffect transition="in" filter="wipe(down)">
                                      <p:cBhvr>
                                        <p:cTn id="99" dur="500"/>
                                        <p:tgtEl>
                                          <p:spTgt spid="36">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24">
                                            <p:bg/>
                                          </p:spTgt>
                                        </p:tgtEl>
                                        <p:attrNameLst>
                                          <p:attrName>style.visibility</p:attrName>
                                        </p:attrNameLst>
                                      </p:cBhvr>
                                      <p:to>
                                        <p:strVal val="visible"/>
                                      </p:to>
                                    </p:set>
                                    <p:animEffect transition="in" filter="wipe(down)">
                                      <p:cBhvr>
                                        <p:cTn id="104" dur="500"/>
                                        <p:tgtEl>
                                          <p:spTgt spid="24">
                                            <p:bg/>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24">
                                            <p:txEl>
                                              <p:pRg st="0" end="0"/>
                                            </p:txEl>
                                          </p:spTgt>
                                        </p:tgtEl>
                                        <p:attrNameLst>
                                          <p:attrName>style.visibility</p:attrName>
                                        </p:attrNameLst>
                                      </p:cBhvr>
                                      <p:to>
                                        <p:strVal val="visible"/>
                                      </p:to>
                                    </p:set>
                                    <p:animEffect transition="in" filter="wipe(down)">
                                      <p:cBhvr>
                                        <p:cTn id="107" dur="500"/>
                                        <p:tgtEl>
                                          <p:spTgt spid="24">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7">
                                            <p:bg/>
                                          </p:spTgt>
                                        </p:tgtEl>
                                        <p:attrNameLst>
                                          <p:attrName>style.visibility</p:attrName>
                                        </p:attrNameLst>
                                      </p:cBhvr>
                                      <p:to>
                                        <p:strVal val="visible"/>
                                      </p:to>
                                    </p:set>
                                    <p:animEffect transition="in" filter="wipe(down)">
                                      <p:cBhvr>
                                        <p:cTn id="112" dur="500"/>
                                        <p:tgtEl>
                                          <p:spTgt spid="37">
                                            <p:bg/>
                                          </p:spTgt>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37">
                                            <p:txEl>
                                              <p:pRg st="0" end="0"/>
                                            </p:txEl>
                                          </p:spTgt>
                                        </p:tgtEl>
                                        <p:attrNameLst>
                                          <p:attrName>style.visibility</p:attrName>
                                        </p:attrNameLst>
                                      </p:cBhvr>
                                      <p:to>
                                        <p:strVal val="visible"/>
                                      </p:to>
                                    </p:set>
                                    <p:animEffect transition="in" filter="wipe(down)">
                                      <p:cBhvr>
                                        <p:cTn id="115" dur="500"/>
                                        <p:tgtEl>
                                          <p:spTgt spid="37">
                                            <p:txEl>
                                              <p:pRg st="0" end="0"/>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23">
                                            <p:bg/>
                                          </p:spTgt>
                                        </p:tgtEl>
                                        <p:attrNameLst>
                                          <p:attrName>style.visibility</p:attrName>
                                        </p:attrNameLst>
                                      </p:cBhvr>
                                      <p:to>
                                        <p:strVal val="visible"/>
                                      </p:to>
                                    </p:set>
                                    <p:animEffect transition="in" filter="wipe(down)">
                                      <p:cBhvr>
                                        <p:cTn id="120" dur="500"/>
                                        <p:tgtEl>
                                          <p:spTgt spid="23">
                                            <p:bg/>
                                          </p:spTgt>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23">
                                            <p:txEl>
                                              <p:pRg st="0" end="0"/>
                                            </p:txEl>
                                          </p:spTgt>
                                        </p:tgtEl>
                                        <p:attrNameLst>
                                          <p:attrName>style.visibility</p:attrName>
                                        </p:attrNameLst>
                                      </p:cBhvr>
                                      <p:to>
                                        <p:strVal val="visible"/>
                                      </p:to>
                                    </p:set>
                                    <p:animEffect transition="in" filter="wipe(down)">
                                      <p:cBhvr>
                                        <p:cTn id="123" dur="500"/>
                                        <p:tgtEl>
                                          <p:spTgt spid="23">
                                            <p:txEl>
                                              <p:pRg st="0" end="0"/>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0" nodeType="clickEffect">
                                  <p:stCondLst>
                                    <p:cond delay="0"/>
                                  </p:stCondLst>
                                  <p:childTnLst>
                                    <p:set>
                                      <p:cBhvr>
                                        <p:cTn id="127" dur="1" fill="hold">
                                          <p:stCondLst>
                                            <p:cond delay="0"/>
                                          </p:stCondLst>
                                        </p:cTn>
                                        <p:tgtEl>
                                          <p:spTgt spid="38">
                                            <p:bg/>
                                          </p:spTgt>
                                        </p:tgtEl>
                                        <p:attrNameLst>
                                          <p:attrName>style.visibility</p:attrName>
                                        </p:attrNameLst>
                                      </p:cBhvr>
                                      <p:to>
                                        <p:strVal val="visible"/>
                                      </p:to>
                                    </p:set>
                                    <p:animEffect transition="in" filter="wipe(down)">
                                      <p:cBhvr>
                                        <p:cTn id="128" dur="500"/>
                                        <p:tgtEl>
                                          <p:spTgt spid="38">
                                            <p:bg/>
                                          </p:spTgt>
                                        </p:tgtEl>
                                      </p:cBhvr>
                                    </p:animEffect>
                                  </p:childTnLst>
                                </p:cTn>
                              </p:par>
                              <p:par>
                                <p:cTn id="129" presetID="22" presetClass="entr" presetSubtype="4" fill="hold" grpId="0" nodeType="withEffect">
                                  <p:stCondLst>
                                    <p:cond delay="0"/>
                                  </p:stCondLst>
                                  <p:childTnLst>
                                    <p:set>
                                      <p:cBhvr>
                                        <p:cTn id="130" dur="1" fill="hold">
                                          <p:stCondLst>
                                            <p:cond delay="0"/>
                                          </p:stCondLst>
                                        </p:cTn>
                                        <p:tgtEl>
                                          <p:spTgt spid="38">
                                            <p:txEl>
                                              <p:pRg st="0" end="0"/>
                                            </p:txEl>
                                          </p:spTgt>
                                        </p:tgtEl>
                                        <p:attrNameLst>
                                          <p:attrName>style.visibility</p:attrName>
                                        </p:attrNameLst>
                                      </p:cBhvr>
                                      <p:to>
                                        <p:strVal val="visible"/>
                                      </p:to>
                                    </p:set>
                                    <p:animEffect transition="in" filter="wipe(down)">
                                      <p:cBhvr>
                                        <p:cTn id="131" dur="500"/>
                                        <p:tgtEl>
                                          <p:spTgt spid="38">
                                            <p:txEl>
                                              <p:pRg st="0" end="0"/>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4" fill="hold" grpId="0" nodeType="clickEffect">
                                  <p:stCondLst>
                                    <p:cond delay="0"/>
                                  </p:stCondLst>
                                  <p:childTnLst>
                                    <p:set>
                                      <p:cBhvr>
                                        <p:cTn id="135" dur="1" fill="hold">
                                          <p:stCondLst>
                                            <p:cond delay="0"/>
                                          </p:stCondLst>
                                        </p:cTn>
                                        <p:tgtEl>
                                          <p:spTgt spid="29">
                                            <p:bg/>
                                          </p:spTgt>
                                        </p:tgtEl>
                                        <p:attrNameLst>
                                          <p:attrName>style.visibility</p:attrName>
                                        </p:attrNameLst>
                                      </p:cBhvr>
                                      <p:to>
                                        <p:strVal val="visible"/>
                                      </p:to>
                                    </p:set>
                                    <p:animEffect transition="in" filter="wipe(down)">
                                      <p:cBhvr>
                                        <p:cTn id="136" dur="500"/>
                                        <p:tgtEl>
                                          <p:spTgt spid="29">
                                            <p:bg/>
                                          </p:spTgt>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29">
                                            <p:txEl>
                                              <p:pRg st="0" end="0"/>
                                            </p:txEl>
                                          </p:spTgt>
                                        </p:tgtEl>
                                        <p:attrNameLst>
                                          <p:attrName>style.visibility</p:attrName>
                                        </p:attrNameLst>
                                      </p:cBhvr>
                                      <p:to>
                                        <p:strVal val="visible"/>
                                      </p:to>
                                    </p:set>
                                    <p:animEffect transition="in" filter="wipe(down)">
                                      <p:cBhvr>
                                        <p:cTn id="139" dur="500"/>
                                        <p:tgtEl>
                                          <p:spTgt spid="29">
                                            <p:txEl>
                                              <p:pRg st="0" end="0"/>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39">
                                            <p:bg/>
                                          </p:spTgt>
                                        </p:tgtEl>
                                        <p:attrNameLst>
                                          <p:attrName>style.visibility</p:attrName>
                                        </p:attrNameLst>
                                      </p:cBhvr>
                                      <p:to>
                                        <p:strVal val="visible"/>
                                      </p:to>
                                    </p:set>
                                    <p:animEffect transition="in" filter="wipe(down)">
                                      <p:cBhvr>
                                        <p:cTn id="144" dur="500"/>
                                        <p:tgtEl>
                                          <p:spTgt spid="39">
                                            <p:bg/>
                                          </p:spTgt>
                                        </p:tgtEl>
                                      </p:cBhvr>
                                    </p:animEffect>
                                  </p:childTnLst>
                                </p:cTn>
                              </p:par>
                              <p:par>
                                <p:cTn id="145" presetID="22" presetClass="entr" presetSubtype="4" fill="hold" grpId="0" nodeType="withEffect">
                                  <p:stCondLst>
                                    <p:cond delay="0"/>
                                  </p:stCondLst>
                                  <p:childTnLst>
                                    <p:set>
                                      <p:cBhvr>
                                        <p:cTn id="146" dur="1" fill="hold">
                                          <p:stCondLst>
                                            <p:cond delay="0"/>
                                          </p:stCondLst>
                                        </p:cTn>
                                        <p:tgtEl>
                                          <p:spTgt spid="39">
                                            <p:txEl>
                                              <p:pRg st="0" end="0"/>
                                            </p:txEl>
                                          </p:spTgt>
                                        </p:tgtEl>
                                        <p:attrNameLst>
                                          <p:attrName>style.visibility</p:attrName>
                                        </p:attrNameLst>
                                      </p:cBhvr>
                                      <p:to>
                                        <p:strVal val="visible"/>
                                      </p:to>
                                    </p:set>
                                    <p:animEffect transition="in" filter="wipe(down)">
                                      <p:cBhvr>
                                        <p:cTn id="147" dur="500"/>
                                        <p:tgtEl>
                                          <p:spTgt spid="39">
                                            <p:txEl>
                                              <p:pRg st="0" end="0"/>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27">
                                            <p:bg/>
                                          </p:spTgt>
                                        </p:tgtEl>
                                        <p:attrNameLst>
                                          <p:attrName>style.visibility</p:attrName>
                                        </p:attrNameLst>
                                      </p:cBhvr>
                                      <p:to>
                                        <p:strVal val="visible"/>
                                      </p:to>
                                    </p:set>
                                    <p:animEffect transition="in" filter="wipe(down)">
                                      <p:cBhvr>
                                        <p:cTn id="152" dur="500"/>
                                        <p:tgtEl>
                                          <p:spTgt spid="27">
                                            <p:bg/>
                                          </p:spTgt>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27">
                                            <p:txEl>
                                              <p:pRg st="0" end="0"/>
                                            </p:txEl>
                                          </p:spTgt>
                                        </p:tgtEl>
                                        <p:attrNameLst>
                                          <p:attrName>style.visibility</p:attrName>
                                        </p:attrNameLst>
                                      </p:cBhvr>
                                      <p:to>
                                        <p:strVal val="visible"/>
                                      </p:to>
                                    </p:set>
                                    <p:animEffect transition="in" filter="wipe(down)">
                                      <p:cBhvr>
                                        <p:cTn id="155" dur="500"/>
                                        <p:tgtEl>
                                          <p:spTgt spid="27">
                                            <p:txEl>
                                              <p:pRg st="0" end="0"/>
                                            </p:tx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40">
                                            <p:bg/>
                                          </p:spTgt>
                                        </p:tgtEl>
                                        <p:attrNameLst>
                                          <p:attrName>style.visibility</p:attrName>
                                        </p:attrNameLst>
                                      </p:cBhvr>
                                      <p:to>
                                        <p:strVal val="visible"/>
                                      </p:to>
                                    </p:set>
                                    <p:animEffect transition="in" filter="wipe(down)">
                                      <p:cBhvr>
                                        <p:cTn id="160" dur="500"/>
                                        <p:tgtEl>
                                          <p:spTgt spid="40">
                                            <p:bg/>
                                          </p:spTgt>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40">
                                            <p:txEl>
                                              <p:pRg st="0" end="0"/>
                                            </p:txEl>
                                          </p:spTgt>
                                        </p:tgtEl>
                                        <p:attrNameLst>
                                          <p:attrName>style.visibility</p:attrName>
                                        </p:attrNameLst>
                                      </p:cBhvr>
                                      <p:to>
                                        <p:strVal val="visible"/>
                                      </p:to>
                                    </p:set>
                                    <p:animEffect transition="in" filter="wipe(down)">
                                      <p:cBhvr>
                                        <p:cTn id="163"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bldP spid="23" grpId="0" build="p" animBg="1"/>
      <p:bldP spid="24" grpId="0" build="p" animBg="1"/>
      <p:bldP spid="25" grpId="0" build="p" animBg="1"/>
      <p:bldP spid="26" grpId="0" build="p" animBg="1"/>
      <p:bldP spid="27" grpId="0" build="p" animBg="1"/>
      <p:bldP spid="28" grpId="0" build="p" animBg="1"/>
      <p:bldP spid="29" grpId="0" build="p" animBg="1"/>
      <p:bldP spid="30" grpId="0" build="p" animBg="1"/>
      <p:bldP spid="31" grpId="0" uiExpand="1" build="p" animBg="1"/>
      <p:bldP spid="32" grpId="0" build="p" animBg="1"/>
      <p:bldP spid="33" grpId="0" build="p" animBg="1"/>
      <p:bldP spid="34" grpId="0" build="p" animBg="1"/>
      <p:bldP spid="35" grpId="0" build="p" animBg="1"/>
      <p:bldP spid="36" grpId="0" build="p" animBg="1"/>
      <p:bldP spid="37" grpId="0" build="p" animBg="1"/>
      <p:bldP spid="38" grpId="0" build="p" animBg="1"/>
      <p:bldP spid="39" grpId="0" build="p" animBg="1"/>
      <p:bldP spid="40"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bwMode="auto">
          <a:xfrm>
            <a:off x="1821180" y="7547429"/>
            <a:ext cx="8549640" cy="5499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民法の全体的理解</a:t>
            </a:r>
            <a:r>
              <a:rPr lang="en-US" altLang="ja-JP" sz="4800" dirty="0" smtClean="0">
                <a:solidFill>
                  <a:schemeClr val="tx2"/>
                </a:solidFill>
              </a:rPr>
              <a:t/>
            </a:r>
            <a:br>
              <a:rPr lang="en-US" altLang="ja-JP" sz="4800" dirty="0" smtClean="0">
                <a:solidFill>
                  <a:schemeClr val="tx2"/>
                </a:solidFill>
              </a:rPr>
            </a:br>
            <a:r>
              <a:rPr lang="en-US" altLang="ja-JP" sz="3200" dirty="0">
                <a:solidFill>
                  <a:schemeClr val="tx2"/>
                </a:solidFill>
              </a:rPr>
              <a:t/>
            </a:r>
            <a:br>
              <a:rPr lang="en-US" altLang="ja-JP" sz="3200" dirty="0">
                <a:solidFill>
                  <a:schemeClr val="tx2"/>
                </a:solidFill>
              </a:rPr>
            </a:br>
            <a:r>
              <a:rPr lang="en-US" altLang="ja-JP" sz="3200" dirty="0" smtClean="0">
                <a:solidFill>
                  <a:schemeClr val="tx2"/>
                </a:solidFill>
              </a:rPr>
              <a:t>2018</a:t>
            </a:r>
            <a:r>
              <a:rPr lang="ja-JP" altLang="en-US" sz="3200" dirty="0" smtClean="0">
                <a:solidFill>
                  <a:schemeClr val="tx2"/>
                </a:solidFill>
              </a:rPr>
              <a:t>年</a:t>
            </a:r>
            <a:r>
              <a:rPr lang="en-US" altLang="ja-JP" sz="3200" dirty="0" smtClean="0">
                <a:solidFill>
                  <a:schemeClr val="tx2"/>
                </a:solidFill>
              </a:rPr>
              <a:t>1</a:t>
            </a:r>
            <a:r>
              <a:rPr lang="ja-JP" altLang="en-US" sz="3200" dirty="0" smtClean="0">
                <a:solidFill>
                  <a:schemeClr val="tx2"/>
                </a:solidFill>
              </a:rPr>
              <a:t>月</a:t>
            </a:r>
            <a:r>
              <a:rPr lang="en-US" altLang="ja-JP" sz="3200" dirty="0" smtClean="0">
                <a:solidFill>
                  <a:schemeClr val="tx2"/>
                </a:solidFill>
              </a:rPr>
              <a:t>16</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smtClean="0">
                <a:solidFill>
                  <a:schemeClr val="tx2"/>
                </a:solidFill>
              </a:rPr>
              <a:t>名古屋大学・明治</a:t>
            </a:r>
            <a:r>
              <a:rPr lang="ja-JP" altLang="en-US" sz="3200" dirty="0">
                <a:solidFill>
                  <a:schemeClr val="tx2"/>
                </a:solidFill>
              </a:rPr>
              <a:t>学院</a:t>
            </a:r>
            <a:r>
              <a:rPr lang="ja-JP" altLang="en-US" sz="3200" dirty="0" smtClean="0">
                <a:solidFill>
                  <a:schemeClr val="tx2"/>
                </a:solidFill>
              </a:rPr>
              <a:t>大学名誉教授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ご清聴ありがとうございました。</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4" name="タイトル 3"/>
          <p:cNvSpPr>
            <a:spLocks noGrp="1"/>
          </p:cNvSpPr>
          <p:nvPr>
            <p:ph type="title"/>
          </p:nvPr>
        </p:nvSpPr>
        <p:spPr/>
        <p:txBody>
          <a:bodyPr/>
          <a:lstStyle/>
          <a:p>
            <a:r>
              <a:rPr lang="ja-JP" altLang="en-US" dirty="0" smtClean="0"/>
              <a:t>すべての問題をアイラック</a:t>
            </a:r>
            <a:r>
              <a:rPr lang="en-US" altLang="ja-JP" dirty="0" smtClean="0"/>
              <a:t>(</a:t>
            </a:r>
            <a:r>
              <a:rPr lang="en-US" altLang="ja-JP" b="1" dirty="0" smtClean="0">
                <a:latin typeface="Times New Roman" panose="02020603050405020304" pitchFamily="18" charset="0"/>
                <a:cs typeface="Times New Roman" panose="02020603050405020304" pitchFamily="18" charset="0"/>
              </a:rPr>
              <a:t>IRAC</a:t>
            </a:r>
            <a:r>
              <a:rPr lang="en-US" altLang="ja-JP" dirty="0" smtClean="0"/>
              <a:t>)</a:t>
            </a:r>
            <a:r>
              <a:rPr lang="ja-JP" altLang="en-US" dirty="0" smtClean="0"/>
              <a:t>で考える</a:t>
            </a:r>
            <a:endParaRPr kumimoji="1" lang="ja-JP" altLang="en-US" dirty="0"/>
          </a:p>
        </p:txBody>
      </p:sp>
      <p:graphicFrame>
        <p:nvGraphicFramePr>
          <p:cNvPr id="5" name="Group 39"/>
          <p:cNvGraphicFramePr>
            <a:graphicFrameLocks/>
          </p:cNvGraphicFramePr>
          <p:nvPr>
            <p:extLst/>
          </p:nvPr>
        </p:nvGraphicFramePr>
        <p:xfrm>
          <a:off x="2209800" y="2346034"/>
          <a:ext cx="7772400" cy="3281532"/>
        </p:xfrm>
        <a:graphic>
          <a:graphicData uri="http://schemas.openxmlformats.org/drawingml/2006/table">
            <a:tbl>
              <a:tblPr/>
              <a:tblGrid>
                <a:gridCol w="1943100"/>
                <a:gridCol w="360362"/>
                <a:gridCol w="2193925"/>
                <a:gridCol w="3275013"/>
              </a:tblGrid>
              <a:tr h="484255">
                <a:tc gridSpan="4">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32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IRAC</a:t>
                      </a:r>
                      <a:r>
                        <a:rPr kumimoji="1" lang="ja-JP" altLang="en-US" sz="32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021">
                <a:tc rowSpan="3">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法的分析能力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Issue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290">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Rules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row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Application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381">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32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rPr>
                        <a:t>法的議論の能力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Argument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9772">
                <a:tc vMerge="1">
                  <a:txBody>
                    <a:bodyPr/>
                    <a:lstStyle/>
                    <a:p>
                      <a:endParaRPr kumimoji="1" lang="ja-JP" altLang="en-US"/>
                    </a:p>
                  </a:txBody>
                  <a:tcPr/>
                </a:tc>
                <a:tc gridSpan="2">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en-US" altLang="ja-JP" sz="28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50"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buClr>
                          <a:schemeClr val="folHlink"/>
                        </a:buClr>
                        <a:buSzPct val="60000"/>
                        <a:buFont typeface="Wingdings" panose="05000000000000000000" pitchFamily="2" charset="2"/>
                        <a:defRPr kumimoji="1" sz="2800">
                          <a:solidFill>
                            <a:schemeClr val="tx1"/>
                          </a:solidFill>
                          <a:latin typeface="Tahoma" panose="020B0604030504040204" pitchFamily="34" charset="0"/>
                          <a:ea typeface="ＭＳ Ｐゴシック" panose="020B0600070205080204" pitchFamily="50" charset="-128"/>
                        </a:defRPr>
                      </a:lvl1pPr>
                      <a:lvl2pPr>
                        <a:spcBef>
                          <a:spcPct val="20000"/>
                        </a:spcBef>
                        <a:buClr>
                          <a:schemeClr val="hlink"/>
                        </a:buClr>
                        <a:buSzPct val="55000"/>
                        <a:buFont typeface="Wingdings" panose="05000000000000000000" pitchFamily="2" charset="2"/>
                        <a:defRPr kumimoji="1" sz="2400">
                          <a:solidFill>
                            <a:schemeClr val="tx1"/>
                          </a:solidFill>
                          <a:latin typeface="Tahoma" panose="020B0604030504040204" pitchFamily="34" charset="0"/>
                          <a:ea typeface="ＭＳ Ｐゴシック" panose="020B0600070205080204" pitchFamily="50" charset="-128"/>
                        </a:defRPr>
                      </a:lvl2pPr>
                      <a:lvl3pPr>
                        <a:spcBef>
                          <a:spcPct val="20000"/>
                        </a:spcBef>
                        <a:buClr>
                          <a:schemeClr val="folHlink"/>
                        </a:buClr>
                        <a:buSzPct val="50000"/>
                        <a:buFont typeface="Wingdings" panose="05000000000000000000" pitchFamily="2" charset="2"/>
                        <a:defRPr kumimoji="1" sz="2000">
                          <a:solidFill>
                            <a:schemeClr val="tx1"/>
                          </a:solidFill>
                          <a:latin typeface="Tahoma" panose="020B0604030504040204" pitchFamily="34" charset="0"/>
                          <a:ea typeface="ＭＳ Ｐゴシック" panose="020B0600070205080204" pitchFamily="50" charset="-128"/>
                        </a:defRPr>
                      </a:lvl3pPr>
                      <a:lvl4pPr>
                        <a:spcBef>
                          <a:spcPct val="20000"/>
                        </a:spcBef>
                        <a:buClr>
                          <a:schemeClr val="accent2"/>
                        </a:buClr>
                        <a:buSzPct val="55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4pPr>
                      <a:lvl5pPr>
                        <a:spcBef>
                          <a:spcPct val="20000"/>
                        </a:spcBef>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5pPr>
                      <a:lvl6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6pPr>
                      <a:lvl7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7pPr>
                      <a:lvl8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8pPr>
                      <a:lvl9pPr fontAlgn="base">
                        <a:spcBef>
                          <a:spcPct val="20000"/>
                        </a:spcBef>
                        <a:spcAft>
                          <a:spcPct val="0"/>
                        </a:spcAft>
                        <a:buClr>
                          <a:schemeClr val="accent1"/>
                        </a:buClr>
                        <a:buSzPct val="50000"/>
                        <a:buFont typeface="Wingdings" panose="05000000000000000000" pitchFamily="2" charset="2"/>
                        <a:defRPr kumimoji="1">
                          <a:solidFill>
                            <a:schemeClr val="tx1"/>
                          </a:solidFill>
                          <a:latin typeface="Tahom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1" lang="ja-JP" altLang="en-US" sz="2800" b="0" i="0" u="none" strike="noStrike" cap="none" normalizeH="0" baseline="0" dirty="0" smtClean="0">
                          <a:ln>
                            <a:noFill/>
                          </a:ln>
                          <a:solidFill>
                            <a:schemeClr val="tx1"/>
                          </a:solidFill>
                          <a:effectLst/>
                          <a:latin typeface="Tahoma" panose="020B0604030504040204" pitchFamily="34" charset="0"/>
                          <a:ea typeface="ＭＳ Ｐゴシック" panose="020B0600070205080204" pitchFamily="50"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日付プレースホルダー 5"/>
          <p:cNvSpPr>
            <a:spLocks noGrp="1"/>
          </p:cNvSpPr>
          <p:nvPr>
            <p:ph type="dt" sz="half" idx="10"/>
          </p:nvPr>
        </p:nvSpPr>
        <p:spPr/>
        <p:txBody>
          <a:bodyPr/>
          <a:lstStyle/>
          <a:p>
            <a:r>
              <a:rPr kumimoji="1" lang="en-US" altLang="ja-JP" smtClean="0"/>
              <a:t>2018/1/16</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8" name="スライド番号プレースホルダー 7"/>
          <p:cNvSpPr>
            <a:spLocks noGrp="1"/>
          </p:cNvSpPr>
          <p:nvPr>
            <p:ph type="sldNum" sz="quarter" idx="12"/>
          </p:nvPr>
        </p:nvSpPr>
        <p:spPr/>
        <p:txBody>
          <a:bodyPr/>
          <a:lstStyle/>
          <a:p>
            <a:fld id="{746BA9F6-85FE-4177-991A-A182280B6149}" type="slidenum">
              <a:rPr kumimoji="1" lang="ja-JP" altLang="en-US" smtClean="0"/>
              <a:t>39</a:t>
            </a:fld>
            <a:endParaRPr kumimoji="1" lang="ja-JP" altLang="en-US"/>
          </a:p>
        </p:txBody>
      </p:sp>
    </p:spTree>
    <p:extLst>
      <p:ext uri="{BB962C8B-B14F-4D97-AF65-F5344CB8AC3E}">
        <p14:creationId xmlns:p14="http://schemas.microsoft.com/office/powerpoint/2010/main" val="10800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3"/>
                                        </p:tgtEl>
                                        <p:attrNameLst>
                                          <p:attrName>ppt_x</p:attrName>
                                        </p:attrNameLst>
                                      </p:cBhvr>
                                      <p:tavLst>
                                        <p:tav tm="0">
                                          <p:val>
                                            <p:strVal val="ppt_x"/>
                                          </p:val>
                                        </p:tav>
                                        <p:tav tm="100000">
                                          <p:val>
                                            <p:strVal val="ppt_x"/>
                                          </p:val>
                                        </p:tav>
                                      </p:tavLst>
                                    </p:anim>
                                    <p:anim calcmode="lin" valueType="num">
                                      <p:cBhvr additive="base">
                                        <p:cTn id="7" dur="10000"/>
                                        <p:tgtEl>
                                          <p:spTgt spid="3"/>
                                        </p:tgtEl>
                                        <p:attrNameLst>
                                          <p:attrName>ppt_y</p:attrName>
                                        </p:attrNameLst>
                                      </p:cBhvr>
                                      <p:tavLst>
                                        <p:tav tm="0">
                                          <p:val>
                                            <p:strVal val="ppt_y"/>
                                          </p:val>
                                        </p:tav>
                                        <p:tav tm="100000">
                                          <p:val>
                                            <p:strVal val="0-ppt_h/2"/>
                                          </p:val>
                                        </p:tav>
                                      </p:tavLst>
                                    </p:anim>
                                    <p:set>
                                      <p:cBhvr>
                                        <p:cTn id="8" dur="1" fill="hold">
                                          <p:stCondLst>
                                            <p:cond delay="9999"/>
                                          </p:stCondLst>
                                        </p:cTn>
                                        <p:tgtEl>
                                          <p:spTgt spid="3"/>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500" fill="hold"/>
                                        <p:tgtEl>
                                          <p:spTgt spid="4"/>
                                        </p:tgtEl>
                                        <p:attrNameLst>
                                          <p:attrName>ppt_x</p:attrName>
                                        </p:attrNameLst>
                                      </p:cBhvr>
                                      <p:tavLst>
                                        <p:tav tm="0">
                                          <p:val>
                                            <p:strVal val="#ppt_x"/>
                                          </p:val>
                                        </p:tav>
                                        <p:tav tm="100000">
                                          <p:val>
                                            <p:strVal val="#ppt_x"/>
                                          </p:val>
                                        </p:tav>
                                      </p:tavLst>
                                    </p:anim>
                                    <p:anim calcmode="lin" valueType="num">
                                      <p:cBhvr additive="base">
                                        <p:cTn id="13" dur="1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15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000" fill="hold"/>
                                        <p:tgtEl>
                                          <p:spTgt spid="5"/>
                                        </p:tgtEl>
                                        <p:attrNameLst>
                                          <p:attrName>ppt_x</p:attrName>
                                        </p:attrNameLst>
                                      </p:cBhvr>
                                      <p:tavLst>
                                        <p:tav tm="0">
                                          <p:val>
                                            <p:strVal val="#ppt_x"/>
                                          </p:val>
                                        </p:tav>
                                        <p:tav tm="100000">
                                          <p:val>
                                            <p:strVal val="#ppt_x"/>
                                          </p:val>
                                        </p:tav>
                                      </p:tavLst>
                                    </p:anim>
                                    <p:anim calcmode="lin" valueType="num">
                                      <p:cBhvr additive="base">
                                        <p:cTn id="1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全体的理解とは？</a:t>
            </a:r>
            <a:endParaRPr kumimoji="1" lang="ja-JP" altLang="en-US" dirty="0"/>
          </a:p>
        </p:txBody>
      </p:sp>
      <p:sp>
        <p:nvSpPr>
          <p:cNvPr id="9" name="テキスト プレースホルダー 8"/>
          <p:cNvSpPr>
            <a:spLocks noGrp="1"/>
          </p:cNvSpPr>
          <p:nvPr>
            <p:ph idx="1"/>
          </p:nvPr>
        </p:nvSpPr>
        <p:spPr/>
        <p:txBody>
          <a:bodyPr/>
          <a:lstStyle/>
          <a:p>
            <a:pPr>
              <a:lnSpc>
                <a:spcPct val="100000"/>
              </a:lnSpc>
            </a:pPr>
            <a:r>
              <a:rPr kumimoji="1" lang="ja-JP" altLang="en-US" dirty="0" smtClean="0"/>
              <a:t>全体的理解はなぜ必要か？</a:t>
            </a:r>
            <a:endParaRPr kumimoji="1" lang="en-US" altLang="ja-JP" dirty="0" smtClean="0"/>
          </a:p>
          <a:p>
            <a:pPr lvl="1">
              <a:lnSpc>
                <a:spcPct val="100000"/>
              </a:lnSpc>
            </a:pPr>
            <a:r>
              <a:rPr lang="ja-JP" altLang="en-US" dirty="0" smtClean="0"/>
              <a:t>全体的な理解がないと部分的理解はおぼつかない。</a:t>
            </a:r>
            <a:endParaRPr lang="en-US" altLang="ja-JP" dirty="0" smtClean="0"/>
          </a:p>
          <a:p>
            <a:pPr lvl="1">
              <a:lnSpc>
                <a:spcPct val="100000"/>
              </a:lnSpc>
            </a:pPr>
            <a:r>
              <a:rPr lang="ja-JP" altLang="en-US" dirty="0" smtClean="0"/>
              <a:t>なぜなら，部分は全体の中でのみ位置づけられるからである。</a:t>
            </a:r>
            <a:endParaRPr lang="en-US" altLang="ja-JP" dirty="0" smtClean="0"/>
          </a:p>
          <a:p>
            <a:pPr>
              <a:lnSpc>
                <a:spcPct val="100000"/>
              </a:lnSpc>
            </a:pPr>
            <a:r>
              <a:rPr lang="ja-JP" altLang="en-US" dirty="0" smtClean="0"/>
              <a:t>全体的理解はなぜ困難なのか？</a:t>
            </a:r>
            <a:endParaRPr lang="en-US" altLang="ja-JP" dirty="0" smtClean="0"/>
          </a:p>
          <a:p>
            <a:pPr lvl="1">
              <a:lnSpc>
                <a:spcPct val="100000"/>
              </a:lnSpc>
            </a:pPr>
            <a:r>
              <a:rPr lang="ja-JP" altLang="en-US" dirty="0" smtClean="0"/>
              <a:t>全体を理解するには，部分を疎かにしてはいけない。「真理は細部に宿る」からである。しかし，細部を理解するには，全体との位置づけが必要である。そうすると，以下の無限ループに陥る。</a:t>
            </a:r>
            <a:endParaRPr lang="en-US" altLang="ja-JP" dirty="0" smtClean="0"/>
          </a:p>
          <a:p>
            <a:pPr lvl="2">
              <a:lnSpc>
                <a:spcPct val="100000"/>
              </a:lnSpc>
            </a:pPr>
            <a:r>
              <a:rPr lang="ja-JP" altLang="en-US" dirty="0"/>
              <a:t>全体</a:t>
            </a:r>
            <a:r>
              <a:rPr lang="ja-JP" altLang="en-US" dirty="0" smtClean="0"/>
              <a:t>を</a:t>
            </a:r>
            <a:r>
              <a:rPr lang="ja-JP" altLang="en-US" dirty="0"/>
              <a:t>理解</a:t>
            </a:r>
            <a:r>
              <a:rPr lang="ja-JP" altLang="en-US" dirty="0" smtClean="0"/>
              <a:t>するには，部分を理解しなければならない。しかし，部分を理解するには，全体からの位置づけしなければならない。しかし，全体を理解するには</a:t>
            </a:r>
            <a:r>
              <a:rPr lang="en-US" altLang="ja-JP" dirty="0" smtClean="0"/>
              <a:t>…</a:t>
            </a:r>
            <a:r>
              <a:rPr lang="ja-JP" altLang="en-US" dirty="0" err="1" smtClean="0"/>
              <a:t>。</a:t>
            </a:r>
            <a:endParaRPr lang="en-US" altLang="ja-JP" dirty="0" smtClean="0"/>
          </a:p>
          <a:p>
            <a:pPr>
              <a:lnSpc>
                <a:spcPct val="100000"/>
              </a:lnSpc>
            </a:pPr>
            <a:r>
              <a:rPr lang="ja-JP" altLang="en-US" dirty="0"/>
              <a:t>全体</a:t>
            </a:r>
            <a:r>
              <a:rPr lang="ja-JP" altLang="en-US" dirty="0" smtClean="0"/>
              <a:t>と部分を同時に理解するにはどうすればよいのか？</a:t>
            </a:r>
            <a:endParaRPr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4</a:t>
            </a:fld>
            <a:endParaRPr kumimoji="1" lang="ja-JP" altLang="en-US"/>
          </a:p>
        </p:txBody>
      </p:sp>
    </p:spTree>
    <p:extLst>
      <p:ext uri="{BB962C8B-B14F-4D97-AF65-F5344CB8AC3E}">
        <p14:creationId xmlns:p14="http://schemas.microsoft.com/office/powerpoint/2010/main" val="176905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75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up)">
                                      <p:cBhvr>
                                        <p:cTn id="17" dur="2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wipe(up)">
                                      <p:cBhvr>
                                        <p:cTn id="22"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全体的理解を可能にする方法</a:t>
            </a:r>
            <a:endParaRPr kumimoji="1" lang="ja-JP" altLang="en-US" dirty="0"/>
          </a:p>
        </p:txBody>
      </p:sp>
      <p:sp>
        <p:nvSpPr>
          <p:cNvPr id="7" name="テキスト プレースホルダー 6"/>
          <p:cNvSpPr>
            <a:spLocks noGrp="1"/>
          </p:cNvSpPr>
          <p:nvPr>
            <p:ph type="body" idx="1"/>
          </p:nvPr>
        </p:nvSpPr>
        <p:spPr/>
        <p:txBody>
          <a:bodyPr>
            <a:noAutofit/>
          </a:bodyPr>
          <a:lstStyle/>
          <a:p>
            <a:r>
              <a:rPr kumimoji="1" lang="ja-JP" altLang="en-US" dirty="0" smtClean="0"/>
              <a:t>伝統的方法</a:t>
            </a:r>
            <a:r>
              <a:rPr lang="en-US" altLang="ja-JP" dirty="0"/>
              <a:t/>
            </a:r>
            <a:br>
              <a:rPr lang="en-US" altLang="ja-JP" dirty="0"/>
            </a:br>
            <a:r>
              <a:rPr lang="ja-JP" altLang="en-US" dirty="0" smtClean="0"/>
              <a:t>（司法試験に合格する極意）</a:t>
            </a:r>
            <a:endParaRPr kumimoji="1" lang="ja-JP" altLang="en-US" dirty="0"/>
          </a:p>
        </p:txBody>
      </p:sp>
      <p:sp>
        <p:nvSpPr>
          <p:cNvPr id="8" name="コンテンツ プレースホルダー 7"/>
          <p:cNvSpPr>
            <a:spLocks noGrp="1"/>
          </p:cNvSpPr>
          <p:nvPr>
            <p:ph sz="half" idx="2"/>
          </p:nvPr>
        </p:nvSpPr>
        <p:spPr/>
        <p:txBody>
          <a:bodyPr>
            <a:normAutofit/>
          </a:bodyPr>
          <a:lstStyle/>
          <a:p>
            <a:r>
              <a:rPr lang="ja-JP" altLang="en-US" sz="2400" dirty="0" smtClean="0"/>
              <a:t>目次（全体図）の重視</a:t>
            </a:r>
            <a:endParaRPr lang="en-US" altLang="ja-JP" sz="2400" dirty="0" smtClean="0"/>
          </a:p>
          <a:p>
            <a:pPr lvl="1"/>
            <a:r>
              <a:rPr kumimoji="1" lang="ja-JP" altLang="en-US" sz="2000" dirty="0" smtClean="0"/>
              <a:t>目次（全体図）をコピーする。</a:t>
            </a:r>
            <a:endParaRPr kumimoji="1" lang="en-US" altLang="ja-JP" sz="2000" dirty="0" smtClean="0"/>
          </a:p>
          <a:p>
            <a:pPr lvl="1"/>
            <a:r>
              <a:rPr lang="ja-JP" altLang="en-US" sz="2000" dirty="0" smtClean="0"/>
              <a:t>本文が目次のどの部分に</a:t>
            </a:r>
            <a:r>
              <a:rPr lang="ja-JP" altLang="en-US" sz="2000" dirty="0"/>
              <a:t>該当</a:t>
            </a:r>
            <a:r>
              <a:rPr lang="ja-JP" altLang="en-US" sz="2000" dirty="0" smtClean="0"/>
              <a:t>するのかを常に確認し，目次の項目を読み終えたら，その</a:t>
            </a:r>
            <a:r>
              <a:rPr kumimoji="1" lang="ja-JP" altLang="en-US" sz="2000" dirty="0" smtClean="0"/>
              <a:t>要約（全体的理解への橋渡し）を書きながら読み進める。</a:t>
            </a:r>
            <a:endParaRPr kumimoji="1" lang="en-US" altLang="ja-JP" sz="2000" dirty="0" smtClean="0"/>
          </a:p>
          <a:p>
            <a:r>
              <a:rPr lang="ja-JP" altLang="en-US" sz="2400" dirty="0" smtClean="0"/>
              <a:t>索引（散布図）の重視</a:t>
            </a:r>
            <a:endParaRPr lang="en-US" altLang="ja-JP" sz="2400" dirty="0" smtClean="0"/>
          </a:p>
          <a:p>
            <a:pPr lvl="1"/>
            <a:r>
              <a:rPr kumimoji="1" lang="ja-JP" altLang="en-US" sz="2000" dirty="0" smtClean="0"/>
              <a:t>難しい用語</a:t>
            </a:r>
            <a:r>
              <a:rPr lang="ja-JP" altLang="en-US" sz="2000" dirty="0" smtClean="0"/>
              <a:t>に出会ったら，索引（恣意的だが，役に立つ散布図）で，どの箇所でその説明なり，例なりが出てくるかを確認する。</a:t>
            </a:r>
            <a:endParaRPr kumimoji="1" lang="ja-JP" altLang="en-US" sz="2000" dirty="0"/>
          </a:p>
        </p:txBody>
      </p:sp>
      <p:sp>
        <p:nvSpPr>
          <p:cNvPr id="9" name="テキスト プレースホルダー 8"/>
          <p:cNvSpPr>
            <a:spLocks noGrp="1"/>
          </p:cNvSpPr>
          <p:nvPr>
            <p:ph type="body" sz="quarter" idx="3"/>
          </p:nvPr>
        </p:nvSpPr>
        <p:spPr/>
        <p:txBody>
          <a:bodyPr>
            <a:noAutofit/>
          </a:bodyPr>
          <a:lstStyle/>
          <a:p>
            <a:r>
              <a:rPr kumimoji="1" lang="ja-JP" altLang="en-US" dirty="0" smtClean="0"/>
              <a:t>新しい方法</a:t>
            </a:r>
            <a:r>
              <a:rPr kumimoji="1" lang="en-US" altLang="ja-JP" dirty="0" smtClean="0"/>
              <a:t/>
            </a:r>
            <a:br>
              <a:rPr kumimoji="1" lang="en-US" altLang="ja-JP" dirty="0" smtClean="0"/>
            </a:br>
            <a:r>
              <a:rPr kumimoji="1" lang="ja-JP" altLang="en-US" dirty="0" smtClean="0"/>
              <a:t>（</a:t>
            </a:r>
            <a:r>
              <a:rPr kumimoji="1" lang="en-US" altLang="ja-JP" dirty="0" smtClean="0"/>
              <a:t>AI</a:t>
            </a:r>
            <a:r>
              <a:rPr kumimoji="1" lang="ja-JP" altLang="en-US" dirty="0" smtClean="0"/>
              <a:t>に負けない実力の養成）</a:t>
            </a:r>
            <a:endParaRPr kumimoji="1" lang="ja-JP" altLang="en-US" dirty="0"/>
          </a:p>
        </p:txBody>
      </p:sp>
      <p:sp>
        <p:nvSpPr>
          <p:cNvPr id="10" name="コンテンツ プレースホルダー 9"/>
          <p:cNvSpPr>
            <a:spLocks noGrp="1"/>
          </p:cNvSpPr>
          <p:nvPr>
            <p:ph sz="quarter" idx="4"/>
          </p:nvPr>
        </p:nvSpPr>
        <p:spPr/>
        <p:txBody>
          <a:bodyPr>
            <a:normAutofit/>
          </a:bodyPr>
          <a:lstStyle/>
          <a:p>
            <a:r>
              <a:rPr kumimoji="1" lang="ja-JP" altLang="en-US" sz="2400" dirty="0" smtClean="0"/>
              <a:t>本文をテキスト化・</a:t>
            </a:r>
            <a:r>
              <a:rPr kumimoji="1" lang="en-US" altLang="ja-JP" sz="2400" dirty="0" smtClean="0"/>
              <a:t>PDF</a:t>
            </a:r>
            <a:r>
              <a:rPr kumimoji="1" lang="ja-JP" altLang="en-US" sz="2400" dirty="0" smtClean="0"/>
              <a:t>化</a:t>
            </a:r>
            <a:endParaRPr kumimoji="1" lang="en-US" altLang="ja-JP" sz="2400" dirty="0" smtClean="0"/>
          </a:p>
          <a:p>
            <a:pPr lvl="1"/>
            <a:r>
              <a:rPr lang="ja-JP" altLang="en-US" sz="2000" dirty="0"/>
              <a:t>本文</a:t>
            </a:r>
            <a:r>
              <a:rPr lang="ja-JP" altLang="en-US" sz="2000" dirty="0" smtClean="0"/>
              <a:t>を自炊するなり，コピーして</a:t>
            </a:r>
            <a:r>
              <a:rPr lang="en-US" altLang="ja-JP" sz="2000" dirty="0" smtClean="0"/>
              <a:t>OCR</a:t>
            </a:r>
            <a:r>
              <a:rPr lang="ja-JP" altLang="en-US" sz="2000" dirty="0" smtClean="0"/>
              <a:t>を掛けるなりして，検索が可能な</a:t>
            </a:r>
            <a:r>
              <a:rPr lang="en-US" altLang="ja-JP" sz="2000" dirty="0" smtClean="0"/>
              <a:t>PDF</a:t>
            </a:r>
            <a:r>
              <a:rPr lang="ja-JP" altLang="en-US" sz="2000" dirty="0" smtClean="0"/>
              <a:t>化を行う。</a:t>
            </a:r>
            <a:endParaRPr lang="en-US" altLang="ja-JP" sz="2000" dirty="0" smtClean="0"/>
          </a:p>
          <a:p>
            <a:pPr lvl="1"/>
            <a:r>
              <a:rPr kumimoji="1" lang="en-US" altLang="ja-JP" sz="2000" dirty="0" smtClean="0"/>
              <a:t>PDF</a:t>
            </a:r>
            <a:r>
              <a:rPr kumimoji="1" lang="ja-JP" altLang="en-US" sz="2000" dirty="0" smtClean="0"/>
              <a:t>に目次（全体図）を作成する。</a:t>
            </a:r>
            <a:endParaRPr kumimoji="1" lang="en-US" altLang="ja-JP" sz="2000" dirty="0" smtClean="0"/>
          </a:p>
          <a:p>
            <a:pPr lvl="1"/>
            <a:r>
              <a:rPr lang="ja-JP" altLang="en-US" sz="2000" dirty="0" smtClean="0"/>
              <a:t>目次に要約（全体像への橋渡し・</a:t>
            </a:r>
            <a:r>
              <a:rPr lang="en-US" altLang="ja-JP" sz="2000" dirty="0" smtClean="0"/>
              <a:t>AI</a:t>
            </a:r>
            <a:r>
              <a:rPr lang="ja-JP" altLang="en-US" sz="2000" dirty="0" smtClean="0"/>
              <a:t>では困難）を書き込みながら読む。</a:t>
            </a:r>
            <a:endParaRPr lang="en-US" altLang="ja-JP" sz="2000" dirty="0" smtClean="0"/>
          </a:p>
          <a:p>
            <a:r>
              <a:rPr kumimoji="1" lang="ja-JP" altLang="en-US" sz="2400" dirty="0" smtClean="0"/>
              <a:t>用語検索（母集団の分散）の重視</a:t>
            </a:r>
            <a:endParaRPr kumimoji="1" lang="en-US" altLang="ja-JP" sz="2400" dirty="0" smtClean="0"/>
          </a:p>
          <a:p>
            <a:pPr lvl="1"/>
            <a:r>
              <a:rPr lang="ja-JP" altLang="en-US" sz="2000" dirty="0" smtClean="0"/>
              <a:t>難しい用語に出会ったら，全部を検索して，その用語の意味，用法，全体での位置づけを理解する。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2018/1/16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6" name="スライド番号プレースホルダー 5"/>
          <p:cNvSpPr>
            <a:spLocks noGrp="1"/>
          </p:cNvSpPr>
          <p:nvPr>
            <p:ph type="sldNum" sz="quarter" idx="12"/>
          </p:nvPr>
        </p:nvSpPr>
        <p:spPr/>
        <p:txBody>
          <a:bodyPr/>
          <a:lstStyle/>
          <a:p>
            <a:fld id="{746BA9F6-85FE-4177-991A-A182280B6149}" type="slidenum">
              <a:rPr kumimoji="1" lang="ja-JP" altLang="en-US" smtClean="0"/>
              <a:t>5</a:t>
            </a:fld>
            <a:endParaRPr kumimoji="1" lang="ja-JP" altLang="en-US"/>
          </a:p>
        </p:txBody>
      </p:sp>
    </p:spTree>
    <p:extLst>
      <p:ext uri="{BB962C8B-B14F-4D97-AF65-F5344CB8AC3E}">
        <p14:creationId xmlns:p14="http://schemas.microsoft.com/office/powerpoint/2010/main" val="299979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30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2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15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75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Effect transition="in" filter="wipe(up)">
                                      <p:cBhvr>
                                        <p:cTn id="32" dur="1250"/>
                                        <p:tgtEl>
                                          <p:spTgt spid="1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wipe(up)">
                                      <p:cBhvr>
                                        <p:cTn id="37" dur="2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31850" y="522290"/>
            <a:ext cx="10515600" cy="2852737"/>
          </a:xfrm>
        </p:spPr>
        <p:txBody>
          <a:bodyPr/>
          <a:lstStyle/>
          <a:p>
            <a:r>
              <a:rPr kumimoji="1" lang="ja-JP" altLang="en-US" dirty="0" smtClean="0"/>
              <a:t>第</a:t>
            </a:r>
            <a:r>
              <a:rPr kumimoji="1" lang="en-US" altLang="ja-JP" dirty="0" smtClean="0"/>
              <a:t>1</a:t>
            </a:r>
            <a:r>
              <a:rPr kumimoji="1" lang="ja-JP" altLang="en-US" dirty="0" smtClean="0"/>
              <a:t>部　民法の学習目標と</a:t>
            </a:r>
            <a:r>
              <a:rPr kumimoji="1" lang="en-US" altLang="ja-JP" dirty="0" smtClean="0"/>
              <a:t/>
            </a:r>
            <a:br>
              <a:rPr kumimoji="1" lang="en-US" altLang="ja-JP" dirty="0" smtClean="0"/>
            </a:br>
            <a:r>
              <a:rPr lang="ja-JP" altLang="en-US" dirty="0"/>
              <a:t>目標</a:t>
            </a:r>
            <a:r>
              <a:rPr lang="ja-JP" altLang="en-US" dirty="0" smtClean="0"/>
              <a:t>を</a:t>
            </a:r>
            <a:r>
              <a:rPr lang="ja-JP" altLang="en-US" dirty="0"/>
              <a:t>達成</a:t>
            </a:r>
            <a:r>
              <a:rPr lang="ja-JP" altLang="en-US" dirty="0" smtClean="0"/>
              <a:t>するための</a:t>
            </a:r>
            <a:r>
              <a:rPr kumimoji="1" lang="ja-JP" altLang="en-US" dirty="0" smtClean="0"/>
              <a:t>方法論</a:t>
            </a:r>
            <a:endParaRPr kumimoji="1" lang="ja-JP" altLang="en-US" dirty="0"/>
          </a:p>
        </p:txBody>
      </p:sp>
      <p:sp>
        <p:nvSpPr>
          <p:cNvPr id="9" name="テキスト プレースホルダー 8"/>
          <p:cNvSpPr>
            <a:spLocks noGrp="1"/>
          </p:cNvSpPr>
          <p:nvPr>
            <p:ph type="body" idx="1"/>
          </p:nvPr>
        </p:nvSpPr>
        <p:spPr>
          <a:xfrm>
            <a:off x="831850" y="3527427"/>
            <a:ext cx="10515600" cy="2602440"/>
          </a:xfrm>
        </p:spPr>
        <p:txBody>
          <a:bodyPr>
            <a:noAutofit/>
          </a:bodyPr>
          <a:lstStyle/>
          <a:p>
            <a:pPr marL="457200" indent="-457200">
              <a:buFont typeface="Wingdings" panose="05000000000000000000" pitchFamily="2" charset="2"/>
              <a:buChar char="n"/>
            </a:pPr>
            <a:r>
              <a:rPr lang="ja-JP" altLang="en-US" dirty="0" smtClean="0">
                <a:solidFill>
                  <a:schemeClr val="tx1"/>
                </a:solidFill>
              </a:rPr>
              <a:t>目標</a:t>
            </a:r>
            <a:endParaRPr lang="en-US" altLang="ja-JP" dirty="0" smtClean="0">
              <a:solidFill>
                <a:schemeClr val="tx1"/>
              </a:solidFill>
            </a:endParaRPr>
          </a:p>
          <a:p>
            <a:pPr marL="914400" lvl="1" indent="-457200">
              <a:buFont typeface="Wingdings" panose="05000000000000000000" pitchFamily="2" charset="2"/>
              <a:buChar char="n"/>
            </a:pPr>
            <a:r>
              <a:rPr lang="ja-JP" altLang="en-US" sz="2400" dirty="0" smtClean="0">
                <a:solidFill>
                  <a:schemeClr val="tx1"/>
                </a:solidFill>
              </a:rPr>
              <a:t>事例</a:t>
            </a:r>
            <a:r>
              <a:rPr lang="ja-JP" altLang="en-US" sz="2400" dirty="0">
                <a:solidFill>
                  <a:schemeClr val="tx1"/>
                </a:solidFill>
              </a:rPr>
              <a:t>に</a:t>
            </a:r>
            <a:r>
              <a:rPr kumimoji="1" lang="ja-JP" altLang="en-US" sz="2400" dirty="0" smtClean="0">
                <a:solidFill>
                  <a:schemeClr val="tx1"/>
                </a:solidFill>
              </a:rPr>
              <a:t>適用すべき条文を探索し，解決策を提言できる能力を育成する。</a:t>
            </a:r>
            <a:endParaRPr kumimoji="1" lang="en-US" altLang="ja-JP" sz="2400" dirty="0" smtClean="0">
              <a:solidFill>
                <a:schemeClr val="tx1"/>
              </a:solidFill>
            </a:endParaRPr>
          </a:p>
          <a:p>
            <a:pPr marL="457200" indent="-457200">
              <a:buFont typeface="Wingdings" panose="05000000000000000000" pitchFamily="2" charset="2"/>
              <a:buChar char="n"/>
            </a:pPr>
            <a:r>
              <a:rPr kumimoji="1" lang="ja-JP" altLang="en-US" dirty="0" smtClean="0">
                <a:solidFill>
                  <a:schemeClr val="tx1"/>
                </a:solidFill>
              </a:rPr>
              <a:t>方法</a:t>
            </a:r>
            <a:endParaRPr kumimoji="1" lang="en-US" altLang="ja-JP" dirty="0" smtClean="0">
              <a:solidFill>
                <a:schemeClr val="tx1"/>
              </a:solidFill>
            </a:endParaRPr>
          </a:p>
          <a:p>
            <a:pPr marL="914400" lvl="1" indent="-457200">
              <a:buFont typeface="+mj-lt"/>
              <a:buAutoNum type="arabicPeriod"/>
            </a:pPr>
            <a:r>
              <a:rPr kumimoji="1" lang="ja-JP" altLang="en-US" sz="2400" dirty="0" smtClean="0">
                <a:solidFill>
                  <a:schemeClr val="tx1"/>
                </a:solidFill>
              </a:rPr>
              <a:t>トップダウン式学習法とボトムアップ式学習法を併用する。</a:t>
            </a:r>
            <a:endParaRPr kumimoji="1" lang="en-US" altLang="ja-JP" sz="2400" dirty="0" smtClean="0">
              <a:solidFill>
                <a:schemeClr val="tx1"/>
              </a:solidFill>
            </a:endParaRPr>
          </a:p>
          <a:p>
            <a:pPr marL="914400" lvl="1" indent="-457200">
              <a:buFont typeface="+mj-lt"/>
              <a:buAutoNum type="arabicPeriod"/>
            </a:pPr>
            <a:r>
              <a:rPr lang="ja-JP" altLang="en-US" sz="2400" dirty="0" smtClean="0">
                <a:solidFill>
                  <a:schemeClr val="tx1"/>
                </a:solidFill>
              </a:rPr>
              <a:t>すべての</a:t>
            </a:r>
            <a:r>
              <a:rPr lang="ja-JP" altLang="en-US" sz="2400" dirty="0">
                <a:solidFill>
                  <a:schemeClr val="tx1"/>
                </a:solidFill>
              </a:rPr>
              <a:t>問題</a:t>
            </a:r>
            <a:r>
              <a:rPr lang="ja-JP" altLang="en-US" sz="2400" dirty="0" smtClean="0">
                <a:solidFill>
                  <a:schemeClr val="tx1"/>
                </a:solidFill>
              </a:rPr>
              <a:t>をアイラック</a:t>
            </a:r>
            <a:r>
              <a:rPr lang="en-US" altLang="ja-JP" sz="2400" dirty="0" smtClean="0">
                <a:solidFill>
                  <a:schemeClr val="tx1"/>
                </a:solidFill>
              </a:rPr>
              <a:t>(IRAC)</a:t>
            </a:r>
            <a:r>
              <a:rPr lang="ja-JP" altLang="en-US" sz="2400" dirty="0" smtClean="0">
                <a:solidFill>
                  <a:schemeClr val="tx1"/>
                </a:solidFill>
              </a:rPr>
              <a:t>で考え，書くように練習を重ねる。</a:t>
            </a:r>
            <a:endParaRPr lang="en-US" altLang="ja-JP" sz="2400" dirty="0" smtClean="0">
              <a:solidFill>
                <a:schemeClr val="tx1"/>
              </a:solidFill>
            </a:endParaRPr>
          </a:p>
          <a:p>
            <a:pPr marL="914400" lvl="1" indent="-457200">
              <a:buFont typeface="+mj-lt"/>
              <a:buAutoNum type="arabicPeriod"/>
            </a:pPr>
            <a:r>
              <a:rPr kumimoji="1" lang="ja-JP" altLang="en-US" sz="2400" dirty="0">
                <a:solidFill>
                  <a:schemeClr val="tx1"/>
                </a:solidFill>
              </a:rPr>
              <a:t>議論</a:t>
            </a:r>
            <a:r>
              <a:rPr kumimoji="1" lang="ja-JP" altLang="en-US" sz="2400" dirty="0" smtClean="0">
                <a:solidFill>
                  <a:schemeClr val="tx1"/>
                </a:solidFill>
              </a:rPr>
              <a:t>は，議事録を含めて，トゥールミン図式で表現する。</a:t>
            </a:r>
            <a:endParaRPr kumimoji="1" lang="ja-JP" altLang="en-US" sz="2400" dirty="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2018/1/16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7" name="スライド番号プレースホルダー 6"/>
          <p:cNvSpPr>
            <a:spLocks noGrp="1"/>
          </p:cNvSpPr>
          <p:nvPr>
            <p:ph type="sldNum" sz="quarter" idx="12"/>
          </p:nvPr>
        </p:nvSpPr>
        <p:spPr/>
        <p:txBody>
          <a:bodyPr/>
          <a:lstStyle/>
          <a:p>
            <a:fld id="{746BA9F6-85FE-4177-991A-A182280B6149}" type="slidenum">
              <a:rPr kumimoji="1" lang="ja-JP" altLang="en-US" smtClean="0"/>
              <a:t>6</a:t>
            </a:fld>
            <a:endParaRPr kumimoji="1" lang="ja-JP" altLang="en-US"/>
          </a:p>
        </p:txBody>
      </p:sp>
    </p:spTree>
    <p:extLst>
      <p:ext uri="{BB962C8B-B14F-4D97-AF65-F5344CB8AC3E}">
        <p14:creationId xmlns:p14="http://schemas.microsoft.com/office/powerpoint/2010/main" val="3905830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1000"/>
                                        <p:tgtEl>
                                          <p:spTgt spid="9">
                                            <p:txEl>
                                              <p:pRg st="1" end="1"/>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Effect transition="in" filter="wipe(left)">
                                      <p:cBhvr>
                                        <p:cTn id="11" dur="1000"/>
                                        <p:tgtEl>
                                          <p:spTgt spid="9">
                                            <p:txEl>
                                              <p:pRg st="3" end="3"/>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wipe(left)">
                                      <p:cBhvr>
                                        <p:cTn id="15" dur="1000"/>
                                        <p:tgtEl>
                                          <p:spTgt spid="9">
                                            <p:txEl>
                                              <p:pRg st="4" end="4"/>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wipe(left)">
                                      <p:cBhvr>
                                        <p:cTn id="19"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法律を学ぶ目標</a:t>
            </a:r>
            <a:endParaRPr kumimoji="1" lang="ja-JP" altLang="en-US" dirty="0"/>
          </a:p>
        </p:txBody>
      </p:sp>
      <p:sp>
        <p:nvSpPr>
          <p:cNvPr id="6" name="コンテンツ プレースホルダー 5"/>
          <p:cNvSpPr>
            <a:spLocks noGrp="1"/>
          </p:cNvSpPr>
          <p:nvPr>
            <p:ph idx="1"/>
          </p:nvPr>
        </p:nvSpPr>
        <p:spPr/>
        <p:txBody>
          <a:bodyPr>
            <a:normAutofit fontScale="85000" lnSpcReduction="10000"/>
          </a:bodyPr>
          <a:lstStyle/>
          <a:p>
            <a:pPr marL="514350" indent="-514350">
              <a:lnSpc>
                <a:spcPct val="110000"/>
              </a:lnSpc>
              <a:buFont typeface="+mj-lt"/>
              <a:buAutoNum type="arabicPeriod"/>
            </a:pPr>
            <a:r>
              <a:rPr kumimoji="1" lang="ja-JP" altLang="en-US" dirty="0" smtClean="0"/>
              <a:t>学習する法律の全体像を理解する（トップダウン式学習法）</a:t>
            </a:r>
            <a:endParaRPr kumimoji="1" lang="en-US" altLang="ja-JP" dirty="0" smtClean="0"/>
          </a:p>
          <a:p>
            <a:pPr lvl="1">
              <a:lnSpc>
                <a:spcPct val="110000"/>
              </a:lnSpc>
            </a:pPr>
            <a:r>
              <a:rPr lang="ja-JP" altLang="en-US" dirty="0"/>
              <a:t>個々</a:t>
            </a:r>
            <a:r>
              <a:rPr lang="ja-JP" altLang="en-US" dirty="0" smtClean="0"/>
              <a:t>の</a:t>
            </a:r>
            <a:r>
              <a:rPr lang="ja-JP" altLang="en-US" dirty="0"/>
              <a:t>条文</a:t>
            </a:r>
            <a:r>
              <a:rPr lang="ja-JP" altLang="en-US" dirty="0" smtClean="0"/>
              <a:t>の意味，立法理由，学説・判例について理解する。</a:t>
            </a:r>
            <a:endParaRPr lang="en-US" altLang="ja-JP" dirty="0" smtClean="0"/>
          </a:p>
          <a:p>
            <a:pPr lvl="1">
              <a:lnSpc>
                <a:spcPct val="110000"/>
              </a:lnSpc>
            </a:pPr>
            <a:r>
              <a:rPr lang="ja-JP" altLang="en-US" dirty="0" smtClean="0"/>
              <a:t>法律の条文から典型的な事例を例示し図で説明できる。</a:t>
            </a:r>
            <a:endParaRPr lang="en-US" altLang="ja-JP" dirty="0" smtClean="0"/>
          </a:p>
          <a:p>
            <a:pPr marL="514350" indent="-514350">
              <a:lnSpc>
                <a:spcPct val="110000"/>
              </a:lnSpc>
              <a:buFont typeface="+mj-lt"/>
              <a:buAutoNum type="arabicPeriod"/>
            </a:pPr>
            <a:r>
              <a:rPr kumimoji="1" lang="ja-JP" altLang="en-US" dirty="0"/>
              <a:t>具体的</a:t>
            </a:r>
            <a:r>
              <a:rPr kumimoji="1" lang="ja-JP" altLang="en-US" dirty="0" smtClean="0"/>
              <a:t>な事例から適用されるべき条文を探索できる（ボトムアップ式学習法）</a:t>
            </a:r>
            <a:endParaRPr kumimoji="1" lang="en-US" altLang="ja-JP" dirty="0" smtClean="0"/>
          </a:p>
          <a:p>
            <a:pPr lvl="1">
              <a:lnSpc>
                <a:spcPct val="110000"/>
              </a:lnSpc>
            </a:pPr>
            <a:r>
              <a:rPr lang="ja-JP" altLang="en-US" dirty="0"/>
              <a:t>具体的</a:t>
            </a:r>
            <a:r>
              <a:rPr lang="ja-JP" altLang="en-US" dirty="0" smtClean="0"/>
              <a:t>な事例に適用されるべき一つの条文を当てはめて原告有利の解決案を提示できる（アイラック</a:t>
            </a:r>
            <a:r>
              <a:rPr lang="en-US" altLang="ja-JP" dirty="0" smtClean="0"/>
              <a:t>(IRAC)</a:t>
            </a:r>
            <a:r>
              <a:rPr lang="ja-JP" altLang="en-US" dirty="0" smtClean="0"/>
              <a:t>的思考）。</a:t>
            </a:r>
            <a:endParaRPr lang="en-US" altLang="ja-JP" dirty="0" smtClean="0"/>
          </a:p>
          <a:p>
            <a:pPr lvl="1">
              <a:lnSpc>
                <a:spcPct val="110000"/>
              </a:lnSpc>
            </a:pPr>
            <a:r>
              <a:rPr kumimoji="1" lang="ja-JP" altLang="en-US" dirty="0"/>
              <a:t>具体的</a:t>
            </a:r>
            <a:r>
              <a:rPr kumimoji="1" lang="ja-JP" altLang="en-US" dirty="0" smtClean="0"/>
              <a:t>な</a:t>
            </a:r>
            <a:r>
              <a:rPr kumimoji="1" lang="ja-JP" altLang="en-US" dirty="0"/>
              <a:t>事例</a:t>
            </a:r>
            <a:r>
              <a:rPr kumimoji="1" lang="ja-JP" altLang="en-US" dirty="0" smtClean="0"/>
              <a:t>に適用されるべきもう一つの条文を当てはめて，被告有利の解決案を提示できる（トゥールミン図式を活用したアイラック</a:t>
            </a:r>
            <a:r>
              <a:rPr kumimoji="1" lang="en-US" altLang="ja-JP" dirty="0" smtClean="0"/>
              <a:t>(IRAC)</a:t>
            </a:r>
            <a:r>
              <a:rPr kumimoji="1" lang="ja-JP" altLang="en-US" dirty="0" smtClean="0"/>
              <a:t>的思考）。</a:t>
            </a:r>
            <a:endParaRPr kumimoji="1" lang="en-US" altLang="ja-JP" dirty="0" smtClean="0"/>
          </a:p>
          <a:p>
            <a:pPr marL="514350" indent="-514350">
              <a:lnSpc>
                <a:spcPct val="110000"/>
              </a:lnSpc>
              <a:buFont typeface="+mj-lt"/>
              <a:buAutoNum type="arabicPeriod"/>
            </a:pPr>
            <a:r>
              <a:rPr lang="ja-JP" altLang="en-US" dirty="0" smtClean="0"/>
              <a:t>具体的な事例に対して対立する正反対の解決案を検討し，どちらの解決案を選ぶべきか，理由を示して結論を示すことができる（最終的な到達目標）。</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2018/1/16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9" name="スライド番号プレースホルダー 8"/>
          <p:cNvSpPr>
            <a:spLocks noGrp="1"/>
          </p:cNvSpPr>
          <p:nvPr>
            <p:ph type="sldNum" sz="quarter" idx="12"/>
          </p:nvPr>
        </p:nvSpPr>
        <p:spPr/>
        <p:txBody>
          <a:bodyPr/>
          <a:lstStyle/>
          <a:p>
            <a:fld id="{746BA9F6-85FE-4177-991A-A182280B6149}" type="slidenum">
              <a:rPr kumimoji="1" lang="ja-JP" altLang="en-US" smtClean="0"/>
              <a:t>7</a:t>
            </a:fld>
            <a:endParaRPr kumimoji="1" lang="ja-JP" altLang="en-US"/>
          </a:p>
        </p:txBody>
      </p:sp>
    </p:spTree>
    <p:extLst>
      <p:ext uri="{BB962C8B-B14F-4D97-AF65-F5344CB8AC3E}">
        <p14:creationId xmlns:p14="http://schemas.microsoft.com/office/powerpoint/2010/main" val="284411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up)">
                                      <p:cBhvr>
                                        <p:cTn id="17" dur="1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up)">
                                      <p:cBhvr>
                                        <p:cTn id="22" dur="175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医学部の新しい学習目標も法学部と同じ</a:t>
            </a:r>
            <a:endParaRPr kumimoji="1" lang="ja-JP" altLang="en-US" dirty="0"/>
          </a:p>
        </p:txBody>
      </p:sp>
      <p:sp>
        <p:nvSpPr>
          <p:cNvPr id="5" name="コンテンツ プレースホルダー 2"/>
          <p:cNvSpPr txBox="1">
            <a:spLocks/>
          </p:cNvSpPr>
          <p:nvPr/>
        </p:nvSpPr>
        <p:spPr>
          <a:xfrm>
            <a:off x="838200" y="1825625"/>
            <a:ext cx="5181600" cy="2835592"/>
          </a:xfrm>
          <a:prstGeom prst="rect">
            <a:avLst/>
          </a:prstGeom>
        </p:spPr>
        <p:txBody>
          <a:bodyP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400" smtClean="0"/>
              <a:t>NHK</a:t>
            </a:r>
            <a:r>
              <a:rPr lang="ja-JP" altLang="en-US" sz="2400" smtClean="0"/>
              <a:t>の病名推理番組：ドクター</a:t>
            </a:r>
            <a:r>
              <a:rPr lang="en-US" altLang="ja-JP" sz="2400" smtClean="0"/>
              <a:t>G</a:t>
            </a:r>
            <a:r>
              <a:rPr lang="ja-JP" altLang="en-US" sz="2400" smtClean="0"/>
              <a:t>（ジェネラル）</a:t>
            </a:r>
            <a:endParaRPr lang="en-US" altLang="ja-JP" sz="2400" smtClean="0"/>
          </a:p>
          <a:p>
            <a:pPr lvl="1"/>
            <a:r>
              <a:rPr lang="ja-JP" altLang="en-US" sz="2000" smtClean="0"/>
              <a:t>患者の病状から，病名を解明し，診療方法を確定するまでのプロセスを見せる。</a:t>
            </a:r>
          </a:p>
          <a:p>
            <a:pPr lvl="1"/>
            <a:r>
              <a:rPr lang="ja-JP" altLang="en-US" sz="2000" smtClean="0"/>
              <a:t>研修医の最初の見立ては，全て外れ。</a:t>
            </a:r>
          </a:p>
          <a:p>
            <a:pPr lvl="1"/>
            <a:r>
              <a:rPr lang="ja-JP" altLang="en-US" sz="2000" smtClean="0"/>
              <a:t>総合診療医のアドバイスを受けながら，可能性のある病名を全てチェックし，除外すべきものを除外して，正解にたどり着く。</a:t>
            </a:r>
          </a:p>
          <a:p>
            <a:pPr lvl="1"/>
            <a:endParaRPr lang="ja-JP" altLang="en-US" sz="2000" dirty="0"/>
          </a:p>
        </p:txBody>
      </p:sp>
      <p:sp>
        <p:nvSpPr>
          <p:cNvPr id="6" name="コンテンツ プレースホルダー 5"/>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smtClean="0"/>
              <a:t>この番組から，大学教育の改善にヒントを得ることができる。</a:t>
            </a:r>
            <a:endParaRPr lang="en-US" altLang="ja-JP" sz="2400" smtClean="0"/>
          </a:p>
          <a:p>
            <a:pPr lvl="1"/>
            <a:r>
              <a:rPr lang="ja-JP" altLang="en-US" sz="2000" smtClean="0"/>
              <a:t>教員が，具体的な事例を先に用意する。</a:t>
            </a:r>
            <a:endParaRPr lang="en-US" altLang="ja-JP" sz="2000" smtClean="0"/>
          </a:p>
          <a:p>
            <a:pPr lvl="1"/>
            <a:r>
              <a:rPr lang="ja-JP" altLang="en-US" sz="2000" smtClean="0"/>
              <a:t>学生の一つのグループは，その事例に適用されるべき，法原理と法ルールを探索し，意見を述べる。</a:t>
            </a:r>
            <a:endParaRPr lang="en-US" altLang="ja-JP" sz="2000" smtClean="0"/>
          </a:p>
          <a:p>
            <a:pPr lvl="1"/>
            <a:r>
              <a:rPr lang="ja-JP" altLang="en-US" sz="2000" smtClean="0"/>
              <a:t>他のグループの学生は，結論が異なる法原理・法ルールを探索する。</a:t>
            </a:r>
            <a:endParaRPr lang="en-US" altLang="ja-JP" sz="2000" smtClean="0"/>
          </a:p>
          <a:p>
            <a:pPr lvl="1"/>
            <a:r>
              <a:rPr lang="ja-JP" altLang="en-US" sz="2000" smtClean="0"/>
              <a:t>両グループで，解決策を巡って，議論を行う。</a:t>
            </a:r>
            <a:endParaRPr lang="en-US" altLang="ja-JP" sz="2000" smtClean="0"/>
          </a:p>
          <a:p>
            <a:pPr lvl="1"/>
            <a:r>
              <a:rPr lang="ja-JP" altLang="en-US" sz="2000" smtClean="0"/>
              <a:t>最終的に，両者が納得できる解決策と，ルールの改善を提言する。</a:t>
            </a:r>
            <a:endParaRPr lang="ja-JP" altLang="en-US" sz="2000" dirty="0"/>
          </a:p>
        </p:txBody>
      </p:sp>
      <p:pic>
        <p:nvPicPr>
          <p:cNvPr id="7"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74519" y="4691697"/>
            <a:ext cx="2712721" cy="1538558"/>
          </a:xfrm>
          <a:prstGeom prst="rect">
            <a:avLst/>
          </a:prstGeom>
          <a:noFill/>
          <a:extLst>
            <a:ext uri="{909E8E84-426E-40DD-AFC4-6F175D3DCCD1}">
              <a14:hiddenFill xmlns:a14="http://schemas.microsoft.com/office/drawing/2010/main">
                <a:solidFill>
                  <a:srgbClr val="FFFFFF"/>
                </a:solidFill>
              </a14:hiddenFill>
            </a:ext>
          </a:extLst>
        </p:spPr>
      </p:pic>
      <p:sp>
        <p:nvSpPr>
          <p:cNvPr id="8" name="日付プレースホルダー 7"/>
          <p:cNvSpPr>
            <a:spLocks noGrp="1"/>
          </p:cNvSpPr>
          <p:nvPr>
            <p:ph type="dt" sz="half" idx="10"/>
          </p:nvPr>
        </p:nvSpPr>
        <p:spPr/>
        <p:txBody>
          <a:bodyPr/>
          <a:lstStyle/>
          <a:p>
            <a:r>
              <a:rPr kumimoji="1" lang="en-US" altLang="ja-JP" smtClean="0"/>
              <a:t>2018/1/16</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Total understanding on Civil Code of Japan, 2018</a:t>
            </a:r>
            <a:endParaRPr kumimoji="1" lang="ja-JP" altLang="en-US" dirty="0"/>
          </a:p>
        </p:txBody>
      </p:sp>
      <p:sp>
        <p:nvSpPr>
          <p:cNvPr id="10" name="スライド番号プレースホルダー 9"/>
          <p:cNvSpPr>
            <a:spLocks noGrp="1"/>
          </p:cNvSpPr>
          <p:nvPr>
            <p:ph type="sldNum" sz="quarter" idx="12"/>
          </p:nvPr>
        </p:nvSpPr>
        <p:spPr/>
        <p:txBody>
          <a:bodyPr/>
          <a:lstStyle/>
          <a:p>
            <a:fld id="{746BA9F6-85FE-4177-991A-A182280B6149}" type="slidenum">
              <a:rPr kumimoji="1" lang="ja-JP" altLang="en-US" smtClean="0"/>
              <a:t>8</a:t>
            </a:fld>
            <a:endParaRPr kumimoji="1" lang="ja-JP" altLang="en-US"/>
          </a:p>
        </p:txBody>
      </p:sp>
    </p:spTree>
    <p:extLst>
      <p:ext uri="{BB962C8B-B14F-4D97-AF65-F5344CB8AC3E}">
        <p14:creationId xmlns:p14="http://schemas.microsoft.com/office/powerpoint/2010/main" val="323745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1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1250"/>
                                        <p:tgtEl>
                                          <p:spTgt spid="5">
                                            <p:txEl>
                                              <p:pRg st="1" end="1"/>
                                            </p:txEl>
                                          </p:spTgt>
                                        </p:tgtEl>
                                      </p:cBhvr>
                                    </p:animEffect>
                                  </p:childTnLst>
                                </p:cTn>
                              </p:par>
                              <p:par>
                                <p:cTn id="13" presetID="4" presetClass="entr" presetSubtype="3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out)">
                                      <p:cBhvr>
                                        <p:cTn id="15" dur="1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ipe(left)">
                                      <p:cBhvr>
                                        <p:cTn id="20" dur="75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up)">
                                      <p:cBhvr>
                                        <p:cTn id="25" dur="1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wipe(up)">
                                      <p:cBhvr>
                                        <p:cTn id="30" dur="125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Effect transition="in" filter="wipe(left)">
                                      <p:cBhvr>
                                        <p:cTn id="35" dur="750"/>
                                        <p:tgtEl>
                                          <p:spTgt spid="6">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wipe(up)">
                                      <p:cBhvr>
                                        <p:cTn id="40" dur="1750"/>
                                        <p:tgtEl>
                                          <p:spTgt spid="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Effect transition="in" filter="wipe(up)">
                                      <p:cBhvr>
                                        <p:cTn id="45" dur="1500"/>
                                        <p:tgtEl>
                                          <p:spTgt spid="6">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Effect transition="in" filter="wipe(up)">
                                      <p:cBhvr>
                                        <p:cTn id="50" dur="1250"/>
                                        <p:tgtEl>
                                          <p:spTgt spid="6">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animEffect transition="in" filter="wipe(up)">
                                      <p:cBhvr>
                                        <p:cTn id="55" dur="125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トップダウン式からボトムアップ式学習法へ</a:t>
            </a:r>
            <a:endParaRPr kumimoji="1" lang="ja-JP" altLang="en-US" dirty="0"/>
          </a:p>
        </p:txBody>
      </p:sp>
      <p:sp>
        <p:nvSpPr>
          <p:cNvPr id="4" name="コンテンツ プレースホルダー 8"/>
          <p:cNvSpPr>
            <a:spLocks noGrp="1"/>
          </p:cNvSpPr>
          <p:nvPr>
            <p:ph sz="half" idx="4294967295"/>
          </p:nvPr>
        </p:nvSpPr>
        <p:spPr>
          <a:xfrm>
            <a:off x="7929797" y="1825625"/>
            <a:ext cx="3424003" cy="4351338"/>
          </a:xfrm>
          <a:prstGeom prst="rect">
            <a:avLst/>
          </a:prstGeom>
        </p:spPr>
        <p:txBody>
          <a:bodyPr>
            <a:noAutofit/>
          </a:bodyPr>
          <a:lstStyle/>
          <a:p>
            <a:r>
              <a:rPr kumimoji="1" lang="ja-JP" altLang="en-US" sz="2400" dirty="0" smtClean="0">
                <a:latin typeface="Times New Roman" panose="02020603050405020304" pitchFamily="18" charset="0"/>
                <a:cs typeface="Times New Roman" panose="02020603050405020304" pitchFamily="18" charset="0"/>
              </a:rPr>
              <a:t>トップダウン式推論</a:t>
            </a:r>
            <a:endParaRPr kumimoji="1" lang="en-US" altLang="ja-JP" sz="2400" dirty="0" smtClean="0">
              <a:latin typeface="Times New Roman" panose="02020603050405020304" pitchFamily="18" charset="0"/>
              <a:cs typeface="Times New Roman" panose="02020603050405020304" pitchFamily="18" charset="0"/>
            </a:endParaRPr>
          </a:p>
          <a:p>
            <a:pPr lvl="1"/>
            <a:r>
              <a:rPr lang="ja-JP" altLang="en-US" sz="2000" dirty="0" smtClean="0">
                <a:latin typeface="Times New Roman" panose="02020603050405020304" pitchFamily="18" charset="0"/>
                <a:cs typeface="Times New Roman" panose="02020603050405020304" pitchFamily="18" charset="0"/>
              </a:rPr>
              <a:t>ルールの眼鏡をかけてこそ，無限の事実の中から，重要な事実を発見できる（</a:t>
            </a:r>
            <a:r>
              <a:rPr lang="en-US" altLang="ja-JP" sz="2000" dirty="0" smtClean="0">
                <a:latin typeface="Times New Roman" panose="02020603050405020304" pitchFamily="18" charset="0"/>
                <a:cs typeface="Times New Roman" panose="02020603050405020304" pitchFamily="18" charset="0"/>
              </a:rPr>
              <a:t>Rule</a:t>
            </a:r>
            <a:r>
              <a:rPr lang="ja-JP" altLang="en-US" sz="2000" dirty="0" smtClean="0">
                <a:latin typeface="Times New Roman" panose="02020603050405020304" pitchFamily="18" charset="0"/>
                <a:cs typeface="Times New Roman" panose="02020603050405020304" pitchFamily="18" charset="0"/>
              </a:rPr>
              <a:t>→</a:t>
            </a:r>
            <a:r>
              <a:rPr lang="en-US" altLang="ja-JP" sz="2000" dirty="0" smtClean="0">
                <a:latin typeface="Times New Roman" panose="02020603050405020304" pitchFamily="18" charset="0"/>
                <a:cs typeface="Times New Roman" panose="02020603050405020304" pitchFamily="18" charset="0"/>
              </a:rPr>
              <a:t>Issue</a:t>
            </a:r>
            <a:r>
              <a:rPr lang="ja-JP" altLang="en-US" sz="2000" dirty="0" smtClean="0">
                <a:latin typeface="Times New Roman" panose="02020603050405020304" pitchFamily="18" charset="0"/>
                <a:cs typeface="Times New Roman" panose="02020603050405020304" pitchFamily="18" charset="0"/>
              </a:rPr>
              <a:t>）。</a:t>
            </a:r>
            <a:endParaRPr lang="en-US" altLang="ja-JP" sz="2000" dirty="0" smtClean="0">
              <a:latin typeface="Times New Roman" panose="02020603050405020304" pitchFamily="18" charset="0"/>
              <a:cs typeface="Times New Roman" panose="02020603050405020304" pitchFamily="18" charset="0"/>
            </a:endParaRPr>
          </a:p>
          <a:p>
            <a:r>
              <a:rPr kumimoji="1" lang="ja-JP" altLang="en-US" sz="2400" dirty="0" smtClean="0">
                <a:latin typeface="Times New Roman" panose="02020603050405020304" pitchFamily="18" charset="0"/>
                <a:cs typeface="Times New Roman" panose="02020603050405020304" pitchFamily="18" charset="0"/>
              </a:rPr>
              <a:t>ボトムアップ式推論</a:t>
            </a:r>
            <a:endParaRPr kumimoji="1" lang="en-US" altLang="ja-JP" sz="2400" dirty="0" smtClean="0">
              <a:latin typeface="Times New Roman" panose="02020603050405020304" pitchFamily="18" charset="0"/>
              <a:cs typeface="Times New Roman" panose="02020603050405020304" pitchFamily="18" charset="0"/>
            </a:endParaRPr>
          </a:p>
          <a:p>
            <a:pPr lvl="1"/>
            <a:r>
              <a:rPr lang="ja-JP" altLang="en-US" sz="2000" dirty="0">
                <a:latin typeface="Times New Roman" panose="02020603050405020304" pitchFamily="18" charset="0"/>
                <a:cs typeface="Times New Roman" panose="02020603050405020304" pitchFamily="18" charset="0"/>
              </a:rPr>
              <a:t>発見</a:t>
            </a:r>
            <a:r>
              <a:rPr lang="ja-JP" altLang="en-US" sz="2000" dirty="0" smtClean="0">
                <a:latin typeface="Times New Roman" panose="02020603050405020304" pitchFamily="18" charset="0"/>
                <a:cs typeface="Times New Roman" panose="02020603050405020304" pitchFamily="18" charset="0"/>
              </a:rPr>
              <a:t>した事実（</a:t>
            </a:r>
            <a:r>
              <a:rPr lang="en-US" altLang="ja-JP" sz="2000" dirty="0" smtClean="0">
                <a:latin typeface="Times New Roman" panose="02020603050405020304" pitchFamily="18" charset="0"/>
                <a:cs typeface="Times New Roman" panose="02020603050405020304" pitchFamily="18" charset="0"/>
              </a:rPr>
              <a:t>Issue</a:t>
            </a:r>
            <a:r>
              <a:rPr lang="ja-JP" altLang="en-US" sz="2000" dirty="0" smtClean="0">
                <a:latin typeface="Times New Roman" panose="02020603050405020304" pitchFamily="18" charset="0"/>
                <a:cs typeface="Times New Roman" panose="02020603050405020304" pitchFamily="18" charset="0"/>
              </a:rPr>
              <a:t>）に適用できるルール（</a:t>
            </a:r>
            <a:r>
              <a:rPr lang="en-US" altLang="ja-JP" sz="2000" dirty="0" smtClean="0">
                <a:latin typeface="Times New Roman" panose="02020603050405020304" pitchFamily="18" charset="0"/>
                <a:cs typeface="Times New Roman" panose="02020603050405020304" pitchFamily="18" charset="0"/>
              </a:rPr>
              <a:t>Rule</a:t>
            </a:r>
            <a:r>
              <a:rPr lang="ja-JP" altLang="en-US" sz="2000" dirty="0" smtClean="0">
                <a:latin typeface="Times New Roman" panose="02020603050405020304" pitchFamily="18" charset="0"/>
                <a:cs typeface="Times New Roman" panose="02020603050405020304" pitchFamily="18" charset="0"/>
              </a:rPr>
              <a:t>）は一つとは限らない（</a:t>
            </a:r>
            <a:r>
              <a:rPr lang="en-US" altLang="ja-JP" sz="2000" dirty="0" smtClean="0">
                <a:latin typeface="Times New Roman" panose="02020603050405020304" pitchFamily="18" charset="0"/>
                <a:cs typeface="Times New Roman" panose="02020603050405020304" pitchFamily="18" charset="0"/>
                <a:hlinkClick r:id="rId4" action="ppaction://hlinksldjump"/>
              </a:rPr>
              <a:t>Argument</a:t>
            </a:r>
            <a:r>
              <a:rPr lang="ja-JP" altLang="en-US" sz="2000" dirty="0" smtClean="0">
                <a:latin typeface="Times New Roman" panose="02020603050405020304" pitchFamily="18" charset="0"/>
                <a:cs typeface="Times New Roman" panose="02020603050405020304" pitchFamily="18" charset="0"/>
              </a:rPr>
              <a:t>）。</a:t>
            </a:r>
            <a:endParaRPr lang="en-US" altLang="ja-JP" sz="2000" dirty="0" smtClean="0">
              <a:latin typeface="Times New Roman" panose="02020603050405020304" pitchFamily="18" charset="0"/>
              <a:cs typeface="Times New Roman" panose="02020603050405020304" pitchFamily="18" charset="0"/>
            </a:endParaRPr>
          </a:p>
          <a:p>
            <a:pPr lvl="1"/>
            <a:r>
              <a:rPr kumimoji="1" lang="ja-JP" altLang="en-US" sz="2000" dirty="0">
                <a:latin typeface="Times New Roman" panose="02020603050405020304" pitchFamily="18" charset="0"/>
                <a:cs typeface="Times New Roman" panose="02020603050405020304" pitchFamily="18" charset="0"/>
              </a:rPr>
              <a:t>ルール</a:t>
            </a:r>
            <a:r>
              <a:rPr kumimoji="1" lang="ja-JP" altLang="en-US" sz="2000" dirty="0" smtClean="0">
                <a:latin typeface="Times New Roman" panose="02020603050405020304" pitchFamily="18" charset="0"/>
                <a:cs typeface="Times New Roman" panose="02020603050405020304" pitchFamily="18" charset="0"/>
              </a:rPr>
              <a:t>を</a:t>
            </a:r>
            <a:r>
              <a:rPr kumimoji="1" lang="ja-JP" altLang="en-US" sz="2000" dirty="0">
                <a:latin typeface="Times New Roman" panose="02020603050405020304" pitchFamily="18" charset="0"/>
                <a:cs typeface="Times New Roman" panose="02020603050405020304" pitchFamily="18" charset="0"/>
              </a:rPr>
              <a:t>見逃</a:t>
            </a:r>
            <a:r>
              <a:rPr kumimoji="1" lang="ja-JP" altLang="en-US" sz="2000" dirty="0" smtClean="0">
                <a:latin typeface="Times New Roman" panose="02020603050405020304" pitchFamily="18" charset="0"/>
                <a:cs typeface="Times New Roman" panose="02020603050405020304" pitchFamily="18" charset="0"/>
              </a:rPr>
              <a:t>すと，妥当な結論（</a:t>
            </a:r>
            <a:r>
              <a:rPr kumimoji="1" lang="en-US" altLang="ja-JP" sz="2000" dirty="0" smtClean="0">
                <a:latin typeface="Times New Roman" panose="02020603050405020304" pitchFamily="18" charset="0"/>
                <a:cs typeface="Times New Roman" panose="02020603050405020304" pitchFamily="18" charset="0"/>
              </a:rPr>
              <a:t>Conclusion</a:t>
            </a:r>
            <a:r>
              <a:rPr kumimoji="1" lang="ja-JP" altLang="en-US" sz="2000" dirty="0" smtClean="0">
                <a:latin typeface="Times New Roman" panose="02020603050405020304" pitchFamily="18" charset="0"/>
                <a:cs typeface="Times New Roman" panose="02020603050405020304" pitchFamily="18" charset="0"/>
              </a:rPr>
              <a:t>）を見いだせない。</a:t>
            </a:r>
            <a:endParaRPr kumimoji="1" lang="ja-JP" altLang="en-US" sz="2000" dirty="0">
              <a:latin typeface="Times New Roman" panose="02020603050405020304" pitchFamily="18" charset="0"/>
              <a:cs typeface="Times New Roman" panose="02020603050405020304" pitchFamily="18" charset="0"/>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4135227503"/>
              </p:ext>
            </p:extLst>
          </p:nvPr>
        </p:nvGraphicFramePr>
        <p:xfrm>
          <a:off x="908050" y="1844675"/>
          <a:ext cx="4899025" cy="4251325"/>
        </p:xfrm>
        <a:graphic>
          <a:graphicData uri="http://schemas.openxmlformats.org/presentationml/2006/ole">
            <mc:AlternateContent xmlns:mc="http://schemas.openxmlformats.org/markup-compatibility/2006">
              <mc:Choice xmlns:v="urn:schemas-microsoft-com:vml" Requires="v">
                <p:oleObj spid="_x0000_s1114" name="Visio" r:id="rId5" imgW="2676754" imgH="2323186" progId="Visio.Drawing.11">
                  <p:embed/>
                </p:oleObj>
              </mc:Choice>
              <mc:Fallback>
                <p:oleObj name="Visio" r:id="rId5" imgW="2676754" imgH="2323186"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8050" y="1844675"/>
                        <a:ext cx="4899025" cy="4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894430490"/>
              </p:ext>
            </p:extLst>
          </p:nvPr>
        </p:nvGraphicFramePr>
        <p:xfrm>
          <a:off x="3860800" y="1843088"/>
          <a:ext cx="4826000" cy="4276725"/>
        </p:xfrm>
        <a:graphic>
          <a:graphicData uri="http://schemas.openxmlformats.org/presentationml/2006/ole">
            <mc:AlternateContent xmlns:mc="http://schemas.openxmlformats.org/markup-compatibility/2006">
              <mc:Choice xmlns:v="urn:schemas-microsoft-com:vml" Requires="v">
                <p:oleObj spid="_x0000_s1115" name="Visio" r:id="rId7" imgW="2606345" imgH="2310079" progId="Visio.Drawing.11">
                  <p:embed/>
                </p:oleObj>
              </mc:Choice>
              <mc:Fallback>
                <p:oleObj name="Visio" r:id="rId7" imgW="2606345" imgH="2310079" progId="Visio.Drawing.1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0800" y="1843088"/>
                        <a:ext cx="482600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日付プレースホルダー 6"/>
          <p:cNvSpPr>
            <a:spLocks noGrp="1"/>
          </p:cNvSpPr>
          <p:nvPr>
            <p:ph type="dt" sz="half" idx="10"/>
          </p:nvPr>
        </p:nvSpPr>
        <p:spPr/>
        <p:txBody>
          <a:bodyPr/>
          <a:lstStyle/>
          <a:p>
            <a:r>
              <a:rPr kumimoji="1" lang="en-US" altLang="ja-JP" smtClean="0"/>
              <a:t>2018/1/16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Total understanding on Civil Code of Japan, 2018</a:t>
            </a:r>
            <a:endParaRPr kumimoji="1" lang="ja-JP" altLang="en-US"/>
          </a:p>
        </p:txBody>
      </p:sp>
      <p:sp>
        <p:nvSpPr>
          <p:cNvPr id="9" name="スライド番号プレースホルダー 8"/>
          <p:cNvSpPr>
            <a:spLocks noGrp="1"/>
          </p:cNvSpPr>
          <p:nvPr>
            <p:ph type="sldNum" sz="quarter" idx="12"/>
          </p:nvPr>
        </p:nvSpPr>
        <p:spPr/>
        <p:txBody>
          <a:bodyPr/>
          <a:lstStyle/>
          <a:p>
            <a:fld id="{746BA9F6-85FE-4177-991A-A182280B6149}" type="slidenum">
              <a:rPr kumimoji="1" lang="ja-JP" altLang="en-US" smtClean="0"/>
              <a:t>9</a:t>
            </a:fld>
            <a:endParaRPr kumimoji="1" lang="ja-JP" altLang="en-US"/>
          </a:p>
        </p:txBody>
      </p:sp>
    </p:spTree>
    <p:extLst>
      <p:ext uri="{BB962C8B-B14F-4D97-AF65-F5344CB8AC3E}">
        <p14:creationId xmlns:p14="http://schemas.microsoft.com/office/powerpoint/2010/main" val="337771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up)">
                                      <p:cBhvr>
                                        <p:cTn id="17" dur="1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up)">
                                      <p:cBhvr>
                                        <p:cTn id="27" dur="1250"/>
                                        <p:tgtEl>
                                          <p:spTgt spid="4">
                                            <p:txEl>
                                              <p:pRg st="3" end="3"/>
                                            </p:txEl>
                                          </p:spTgt>
                                        </p:tgtEl>
                                      </p:cBhvr>
                                    </p:animEffect>
                                  </p:childTnLst>
                                </p:cTn>
                              </p:par>
                            </p:childTnLst>
                          </p:cTn>
                        </p:par>
                        <p:par>
                          <p:cTn id="28" fill="hold">
                            <p:stCondLst>
                              <p:cond delay="1250"/>
                            </p:stCondLst>
                            <p:childTnLst>
                              <p:par>
                                <p:cTn id="29" presetID="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1000" fill="hold"/>
                                        <p:tgtEl>
                                          <p:spTgt spid="6"/>
                                        </p:tgtEl>
                                        <p:attrNameLst>
                                          <p:attrName>ppt_x</p:attrName>
                                        </p:attrNameLst>
                                      </p:cBhvr>
                                      <p:tavLst>
                                        <p:tav tm="0">
                                          <p:val>
                                            <p:strVal val="1+#ppt_w/2"/>
                                          </p:val>
                                        </p:tav>
                                        <p:tav tm="100000">
                                          <p:val>
                                            <p:strVal val="#ppt_x"/>
                                          </p:val>
                                        </p:tav>
                                      </p:tavLst>
                                    </p:anim>
                                    <p:anim calcmode="lin" valueType="num">
                                      <p:cBhvr additive="base">
                                        <p:cTn id="3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wipe(up)">
                                      <p:cBhvr>
                                        <p:cTn id="37" dur="1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3657</Words>
  <Application>Microsoft Office PowerPoint</Application>
  <PresentationFormat>ワイド画面</PresentationFormat>
  <Paragraphs>810</Paragraphs>
  <Slides>39</Slides>
  <Notes>39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8" baseType="lpstr">
      <vt:lpstr>ＭＳ Ｐゴシック</vt:lpstr>
      <vt:lpstr>Arial</vt:lpstr>
      <vt:lpstr>Calibri</vt:lpstr>
      <vt:lpstr>Calibri Light</vt:lpstr>
      <vt:lpstr>Tahoma</vt:lpstr>
      <vt:lpstr>Times New Roman</vt:lpstr>
      <vt:lpstr>Wingdings</vt:lpstr>
      <vt:lpstr>Office テーマ</vt:lpstr>
      <vt:lpstr>Visio</vt:lpstr>
      <vt:lpstr>民法の全体的理解</vt:lpstr>
      <vt:lpstr>目次</vt:lpstr>
      <vt:lpstr>自己紹介</vt:lpstr>
      <vt:lpstr>全体的理解とは？</vt:lpstr>
      <vt:lpstr>全体的理解を可能にする方法</vt:lpstr>
      <vt:lpstr>第1部　民法の学習目標と 目標を達成するための方法論</vt:lpstr>
      <vt:lpstr>法律を学ぶ目標</vt:lpstr>
      <vt:lpstr>医学部の新しい学習目標も法学部と同じ</vt:lpstr>
      <vt:lpstr>トップダウン式からボトムアップ式学習法へ</vt:lpstr>
      <vt:lpstr>すべての問題をアイラック(IRAC)で考える</vt:lpstr>
      <vt:lpstr>議論はトゥールミンの図式で行う</vt:lpstr>
      <vt:lpstr>すべての論文もアイラック(IRAC)で表現可能</vt:lpstr>
      <vt:lpstr>第2部　日本民法の全体像を 体系的に図解し理解する</vt:lpstr>
      <vt:lpstr>日本民法の体系</vt:lpstr>
      <vt:lpstr>民法条文・適用頻度ベスト20</vt:lpstr>
      <vt:lpstr>民法の目的</vt:lpstr>
      <vt:lpstr>民法 第1編 総則の体系</vt:lpstr>
      <vt:lpstr>第1編 第4章 物（権利の客体）</vt:lpstr>
      <vt:lpstr>民法第1編 総則 第5章 法律行為の体系</vt:lpstr>
      <vt:lpstr>民法 第2編　物権の体系</vt:lpstr>
      <vt:lpstr>第2編物権  と 第3編債権 との関係</vt:lpstr>
      <vt:lpstr>人的担保と物的担保の統合</vt:lpstr>
      <vt:lpstr>民法第3編 債権の体系</vt:lpstr>
      <vt:lpstr>第3編 債権 第1章（債権総論）の体系</vt:lpstr>
      <vt:lpstr>債権編 第2章 契約の体系</vt:lpstr>
      <vt:lpstr>契約の類型</vt:lpstr>
      <vt:lpstr>契約の流れ</vt:lpstr>
      <vt:lpstr>債務不履行法の体系</vt:lpstr>
      <vt:lpstr>事務管理と他者への貢献（Do for others）</vt:lpstr>
      <vt:lpstr>事務管理の立法理由</vt:lpstr>
      <vt:lpstr>民法第3編 第4章 不当利得の体系</vt:lpstr>
      <vt:lpstr>民法第3編 第5章 不法行為の体系</vt:lpstr>
      <vt:lpstr>不法行為の全体像（電気回路による表現）</vt:lpstr>
      <vt:lpstr>不法行為法における消滅原因</vt:lpstr>
      <vt:lpstr>不法行為法における 責任無能力者免責の意味</vt:lpstr>
      <vt:lpstr>不法行為法における監督者責任の意味</vt:lpstr>
      <vt:lpstr>製造物責任の意味</vt:lpstr>
      <vt:lpstr>共同不法行為と連帯責任</vt:lpstr>
      <vt:lpstr>すべての問題をアイラック(IRAC)で考える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54</cp:revision>
  <cp:lastPrinted>2017-07-01T01:18:39Z</cp:lastPrinted>
  <dcterms:created xsi:type="dcterms:W3CDTF">2017-06-30T08:47:07Z</dcterms:created>
  <dcterms:modified xsi:type="dcterms:W3CDTF">2018-01-16T00:08:13Z</dcterms:modified>
</cp:coreProperties>
</file>