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notesSlides/notesSlide16.xml" ContentType="application/vnd.openxmlformats-officedocument.presentationml.notesSlide+xml"/>
  <Override PartName="/ppt/charts/chart2.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38.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3"/>
  </p:notesMasterIdLst>
  <p:handoutMasterIdLst>
    <p:handoutMasterId r:id="rId44"/>
  </p:handoutMasterIdLst>
  <p:sldIdLst>
    <p:sldId id="256" r:id="rId3"/>
    <p:sldId id="430" r:id="rId4"/>
    <p:sldId id="740" r:id="rId5"/>
    <p:sldId id="484" r:id="rId6"/>
    <p:sldId id="728" r:id="rId7"/>
    <p:sldId id="747" r:id="rId8"/>
    <p:sldId id="746" r:id="rId9"/>
    <p:sldId id="729" r:id="rId10"/>
    <p:sldId id="730" r:id="rId11"/>
    <p:sldId id="731" r:id="rId12"/>
    <p:sldId id="732" r:id="rId13"/>
    <p:sldId id="734" r:id="rId14"/>
    <p:sldId id="735" r:id="rId15"/>
    <p:sldId id="733" r:id="rId16"/>
    <p:sldId id="744" r:id="rId17"/>
    <p:sldId id="483" r:id="rId18"/>
    <p:sldId id="442" r:id="rId19"/>
    <p:sldId id="467" r:id="rId20"/>
    <p:sldId id="449" r:id="rId21"/>
    <p:sldId id="468" r:id="rId22"/>
    <p:sldId id="451" r:id="rId23"/>
    <p:sldId id="453" r:id="rId24"/>
    <p:sldId id="454" r:id="rId25"/>
    <p:sldId id="460" r:id="rId26"/>
    <p:sldId id="458" r:id="rId27"/>
    <p:sldId id="457" r:id="rId28"/>
    <p:sldId id="459" r:id="rId29"/>
    <p:sldId id="456" r:id="rId30"/>
    <p:sldId id="465" r:id="rId31"/>
    <p:sldId id="452" r:id="rId32"/>
    <p:sldId id="464" r:id="rId33"/>
    <p:sldId id="461" r:id="rId34"/>
    <p:sldId id="463" r:id="rId35"/>
    <p:sldId id="466" r:id="rId36"/>
    <p:sldId id="462" r:id="rId37"/>
    <p:sldId id="612" r:id="rId38"/>
    <p:sldId id="745" r:id="rId39"/>
    <p:sldId id="432" r:id="rId40"/>
    <p:sldId id="469" r:id="rId41"/>
    <p:sldId id="648" r:id="rId42"/>
  </p:sldIdLst>
  <p:sldSz cx="9144000" cy="6858000" type="screen4x3"/>
  <p:notesSz cx="6784975"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債権総論講義1 タイトル" id="{EEA6388E-0000-4BEF-99E4-D1C9DF12F575}">
          <p14:sldIdLst>
            <p14:sldId id="256"/>
          </p14:sldIdLst>
        </p14:section>
        <p14:section name="目次" id="{27EA17C2-2037-4CD0-8CAE-640FDCC442FF}">
          <p14:sldIdLst>
            <p14:sldId id="430"/>
            <p14:sldId id="740"/>
          </p14:sldIdLst>
        </p14:section>
        <p14:section name="民法の体系" id="{03FB7F77-245F-4687-BEBD-C08F871365AF}">
          <p14:sldIdLst>
            <p14:sldId id="484"/>
            <p14:sldId id="728"/>
            <p14:sldId id="747"/>
            <p14:sldId id="746"/>
            <p14:sldId id="729"/>
            <p14:sldId id="730"/>
            <p14:sldId id="731"/>
            <p14:sldId id="732"/>
            <p14:sldId id="734"/>
            <p14:sldId id="735"/>
            <p14:sldId id="733"/>
            <p14:sldId id="744"/>
            <p14:sldId id="483"/>
          </p14:sldIdLst>
        </p14:section>
        <p14:section name="民法条文の適用頻度" id="{38F100DA-0A0B-4333-BF75-E490C08EC3B0}">
          <p14:sldIdLst>
            <p14:sldId id="442"/>
            <p14:sldId id="467"/>
            <p14:sldId id="449"/>
            <p14:sldId id="468"/>
            <p14:sldId id="451"/>
            <p14:sldId id="453"/>
            <p14:sldId id="454"/>
            <p14:sldId id="460"/>
            <p14:sldId id="458"/>
            <p14:sldId id="457"/>
            <p14:sldId id="459"/>
            <p14:sldId id="456"/>
            <p14:sldId id="465"/>
            <p14:sldId id="452"/>
            <p14:sldId id="464"/>
            <p14:sldId id="461"/>
            <p14:sldId id="463"/>
            <p14:sldId id="466"/>
            <p14:sldId id="462"/>
            <p14:sldId id="612"/>
            <p14:sldId id="745"/>
          </p14:sldIdLst>
        </p14:section>
        <p14:section name="債権総論の位置づけ" id="{8A32074F-CA9E-4690-AB44-476022029DB7}">
          <p14:sldIdLst>
            <p14:sldId id="432"/>
            <p14:sldId id="469"/>
          </p14:sldIdLst>
        </p14:section>
        <p14:section name="エンディング" id="{21DA4F55-6742-4E5E-ACE4-4D893207DE13}">
          <p14:sldIdLst>
            <p14:sldId id="648"/>
          </p14:sldIdLst>
        </p14:section>
      </p14:sectionLst>
    </p:ext>
    <p:ext uri="{EFAFB233-063F-42B5-8137-9DF3F51BA10A}">
      <p15:sldGuideLst xmlns:p15="http://schemas.microsoft.com/office/powerpoint/2012/main">
        <p15:guide id="1" orient="horz" pos="754"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65" autoAdjust="0"/>
    <p:restoredTop sz="62541" autoAdjust="0"/>
  </p:normalViewPr>
  <p:slideViewPr>
    <p:cSldViewPr>
      <p:cViewPr varScale="1">
        <p:scale>
          <a:sx n="40" d="100"/>
          <a:sy n="40" d="100"/>
        </p:scale>
        <p:origin x="701" y="24"/>
      </p:cViewPr>
      <p:guideLst>
        <p:guide orient="horz" pos="754"/>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howGuides="1">
      <p:cViewPr varScale="1">
        <p:scale>
          <a:sx n="70" d="100"/>
          <a:sy n="70" d="100"/>
        </p:scale>
        <p:origin x="-2328" y="-114"/>
      </p:cViewPr>
      <p:guideLst>
        <p:guide orient="horz" pos="3127"/>
        <p:guide pos="21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kagayama\WWW\lawschool_jp\kagayama\basic_idea\CivilLawFrequency20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kagayama\WWW\lawschool_jp\MBL\Publication\Video\CivilLawFrequency20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ln>
              <a:solidFill>
                <a:schemeClr val="tx2"/>
              </a:solidFill>
            </a:ln>
          </c:spPr>
          <c:dPt>
            <c:idx val="0"/>
            <c:bubble3D val="0"/>
            <c:spPr>
              <a:solidFill>
                <a:schemeClr val="accent1">
                  <a:lumMod val="20000"/>
                  <a:lumOff val="80000"/>
                </a:schemeClr>
              </a:solidFill>
              <a:ln>
                <a:solidFill>
                  <a:schemeClr val="tx2"/>
                </a:solidFill>
              </a:ln>
            </c:spPr>
          </c:dPt>
          <c:dPt>
            <c:idx val="1"/>
            <c:bubble3D val="0"/>
            <c:spPr>
              <a:solidFill>
                <a:schemeClr val="accent6">
                  <a:lumMod val="40000"/>
                  <a:lumOff val="60000"/>
                </a:schemeClr>
              </a:solidFill>
              <a:ln>
                <a:solidFill>
                  <a:schemeClr val="tx2"/>
                </a:solidFill>
              </a:ln>
            </c:spPr>
          </c:dPt>
          <c:dPt>
            <c:idx val="2"/>
            <c:bubble3D val="0"/>
            <c:spPr>
              <a:solidFill>
                <a:schemeClr val="accent3">
                  <a:lumMod val="40000"/>
                  <a:lumOff val="60000"/>
                </a:schemeClr>
              </a:solidFill>
              <a:ln>
                <a:solidFill>
                  <a:schemeClr val="tx2"/>
                </a:solidFill>
              </a:ln>
            </c:spPr>
          </c:dPt>
          <c:dPt>
            <c:idx val="3"/>
            <c:bubble3D val="0"/>
            <c:spPr>
              <a:solidFill>
                <a:schemeClr val="accent4">
                  <a:lumMod val="40000"/>
                  <a:lumOff val="60000"/>
                </a:schemeClr>
              </a:solidFill>
              <a:ln>
                <a:solidFill>
                  <a:schemeClr val="tx2"/>
                </a:solidFill>
              </a:ln>
            </c:spPr>
          </c:dPt>
          <c:dPt>
            <c:idx val="4"/>
            <c:bubble3D val="0"/>
            <c:spPr>
              <a:solidFill>
                <a:schemeClr val="accent6">
                  <a:lumMod val="75000"/>
                </a:schemeClr>
              </a:solidFill>
              <a:ln>
                <a:solidFill>
                  <a:schemeClr val="tx2"/>
                </a:solidFill>
              </a:ln>
            </c:spPr>
          </c:dPt>
          <c:dPt>
            <c:idx val="5"/>
            <c:bubble3D val="0"/>
            <c:spPr>
              <a:solidFill>
                <a:schemeClr val="accent2">
                  <a:lumMod val="40000"/>
                  <a:lumOff val="60000"/>
                </a:schemeClr>
              </a:solidFill>
              <a:ln>
                <a:solidFill>
                  <a:schemeClr val="tx2"/>
                </a:solidFill>
              </a:ln>
            </c:spPr>
          </c:dPt>
          <c:dLbls>
            <c:dLbl>
              <c:idx val="0"/>
              <c:layout>
                <c:manualLayout>
                  <c:x val="-6.3450646156543139E-2"/>
                  <c:y val="0.15486131434118242"/>
                </c:manualLayout>
              </c:layou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8.6144862599364602E-2"/>
                  <c:y val="9.6862550563277208E-2"/>
                </c:manualLayout>
              </c:layou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0.15234628619246179"/>
                  <c:y val="-7.4293623307467157E-3"/>
                </c:manualLayout>
              </c:layou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9.6039787628082102E-2"/>
                  <c:y val="-0.17335608926870857"/>
                </c:manualLayout>
              </c:layout>
              <c:showLegendKey val="0"/>
              <c:showVal val="0"/>
              <c:showCatName val="1"/>
              <c:showSerName val="0"/>
              <c:showPercent val="1"/>
              <c:showBubbleSize val="0"/>
              <c:extLst>
                <c:ext xmlns:c15="http://schemas.microsoft.com/office/drawing/2012/chart" uri="{CE6537A1-D6FC-4f65-9D91-7224C49458BB}">
                  <c15:layout/>
                </c:ext>
              </c:extLst>
            </c:dLbl>
            <c:dLbl>
              <c:idx val="4"/>
              <c:layout>
                <c:manualLayout>
                  <c:x val="0.12878378195864454"/>
                  <c:y val="-1.7984713015808857E-2"/>
                </c:manualLayout>
              </c:layout>
              <c:tx>
                <c:rich>
                  <a:bodyPr/>
                  <a:lstStyle/>
                  <a:p>
                    <a:r>
                      <a:rPr lang="ja-JP" altLang="en-US" b="1" dirty="0"/>
                      <a:t>事務管理</a:t>
                    </a:r>
                    <a:r>
                      <a:rPr lang="ja-JP" altLang="en-US" b="1" dirty="0" smtClean="0"/>
                      <a:t>・</a:t>
                    </a:r>
                    <a:br>
                      <a:rPr lang="ja-JP" altLang="en-US" b="1" dirty="0" smtClean="0"/>
                    </a:br>
                    <a:r>
                      <a:rPr lang="ja-JP" altLang="en-US" b="1" dirty="0" smtClean="0"/>
                      <a:t>不当</a:t>
                    </a:r>
                    <a:r>
                      <a:rPr lang="ja-JP" altLang="en-US" b="1" dirty="0"/>
                      <a:t>利得
</a:t>
                    </a:r>
                    <a:r>
                      <a:rPr lang="en-US" altLang="ja-JP" b="1" dirty="0"/>
                      <a:t>2%</a:t>
                    </a:r>
                    <a:endParaRPr lang="ja-JP" altLang="en-US" dirty="0"/>
                  </a:p>
                </c:rich>
              </c:tx>
              <c:showLegendKey val="0"/>
              <c:showVal val="0"/>
              <c:showCatName val="1"/>
              <c:showSerName val="0"/>
              <c:showPercent val="1"/>
              <c:showBubbleSize val="0"/>
              <c:extLst>
                <c:ext xmlns:c15="http://schemas.microsoft.com/office/drawing/2012/chart" uri="{CE6537A1-D6FC-4f65-9D91-7224C49458BB}">
                  <c15:layout/>
                </c:ext>
              </c:extLst>
            </c:dLbl>
            <c:dLbl>
              <c:idx val="5"/>
              <c:layout>
                <c:manualLayout>
                  <c:x val="0.1757071589395266"/>
                  <c:y val="-0.1349787423168097"/>
                </c:manualLayout>
              </c:layout>
              <c:showLegendKey val="0"/>
              <c:showVal val="0"/>
              <c:showCatName val="1"/>
              <c:showSerName val="0"/>
              <c:showPercent val="1"/>
              <c:showBubbleSize val="0"/>
              <c:extLst>
                <c:ext xmlns:c15="http://schemas.microsoft.com/office/drawing/2012/chart" uri="{CE6537A1-D6FC-4f65-9D91-7224C49458BB}">
                  <c15:layout/>
                </c:ext>
              </c:extLst>
            </c:dLbl>
            <c:dLbl>
              <c:idx val="6"/>
              <c:layout>
                <c:manualLayout>
                  <c:x val="4.0936328175564529E-2"/>
                  <c:y val="6.180563666531496E-2"/>
                </c:manualLayout>
              </c:layout>
              <c:showLegendKey val="0"/>
              <c:showVal val="0"/>
              <c:showCatName val="1"/>
              <c:showSerName val="0"/>
              <c:showPercent val="1"/>
              <c:showBubbleSize val="0"/>
              <c:extLst>
                <c:ext xmlns:c15="http://schemas.microsoft.com/office/drawing/2012/chart" uri="{CE6537A1-D6FC-4f65-9D91-7224C49458BB}">
                  <c15:layout/>
                </c:ext>
              </c:extLst>
            </c:dLbl>
            <c:dLbl>
              <c:idx val="7"/>
              <c:layout>
                <c:manualLayout>
                  <c:x val="1.989980216265471E-2"/>
                  <c:y val="3.1250041010552509E-2"/>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1800" b="1"/>
                </a:pPr>
                <a:endParaRPr lang="ja-JP"/>
              </a:p>
            </c:txPr>
            <c:showLegendKey val="0"/>
            <c:showVal val="0"/>
            <c:showCatName val="1"/>
            <c:showSerName val="0"/>
            <c:showPercent val="1"/>
            <c:showBubbleSize val="0"/>
            <c:showLeaderLines val="1"/>
            <c:extLst>
              <c:ext xmlns:c15="http://schemas.microsoft.com/office/drawing/2012/chart" uri="{CE6537A1-D6FC-4f65-9D91-7224C49458BB}"/>
            </c:extLst>
          </c:dLbls>
          <c:cat>
            <c:strRef>
              <c:f>民法全体!$N$2:$U$2</c:f>
              <c:strCache>
                <c:ptCount val="8"/>
                <c:pt idx="0">
                  <c:v>総則</c:v>
                </c:pt>
                <c:pt idx="1">
                  <c:v>物権</c:v>
                </c:pt>
                <c:pt idx="2">
                  <c:v>債権総論</c:v>
                </c:pt>
                <c:pt idx="3">
                  <c:v>契約</c:v>
                </c:pt>
                <c:pt idx="4">
                  <c:v>その他</c:v>
                </c:pt>
                <c:pt idx="5">
                  <c:v>不法行為</c:v>
                </c:pt>
                <c:pt idx="6">
                  <c:v>親族</c:v>
                </c:pt>
                <c:pt idx="7">
                  <c:v>相続</c:v>
                </c:pt>
              </c:strCache>
            </c:strRef>
          </c:cat>
          <c:val>
            <c:numRef>
              <c:f>民法全体!$N$3:$U$3</c:f>
              <c:numCache>
                <c:formatCode>#,##0_);[Red]\(#,##0\)</c:formatCode>
                <c:ptCount val="8"/>
                <c:pt idx="0">
                  <c:v>9883</c:v>
                </c:pt>
                <c:pt idx="1">
                  <c:v>4970</c:v>
                </c:pt>
                <c:pt idx="2">
                  <c:v>8332</c:v>
                </c:pt>
                <c:pt idx="3" formatCode="#,##0_ ">
                  <c:v>8874</c:v>
                </c:pt>
                <c:pt idx="4">
                  <c:v>1203</c:v>
                </c:pt>
                <c:pt idx="5" formatCode="#,##0_ ">
                  <c:v>32863</c:v>
                </c:pt>
                <c:pt idx="6">
                  <c:v>3623</c:v>
                </c:pt>
                <c:pt idx="7">
                  <c:v>3206</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ln>
              <a:solidFill>
                <a:schemeClr val="tx2"/>
              </a:solidFill>
            </a:ln>
          </c:spPr>
          <c:dPt>
            <c:idx val="0"/>
            <c:bubble3D val="0"/>
            <c:spPr>
              <a:solidFill>
                <a:schemeClr val="accent1">
                  <a:lumMod val="40000"/>
                  <a:lumOff val="60000"/>
                </a:schemeClr>
              </a:solidFill>
              <a:ln>
                <a:solidFill>
                  <a:schemeClr val="tx2"/>
                </a:solidFill>
              </a:ln>
            </c:spPr>
          </c:dPt>
          <c:dPt>
            <c:idx val="1"/>
            <c:bubble3D val="0"/>
            <c:spPr>
              <a:solidFill>
                <a:schemeClr val="accent2">
                  <a:lumMod val="40000"/>
                  <a:lumOff val="60000"/>
                </a:schemeClr>
              </a:solidFill>
              <a:ln>
                <a:solidFill>
                  <a:schemeClr val="tx2"/>
                </a:solidFill>
              </a:ln>
            </c:spPr>
          </c:dPt>
          <c:dPt>
            <c:idx val="2"/>
            <c:bubble3D val="0"/>
            <c:spPr>
              <a:solidFill>
                <a:schemeClr val="accent3">
                  <a:lumMod val="60000"/>
                  <a:lumOff val="40000"/>
                </a:schemeClr>
              </a:solidFill>
              <a:ln>
                <a:solidFill>
                  <a:schemeClr val="tx2"/>
                </a:solidFill>
              </a:ln>
            </c:spPr>
          </c:dPt>
          <c:dPt>
            <c:idx val="3"/>
            <c:bubble3D val="0"/>
            <c:spPr>
              <a:solidFill>
                <a:schemeClr val="accent4">
                  <a:lumMod val="40000"/>
                  <a:lumOff val="60000"/>
                </a:schemeClr>
              </a:solidFill>
              <a:ln>
                <a:solidFill>
                  <a:schemeClr val="tx2"/>
                </a:solidFill>
              </a:ln>
            </c:spPr>
          </c:dPt>
          <c:dPt>
            <c:idx val="4"/>
            <c:bubble3D val="0"/>
            <c:spPr>
              <a:solidFill>
                <a:schemeClr val="tx2">
                  <a:lumMod val="40000"/>
                  <a:lumOff val="60000"/>
                </a:schemeClr>
              </a:solidFill>
              <a:ln>
                <a:solidFill>
                  <a:schemeClr val="tx2"/>
                </a:solidFill>
              </a:ln>
            </c:spPr>
          </c:dPt>
          <c:dPt>
            <c:idx val="5"/>
            <c:bubble3D val="0"/>
            <c:spPr>
              <a:solidFill>
                <a:schemeClr val="accent6">
                  <a:lumMod val="40000"/>
                  <a:lumOff val="60000"/>
                </a:schemeClr>
              </a:solidFill>
              <a:ln>
                <a:solidFill>
                  <a:schemeClr val="tx2"/>
                </a:solidFill>
              </a:ln>
            </c:spPr>
          </c:dPt>
          <c:dLbls>
            <c:dLbl>
              <c:idx val="0"/>
              <c:spPr/>
              <c:txPr>
                <a:bodyPr/>
                <a:lstStyle/>
                <a:p>
                  <a:pPr>
                    <a:defRPr sz="1800"/>
                  </a:pPr>
                  <a:endParaRPr lang="ja-JP"/>
                </a:p>
              </c:txPr>
              <c:showLegendKey val="0"/>
              <c:showVal val="0"/>
              <c:showCatName val="1"/>
              <c:showSerName val="0"/>
              <c:showPercent val="1"/>
              <c:showBubbleSize val="0"/>
            </c:dLbl>
            <c:dLbl>
              <c:idx val="1"/>
              <c:spPr/>
              <c:txPr>
                <a:bodyPr/>
                <a:lstStyle/>
                <a:p>
                  <a:pPr>
                    <a:defRPr sz="1800"/>
                  </a:pPr>
                  <a:endParaRPr lang="ja-JP"/>
                </a:p>
              </c:txPr>
              <c:showLegendKey val="0"/>
              <c:showVal val="0"/>
              <c:showCatName val="1"/>
              <c:showSerName val="0"/>
              <c:showPercent val="1"/>
              <c:showBubbleSize val="0"/>
            </c:dLbl>
            <c:dLbl>
              <c:idx val="2"/>
              <c:spPr/>
              <c:txPr>
                <a:bodyPr/>
                <a:lstStyle/>
                <a:p>
                  <a:pPr>
                    <a:defRPr sz="1800"/>
                  </a:pPr>
                  <a:endParaRPr lang="ja-JP"/>
                </a:p>
              </c:txPr>
              <c:showLegendKey val="0"/>
              <c:showVal val="0"/>
              <c:showCatName val="1"/>
              <c:showSerName val="0"/>
              <c:showPercent val="1"/>
              <c:showBubbleSize val="0"/>
            </c:dLbl>
            <c:dLbl>
              <c:idx val="3"/>
              <c:spPr/>
              <c:txPr>
                <a:bodyPr/>
                <a:lstStyle/>
                <a:p>
                  <a:pPr>
                    <a:defRPr sz="1800"/>
                  </a:pPr>
                  <a:endParaRPr lang="ja-JP"/>
                </a:p>
              </c:txPr>
              <c:showLegendKey val="0"/>
              <c:showVal val="0"/>
              <c:showCatName val="1"/>
              <c:showSerName val="0"/>
              <c:showPercent val="1"/>
              <c:showBubbleSize val="0"/>
            </c:dLbl>
            <c:dLbl>
              <c:idx val="4"/>
              <c:spPr/>
              <c:txPr>
                <a:bodyPr/>
                <a:lstStyle/>
                <a:p>
                  <a:pPr>
                    <a:defRPr sz="1600"/>
                  </a:pPr>
                  <a:endParaRPr lang="ja-JP"/>
                </a:p>
              </c:txPr>
              <c:showLegendKey val="0"/>
              <c:showVal val="0"/>
              <c:showCatName val="1"/>
              <c:showSerName val="0"/>
              <c:showPercent val="1"/>
              <c:showBubbleSize val="0"/>
            </c:dLbl>
            <c:dLbl>
              <c:idx val="5"/>
              <c:spPr/>
              <c:txPr>
                <a:bodyPr/>
                <a:lstStyle/>
                <a:p>
                  <a:pPr>
                    <a:defRPr sz="1600"/>
                  </a:pPr>
                  <a:endParaRPr lang="ja-JP"/>
                </a:p>
              </c:txPr>
              <c:showLegendKey val="0"/>
              <c:showVal val="0"/>
              <c:showCatName val="1"/>
              <c:showSerName val="0"/>
              <c:showPercent val="1"/>
              <c:showBubbleSize val="0"/>
            </c:dLbl>
            <c:dLbl>
              <c:idx val="6"/>
              <c:layout>
                <c:manualLayout>
                  <c:x val="-8.9217421966740845E-2"/>
                  <c:y val="0.27301243424451954"/>
                </c:manualLayout>
              </c:layout>
              <c:spPr/>
              <c:txPr>
                <a:bodyPr/>
                <a:lstStyle/>
                <a:p>
                  <a:pPr>
                    <a:defRPr sz="1600"/>
                  </a:pPr>
                  <a:endParaRPr lang="ja-JP"/>
                </a:p>
              </c:txPr>
              <c:showLegendKey val="0"/>
              <c:showVal val="0"/>
              <c:showCatName val="1"/>
              <c:showSerName val="0"/>
              <c:showPercent val="1"/>
              <c:showBubbleSize val="0"/>
              <c:extLst>
                <c:ext xmlns:c15="http://schemas.microsoft.com/office/drawing/2012/chart" uri="{CE6537A1-D6FC-4f65-9D91-7224C49458BB}">
                  <c15:layout/>
                </c:ext>
              </c:extLst>
            </c:dLbl>
            <c:dLbl>
              <c:idx val="7"/>
              <c:layout>
                <c:manualLayout>
                  <c:x val="-0.10747768696213354"/>
                  <c:y val="0.24437584536462439"/>
                </c:manualLayout>
              </c:layout>
              <c:spPr/>
              <c:txPr>
                <a:bodyPr/>
                <a:lstStyle/>
                <a:p>
                  <a:pPr>
                    <a:defRPr sz="1600"/>
                  </a:pPr>
                  <a:endParaRPr lang="ja-JP"/>
                </a:p>
              </c:txPr>
              <c:showLegendKey val="0"/>
              <c:showVal val="0"/>
              <c:showCatName val="1"/>
              <c:showSerName val="0"/>
              <c:showPercent val="1"/>
              <c:showBubbleSize val="0"/>
              <c:extLst>
                <c:ext xmlns:c15="http://schemas.microsoft.com/office/drawing/2012/chart" uri="{CE6537A1-D6FC-4f65-9D91-7224C49458BB}">
                  <c15:layout/>
                </c:ext>
              </c:extLst>
            </c:dLbl>
            <c:dLbl>
              <c:idx val="8"/>
              <c:layout>
                <c:manualLayout>
                  <c:x val="-0.12273072329837097"/>
                  <c:y val="0.17829809033564173"/>
                </c:manualLayout>
              </c:layout>
              <c:spPr/>
              <c:txPr>
                <a:bodyPr/>
                <a:lstStyle/>
                <a:p>
                  <a:pPr>
                    <a:defRPr sz="1600"/>
                  </a:pPr>
                  <a:endParaRPr lang="ja-JP"/>
                </a:p>
              </c:txPr>
              <c:showLegendKey val="0"/>
              <c:showVal val="0"/>
              <c:showCatName val="1"/>
              <c:showSerName val="0"/>
              <c:showPercent val="1"/>
              <c:showBubbleSize val="0"/>
              <c:extLst>
                <c:ext xmlns:c15="http://schemas.microsoft.com/office/drawing/2012/chart" uri="{CE6537A1-D6FC-4f65-9D91-7224C49458BB}">
                  <c15:layout/>
                </c:ext>
              </c:extLst>
            </c:dLbl>
            <c:dLbl>
              <c:idx val="9"/>
              <c:layout>
                <c:manualLayout>
                  <c:x val="-0.14020205649198794"/>
                  <c:y val="0.10989607856622632"/>
                </c:manualLayout>
              </c:layout>
              <c:spPr/>
              <c:txPr>
                <a:bodyPr/>
                <a:lstStyle/>
                <a:p>
                  <a:pPr>
                    <a:defRPr sz="1600"/>
                  </a:pPr>
                  <a:endParaRPr lang="ja-JP"/>
                </a:p>
              </c:txPr>
              <c:showLegendKey val="0"/>
              <c:showVal val="0"/>
              <c:showCatName val="1"/>
              <c:showSerName val="0"/>
              <c:showPercent val="1"/>
              <c:showBubbleSize val="0"/>
              <c:extLst>
                <c:ext xmlns:c15="http://schemas.microsoft.com/office/drawing/2012/chart" uri="{CE6537A1-D6FC-4f65-9D91-7224C49458BB}">
                  <c15:layout/>
                </c:ext>
              </c:extLst>
            </c:dLbl>
            <c:dLbl>
              <c:idx val="10"/>
              <c:layout>
                <c:manualLayout>
                  <c:x val="-0.1535746434737483"/>
                  <c:y val="1.5449341607546251E-2"/>
                </c:manualLayout>
              </c:layout>
              <c:showLegendKey val="0"/>
              <c:showVal val="0"/>
              <c:showCatName val="1"/>
              <c:showSerName val="0"/>
              <c:showPercent val="1"/>
              <c:showBubbleSize val="0"/>
              <c:extLst>
                <c:ext xmlns:c15="http://schemas.microsoft.com/office/drawing/2012/chart" uri="{CE6537A1-D6FC-4f65-9D91-7224C49458BB}">
                  <c15:layout/>
                </c:ext>
              </c:extLst>
            </c:dLbl>
            <c:dLbl>
              <c:idx val="12"/>
              <c:layout>
                <c:manualLayout>
                  <c:x val="-9.1728790555172995E-2"/>
                  <c:y val="-1.8932331831167368E-2"/>
                </c:manualLayout>
              </c:layout>
              <c:showLegendKey val="0"/>
              <c:showVal val="0"/>
              <c:showCatName val="1"/>
              <c:showSerName val="0"/>
              <c:showPercent val="1"/>
              <c:showBubbleSize val="0"/>
              <c:extLst>
                <c:ext xmlns:c15="http://schemas.microsoft.com/office/drawing/2012/chart" uri="{CE6537A1-D6FC-4f65-9D91-7224C49458BB}">
                  <c15:layout/>
                </c:ext>
              </c:extLst>
            </c:dLbl>
            <c:dLbl>
              <c:idx val="16"/>
              <c:layout>
                <c:manualLayout>
                  <c:x val="2.8790488641391308E-2"/>
                  <c:y val="0"/>
                </c:manualLayout>
              </c:layout>
              <c:showLegendKey val="0"/>
              <c:showVal val="0"/>
              <c:showCatName val="1"/>
              <c:showSerName val="0"/>
              <c:showPercent val="1"/>
              <c:showBubbleSize val="0"/>
              <c:extLst>
                <c:ext xmlns:c15="http://schemas.microsoft.com/office/drawing/2012/chart" uri="{CE6537A1-D6FC-4f65-9D91-7224C49458BB}">
                  <c15:layout/>
                </c:ext>
              </c:extLst>
            </c:dLbl>
            <c:dLbl>
              <c:idx val="17"/>
              <c:layout>
                <c:manualLayout>
                  <c:x val="5.7317778243499033E-2"/>
                  <c:y val="1.2029086715232699E-3"/>
                </c:manualLayout>
              </c:layout>
              <c:showLegendKey val="0"/>
              <c:showVal val="0"/>
              <c:showCatName val="1"/>
              <c:showSerName val="0"/>
              <c:showPercent val="1"/>
              <c:showBubbleSize val="0"/>
              <c:extLst>
                <c:ext xmlns:c15="http://schemas.microsoft.com/office/drawing/2012/chart" uri="{CE6537A1-D6FC-4f65-9D91-7224C49458BB}">
                  <c15:layout/>
                </c:ext>
              </c:extLst>
            </c:dLbl>
            <c:dLbl>
              <c:idx val="18"/>
              <c:layout>
                <c:manualLayout>
                  <c:x val="0.12303969608361692"/>
                  <c:y val="0"/>
                </c:manualLayout>
              </c:layout>
              <c:showLegendKey val="0"/>
              <c:showVal val="0"/>
              <c:showCatName val="1"/>
              <c:showSerName val="0"/>
              <c:showPercent val="1"/>
              <c:showBubbleSize val="0"/>
              <c:extLst>
                <c:ext xmlns:c15="http://schemas.microsoft.com/office/drawing/2012/chart" uri="{CE6537A1-D6FC-4f65-9D91-7224C49458BB}">
                  <c15:layout/>
                </c:ext>
              </c:extLst>
            </c:dLbl>
            <c:dLbl>
              <c:idx val="19"/>
              <c:layout>
                <c:manualLayout>
                  <c:x val="0.20779963341084265"/>
                  <c:y val="3.2653779209717439E-2"/>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1400"/>
                </a:pPr>
                <a:endParaRPr lang="ja-JP"/>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条文全体の頻度!$D$3:$D$22</c:f>
              <c:strCache>
                <c:ptCount val="20"/>
                <c:pt idx="0">
                  <c:v>709</c:v>
                </c:pt>
                <c:pt idx="1">
                  <c:v>710</c:v>
                </c:pt>
                <c:pt idx="2">
                  <c:v>722</c:v>
                </c:pt>
                <c:pt idx="3">
                  <c:v>715</c:v>
                </c:pt>
                <c:pt idx="4">
                  <c:v>415</c:v>
                </c:pt>
                <c:pt idx="5">
                  <c:v>1</c:v>
                </c:pt>
                <c:pt idx="6">
                  <c:v>719</c:v>
                </c:pt>
                <c:pt idx="7">
                  <c:v>90</c:v>
                </c:pt>
                <c:pt idx="8">
                  <c:v>177</c:v>
                </c:pt>
                <c:pt idx="9">
                  <c:v>612</c:v>
                </c:pt>
                <c:pt idx="10">
                  <c:v>703</c:v>
                </c:pt>
                <c:pt idx="11">
                  <c:v>541</c:v>
                </c:pt>
                <c:pt idx="12">
                  <c:v>95</c:v>
                </c:pt>
                <c:pt idx="13">
                  <c:v>601</c:v>
                </c:pt>
                <c:pt idx="14">
                  <c:v>110</c:v>
                </c:pt>
                <c:pt idx="15">
                  <c:v>711</c:v>
                </c:pt>
                <c:pt idx="16">
                  <c:v>416</c:v>
                </c:pt>
                <c:pt idx="17">
                  <c:v>723</c:v>
                </c:pt>
                <c:pt idx="18">
                  <c:v>656</c:v>
                </c:pt>
                <c:pt idx="19">
                  <c:v>770</c:v>
                </c:pt>
              </c:strCache>
            </c:strRef>
          </c:cat>
          <c:val>
            <c:numRef>
              <c:f>条文全体の頻度!$E$3:$E$22</c:f>
              <c:numCache>
                <c:formatCode>#,##0_ </c:formatCode>
                <c:ptCount val="20"/>
                <c:pt idx="0">
                  <c:v>13803</c:v>
                </c:pt>
                <c:pt idx="1">
                  <c:v>7705</c:v>
                </c:pt>
                <c:pt idx="2">
                  <c:v>3725</c:v>
                </c:pt>
                <c:pt idx="3">
                  <c:v>3301</c:v>
                </c:pt>
                <c:pt idx="4">
                  <c:v>2618</c:v>
                </c:pt>
                <c:pt idx="5">
                  <c:v>2256</c:v>
                </c:pt>
                <c:pt idx="6">
                  <c:v>1944</c:v>
                </c:pt>
                <c:pt idx="7">
                  <c:v>939</c:v>
                </c:pt>
                <c:pt idx="8">
                  <c:v>838</c:v>
                </c:pt>
                <c:pt idx="9">
                  <c:v>722</c:v>
                </c:pt>
                <c:pt idx="10">
                  <c:v>722</c:v>
                </c:pt>
                <c:pt idx="11">
                  <c:v>672</c:v>
                </c:pt>
                <c:pt idx="12">
                  <c:v>615</c:v>
                </c:pt>
                <c:pt idx="13">
                  <c:v>614</c:v>
                </c:pt>
                <c:pt idx="14">
                  <c:v>587</c:v>
                </c:pt>
                <c:pt idx="15">
                  <c:v>564</c:v>
                </c:pt>
                <c:pt idx="16">
                  <c:v>528</c:v>
                </c:pt>
                <c:pt idx="17">
                  <c:v>522</c:v>
                </c:pt>
                <c:pt idx="18">
                  <c:v>518</c:v>
                </c:pt>
                <c:pt idx="19">
                  <c:v>450</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diagrams/_rels/data2.xml.rels><?xml version="1.0" encoding="UTF-8" standalone="yes"?>
<Relationships xmlns="http://schemas.openxmlformats.org/package/2006/relationships"><Relationship Id="rId1" Type="http://schemas.openxmlformats.org/officeDocument/2006/relationships/slide" Target="../slides/slide11.xml"/></Relationships>
</file>

<file path=ppt/diagrams/_rels/data6.xml.rels><?xml version="1.0" encoding="UTF-8" standalone="yes"?>
<Relationships xmlns="http://schemas.openxmlformats.org/package/2006/relationships"><Relationship Id="rId1" Type="http://schemas.openxmlformats.org/officeDocument/2006/relationships/slide" Target="../slides/slide10.xml"/></Relationships>
</file>

<file path=ppt/diagrams/_rels/data8.xml.rels><?xml version="1.0" encoding="UTF-8" standalone="yes"?>
<Relationships xmlns="http://schemas.openxmlformats.org/package/2006/relationships"><Relationship Id="rId1" Type="http://schemas.openxmlformats.org/officeDocument/2006/relationships/slide" Target="../slides/slide14.xml"/></Relationships>
</file>

<file path=ppt/diagrams/_rels/data9.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slide" Target="../slides/slide18.xml"/><Relationship Id="rId1" Type="http://schemas.openxmlformats.org/officeDocument/2006/relationships/slide" Target="../slides/slide17.xml"/><Relationship Id="rId5" Type="http://schemas.openxmlformats.org/officeDocument/2006/relationships/slide" Target="../slides/slide19.xml"/><Relationship Id="rId4" Type="http://schemas.openxmlformats.org/officeDocument/2006/relationships/slide" Target="../slides/slide2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7795A1-90E0-4B30-91D1-78758310FF9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kumimoji="1" lang="ja-JP" altLang="en-US"/>
        </a:p>
      </dgm:t>
    </dgm:pt>
    <dgm:pt modelId="{04503EE2-A552-4607-B965-138E398CE6EB}">
      <dgm:prSet phldrT="[テキスト]" custT="1">
        <dgm:style>
          <a:lnRef idx="2">
            <a:schemeClr val="accent1"/>
          </a:lnRef>
          <a:fillRef idx="1">
            <a:schemeClr val="lt1"/>
          </a:fillRef>
          <a:effectRef idx="0">
            <a:schemeClr val="accent1"/>
          </a:effectRef>
          <a:fontRef idx="minor">
            <a:schemeClr val="dk1"/>
          </a:fontRef>
        </dgm:style>
      </dgm:prSet>
      <dgm:spPr/>
      <dgm:t>
        <a:bodyPr/>
        <a:lstStyle/>
        <a:p>
          <a:r>
            <a:rPr kumimoji="1" lang="ja-JP" altLang="en-US" sz="2400" b="1" dirty="0"/>
            <a:t>財産法</a:t>
          </a:r>
        </a:p>
      </dgm:t>
    </dgm:pt>
    <dgm:pt modelId="{2E9DBBAA-3980-4FAB-AF06-3D393E90227E}" type="parTrans" cxnId="{C0D2802E-E1F6-449B-86D0-93F5CBB82B7D}">
      <dgm:prSet custT="1"/>
      <dgm:spPr/>
      <dgm:t>
        <a:bodyPr/>
        <a:lstStyle/>
        <a:p>
          <a:endParaRPr kumimoji="1" lang="ja-JP" altLang="en-US" sz="2400" b="1"/>
        </a:p>
      </dgm:t>
    </dgm:pt>
    <dgm:pt modelId="{265C7746-9CB3-4DBF-859C-FEC8E5A10D12}" type="sibTrans" cxnId="{C0D2802E-E1F6-449B-86D0-93F5CBB82B7D}">
      <dgm:prSet/>
      <dgm:spPr/>
      <dgm:t>
        <a:bodyPr/>
        <a:lstStyle/>
        <a:p>
          <a:endParaRPr kumimoji="1" lang="ja-JP" altLang="en-US" sz="2400" b="1"/>
        </a:p>
      </dgm:t>
    </dgm:pt>
    <dgm:pt modelId="{8E996CB0-D250-4FB9-9125-1C509EA54CB4}">
      <dgm:prSet phldrT="[テキスト]" custT="1">
        <dgm:style>
          <a:lnRef idx="1">
            <a:schemeClr val="accent1"/>
          </a:lnRef>
          <a:fillRef idx="2">
            <a:schemeClr val="accent1"/>
          </a:fillRef>
          <a:effectRef idx="1">
            <a:schemeClr val="accent1"/>
          </a:effectRef>
          <a:fontRef idx="minor">
            <a:schemeClr val="dk1"/>
          </a:fontRef>
        </dgm:style>
      </dgm:prSet>
      <dgm:spPr/>
      <dgm:t>
        <a:bodyPr/>
        <a:lstStyle/>
        <a:p>
          <a:r>
            <a:rPr kumimoji="1" lang="ja-JP" altLang="en-US" sz="2400" b="1" dirty="0"/>
            <a:t>第</a:t>
          </a:r>
          <a:r>
            <a:rPr kumimoji="1" lang="en-US" altLang="ja-JP" sz="2400" b="1" dirty="0"/>
            <a:t>1</a:t>
          </a:r>
          <a:r>
            <a:rPr kumimoji="1" lang="ja-JP" altLang="en-US" sz="2400" b="1" dirty="0"/>
            <a:t>編　総則</a:t>
          </a:r>
        </a:p>
      </dgm:t>
    </dgm:pt>
    <dgm:pt modelId="{C0DB06B3-2E80-4FE7-AD8E-9596B9747613}" type="parTrans" cxnId="{4AF2D181-ED25-477D-8781-DD610CEF8174}">
      <dgm:prSet custT="1"/>
      <dgm:spPr/>
      <dgm:t>
        <a:bodyPr/>
        <a:lstStyle/>
        <a:p>
          <a:endParaRPr kumimoji="1" lang="ja-JP" altLang="en-US" sz="2400" b="1"/>
        </a:p>
      </dgm:t>
    </dgm:pt>
    <dgm:pt modelId="{DA0E82D1-235E-41F7-AA06-68715109F15F}" type="sibTrans" cxnId="{4AF2D181-ED25-477D-8781-DD610CEF8174}">
      <dgm:prSet/>
      <dgm:spPr/>
      <dgm:t>
        <a:bodyPr/>
        <a:lstStyle/>
        <a:p>
          <a:endParaRPr kumimoji="1" lang="ja-JP" altLang="en-US" sz="2400" b="1"/>
        </a:p>
      </dgm:t>
    </dgm:pt>
    <dgm:pt modelId="{AC943F08-F508-4434-807E-3F0A568289C3}">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2400" b="1" dirty="0"/>
            <a:t>第</a:t>
          </a:r>
          <a:r>
            <a:rPr kumimoji="1" lang="en-US" altLang="ja-JP" sz="2400" b="1" dirty="0"/>
            <a:t>2</a:t>
          </a:r>
          <a:r>
            <a:rPr kumimoji="1" lang="ja-JP" altLang="en-US" sz="2400" b="1" dirty="0"/>
            <a:t>編　物権</a:t>
          </a:r>
        </a:p>
      </dgm:t>
    </dgm:pt>
    <dgm:pt modelId="{99577218-594B-4D3D-86F8-ABF225AD81CC}" type="parTrans" cxnId="{9C209B89-5505-4679-8190-A32AF1D5CCD4}">
      <dgm:prSet custT="1"/>
      <dgm:spPr/>
      <dgm:t>
        <a:bodyPr/>
        <a:lstStyle/>
        <a:p>
          <a:endParaRPr kumimoji="1" lang="ja-JP" altLang="en-US" sz="2400" b="1"/>
        </a:p>
      </dgm:t>
    </dgm:pt>
    <dgm:pt modelId="{AA680F24-71B9-4BB0-A118-A7FD6934EEC7}" type="sibTrans" cxnId="{9C209B89-5505-4679-8190-A32AF1D5CCD4}">
      <dgm:prSet/>
      <dgm:spPr/>
      <dgm:t>
        <a:bodyPr/>
        <a:lstStyle/>
        <a:p>
          <a:endParaRPr kumimoji="1" lang="ja-JP" altLang="en-US" sz="2400" b="1"/>
        </a:p>
      </dgm:t>
    </dgm:pt>
    <dgm:pt modelId="{44BEAAC3-EE23-46E1-8C92-2CD6E4D2615F}">
      <dgm:prSet phldrT="[テキスト]" custT="1">
        <dgm:style>
          <a:lnRef idx="1">
            <a:schemeClr val="accent3"/>
          </a:lnRef>
          <a:fillRef idx="2">
            <a:schemeClr val="accent3"/>
          </a:fillRef>
          <a:effectRef idx="1">
            <a:schemeClr val="accent3"/>
          </a:effectRef>
          <a:fontRef idx="minor">
            <a:schemeClr val="dk1"/>
          </a:fontRef>
        </dgm:style>
      </dgm:prSet>
      <dgm:spPr/>
      <dgm:t>
        <a:bodyPr/>
        <a:lstStyle/>
        <a:p>
          <a:r>
            <a:rPr kumimoji="1" lang="ja-JP" altLang="en-US" sz="2400" b="1" dirty="0"/>
            <a:t>第</a:t>
          </a:r>
          <a:r>
            <a:rPr kumimoji="1" lang="en-US" altLang="ja-JP" sz="2400" b="1" dirty="0"/>
            <a:t>3</a:t>
          </a:r>
          <a:r>
            <a:rPr kumimoji="1" lang="ja-JP" altLang="en-US" sz="2400" b="1" dirty="0"/>
            <a:t>編　債権</a:t>
          </a:r>
        </a:p>
      </dgm:t>
    </dgm:pt>
    <dgm:pt modelId="{BD7CF9EF-A3F5-4A5A-B2FE-73DE80941418}" type="parTrans" cxnId="{1D26E8E4-E496-4C97-B40A-45E2F0468355}">
      <dgm:prSet custT="1"/>
      <dgm:spPr/>
      <dgm:t>
        <a:bodyPr/>
        <a:lstStyle/>
        <a:p>
          <a:endParaRPr kumimoji="1" lang="ja-JP" altLang="en-US" sz="2400" b="1"/>
        </a:p>
      </dgm:t>
    </dgm:pt>
    <dgm:pt modelId="{7664D458-78AA-467B-ADB7-457DC4E66F6E}" type="sibTrans" cxnId="{1D26E8E4-E496-4C97-B40A-45E2F0468355}">
      <dgm:prSet/>
      <dgm:spPr/>
      <dgm:t>
        <a:bodyPr/>
        <a:lstStyle/>
        <a:p>
          <a:endParaRPr kumimoji="1" lang="ja-JP" altLang="en-US" sz="2400" b="1"/>
        </a:p>
      </dgm:t>
    </dgm:pt>
    <dgm:pt modelId="{2B2DE341-A76D-4689-AC0F-878A4738A156}">
      <dgm:prSet phldrT="[テキスト]" custT="1">
        <dgm:style>
          <a:lnRef idx="2">
            <a:schemeClr val="accent1"/>
          </a:lnRef>
          <a:fillRef idx="1">
            <a:schemeClr val="lt1"/>
          </a:fillRef>
          <a:effectRef idx="0">
            <a:schemeClr val="accent1"/>
          </a:effectRef>
          <a:fontRef idx="minor">
            <a:schemeClr val="dk1"/>
          </a:fontRef>
        </dgm:style>
      </dgm:prSet>
      <dgm:spPr/>
      <dgm:t>
        <a:bodyPr/>
        <a:lstStyle/>
        <a:p>
          <a:r>
            <a:rPr kumimoji="1" lang="ja-JP" altLang="en-US" sz="2400" b="1"/>
            <a:t>家族法</a:t>
          </a:r>
        </a:p>
      </dgm:t>
    </dgm:pt>
    <dgm:pt modelId="{4E6C6A01-2046-469D-9568-4CA23BBD507B}" type="parTrans" cxnId="{D79A8596-90F5-4F74-A751-8E310D6743CC}">
      <dgm:prSet custT="1"/>
      <dgm:spPr/>
      <dgm:t>
        <a:bodyPr/>
        <a:lstStyle/>
        <a:p>
          <a:endParaRPr kumimoji="1" lang="ja-JP" altLang="en-US" sz="2400" b="1"/>
        </a:p>
      </dgm:t>
    </dgm:pt>
    <dgm:pt modelId="{29DE9AA0-565D-40EF-A089-D0E9C21E8026}" type="sibTrans" cxnId="{D79A8596-90F5-4F74-A751-8E310D6743CC}">
      <dgm:prSet/>
      <dgm:spPr/>
      <dgm:t>
        <a:bodyPr/>
        <a:lstStyle/>
        <a:p>
          <a:endParaRPr kumimoji="1" lang="ja-JP" altLang="en-US" sz="2400" b="1"/>
        </a:p>
      </dgm:t>
    </dgm:pt>
    <dgm:pt modelId="{D6DD045D-C5C5-4DF9-8F63-E3EB04B4C443}">
      <dgm:prSet phldrT="[テキスト]" custT="1">
        <dgm:style>
          <a:lnRef idx="0">
            <a:schemeClr val="accent2"/>
          </a:lnRef>
          <a:fillRef idx="3">
            <a:schemeClr val="accent2"/>
          </a:fillRef>
          <a:effectRef idx="3">
            <a:schemeClr val="accent2"/>
          </a:effectRef>
          <a:fontRef idx="minor">
            <a:schemeClr val="lt1"/>
          </a:fontRef>
        </dgm:style>
      </dgm:prSet>
      <dgm:spPr/>
      <dgm:t>
        <a:bodyPr/>
        <a:lstStyle/>
        <a:p>
          <a:r>
            <a:rPr kumimoji="1" lang="ja-JP" altLang="en-US" sz="2400" b="1"/>
            <a:t>第</a:t>
          </a:r>
          <a:r>
            <a:rPr kumimoji="1" lang="en-US" altLang="ja-JP" sz="2400" b="1"/>
            <a:t>4</a:t>
          </a:r>
          <a:r>
            <a:rPr kumimoji="1" lang="ja-JP" altLang="en-US" sz="2400" b="1"/>
            <a:t>編　親族</a:t>
          </a:r>
        </a:p>
      </dgm:t>
    </dgm:pt>
    <dgm:pt modelId="{A8828BAB-4900-4FF2-987D-7498831DD405}" type="parTrans" cxnId="{65C4313A-4892-4AB2-9B34-4BC587B72CA8}">
      <dgm:prSet custT="1"/>
      <dgm:spPr/>
      <dgm:t>
        <a:bodyPr/>
        <a:lstStyle/>
        <a:p>
          <a:endParaRPr kumimoji="1" lang="ja-JP" altLang="en-US" sz="2400" b="1"/>
        </a:p>
      </dgm:t>
    </dgm:pt>
    <dgm:pt modelId="{1A0D8326-BEF5-4576-A0A4-15A299A7B51A}" type="sibTrans" cxnId="{65C4313A-4892-4AB2-9B34-4BC587B72CA8}">
      <dgm:prSet/>
      <dgm:spPr/>
      <dgm:t>
        <a:bodyPr/>
        <a:lstStyle/>
        <a:p>
          <a:endParaRPr kumimoji="1" lang="ja-JP" altLang="en-US" sz="2400" b="1"/>
        </a:p>
      </dgm:t>
    </dgm:pt>
    <dgm:pt modelId="{2FE134ED-7108-475F-837F-A145D732974C}">
      <dgm:prSet phldrT="[テキスト]" custT="1">
        <dgm:style>
          <a:lnRef idx="0">
            <a:schemeClr val="accent4"/>
          </a:lnRef>
          <a:fillRef idx="3">
            <a:schemeClr val="accent4"/>
          </a:fillRef>
          <a:effectRef idx="3">
            <a:schemeClr val="accent4"/>
          </a:effectRef>
          <a:fontRef idx="minor">
            <a:schemeClr val="lt1"/>
          </a:fontRef>
        </dgm:style>
      </dgm:prSet>
      <dgm:spPr/>
      <dgm:t>
        <a:bodyPr/>
        <a:lstStyle/>
        <a:p>
          <a:r>
            <a:rPr kumimoji="1" lang="ja-JP" altLang="en-US" sz="2400" b="1"/>
            <a:t>第</a:t>
          </a:r>
          <a:r>
            <a:rPr kumimoji="1" lang="en-US" altLang="ja-JP" sz="2400" b="1"/>
            <a:t>5</a:t>
          </a:r>
          <a:r>
            <a:rPr kumimoji="1" lang="ja-JP" altLang="en-US" sz="2400" b="1"/>
            <a:t>編　相続</a:t>
          </a:r>
        </a:p>
      </dgm:t>
    </dgm:pt>
    <dgm:pt modelId="{7003AC99-2918-4300-AEEE-176F46AC17AA}" type="parTrans" cxnId="{0BFB7D09-4077-4025-8E45-ED3B32FDBC56}">
      <dgm:prSet custT="1"/>
      <dgm:spPr/>
      <dgm:t>
        <a:bodyPr/>
        <a:lstStyle/>
        <a:p>
          <a:endParaRPr kumimoji="1" lang="ja-JP" altLang="en-US" sz="2400" b="1"/>
        </a:p>
      </dgm:t>
    </dgm:pt>
    <dgm:pt modelId="{EA45C560-9452-42B5-AAD2-B463B767105D}" type="sibTrans" cxnId="{0BFB7D09-4077-4025-8E45-ED3B32FDBC56}">
      <dgm:prSet/>
      <dgm:spPr/>
      <dgm:t>
        <a:bodyPr/>
        <a:lstStyle/>
        <a:p>
          <a:endParaRPr kumimoji="1" lang="ja-JP" altLang="en-US" sz="2400" b="1"/>
        </a:p>
      </dgm:t>
    </dgm:pt>
    <dgm:pt modelId="{3FA6DBB0-99D1-4531-AB75-4C41F100D877}">
      <dgm:prSet phldrT="[テキスト]" custT="1">
        <dgm:style>
          <a:lnRef idx="0">
            <a:schemeClr val="accent1"/>
          </a:lnRef>
          <a:fillRef idx="3">
            <a:schemeClr val="accent1"/>
          </a:fillRef>
          <a:effectRef idx="3">
            <a:schemeClr val="accent1"/>
          </a:effectRef>
          <a:fontRef idx="minor">
            <a:schemeClr val="lt1"/>
          </a:fontRef>
        </dgm:style>
      </dgm:prSet>
      <dgm:spPr/>
      <dgm:t>
        <a:bodyPr/>
        <a:lstStyle/>
        <a:p>
          <a:r>
            <a:rPr kumimoji="1" lang="ja-JP" altLang="en-US" sz="2400" b="1" dirty="0"/>
            <a:t>民法</a:t>
          </a:r>
        </a:p>
      </dgm:t>
    </dgm:pt>
    <dgm:pt modelId="{E8AFC4E5-07A1-47FD-918D-E94880F4ED72}" type="parTrans" cxnId="{5BC01F86-AC39-4026-BC5D-A74B336D2FCE}">
      <dgm:prSet/>
      <dgm:spPr/>
      <dgm:t>
        <a:bodyPr/>
        <a:lstStyle/>
        <a:p>
          <a:endParaRPr kumimoji="1" lang="ja-JP" altLang="en-US" sz="2400" b="1"/>
        </a:p>
      </dgm:t>
    </dgm:pt>
    <dgm:pt modelId="{79E4E0E0-4440-47F3-A703-576531851726}" type="sibTrans" cxnId="{5BC01F86-AC39-4026-BC5D-A74B336D2FCE}">
      <dgm:prSet/>
      <dgm:spPr/>
      <dgm:t>
        <a:bodyPr/>
        <a:lstStyle/>
        <a:p>
          <a:endParaRPr kumimoji="1" lang="ja-JP" altLang="en-US" sz="2400" b="1"/>
        </a:p>
      </dgm:t>
    </dgm:pt>
    <dgm:pt modelId="{0E8D9178-924E-426E-A070-1EB40ED46E3D}" type="pres">
      <dgm:prSet presAssocID="{BF7795A1-90E0-4B30-91D1-78758310FF91}" presName="diagram" presStyleCnt="0">
        <dgm:presLayoutVars>
          <dgm:chPref val="1"/>
          <dgm:dir/>
          <dgm:animOne val="branch"/>
          <dgm:animLvl val="lvl"/>
          <dgm:resizeHandles val="exact"/>
        </dgm:presLayoutVars>
      </dgm:prSet>
      <dgm:spPr/>
      <dgm:t>
        <a:bodyPr/>
        <a:lstStyle/>
        <a:p>
          <a:endParaRPr kumimoji="1" lang="ja-JP" altLang="en-US"/>
        </a:p>
      </dgm:t>
    </dgm:pt>
    <dgm:pt modelId="{75CA85EC-0DF5-47DA-93A1-188DBE804F89}" type="pres">
      <dgm:prSet presAssocID="{3FA6DBB0-99D1-4531-AB75-4C41F100D877}" presName="root1" presStyleCnt="0"/>
      <dgm:spPr/>
    </dgm:pt>
    <dgm:pt modelId="{A34C0972-5AAD-40CA-BD37-8AE7DBBD9E91}" type="pres">
      <dgm:prSet presAssocID="{3FA6DBB0-99D1-4531-AB75-4C41F100D877}" presName="LevelOneTextNode" presStyleLbl="node0" presStyleIdx="0" presStyleCnt="1" custScaleX="68302" custScaleY="110001" custLinFactNeighborX="10596">
        <dgm:presLayoutVars>
          <dgm:chPref val="3"/>
        </dgm:presLayoutVars>
      </dgm:prSet>
      <dgm:spPr/>
      <dgm:t>
        <a:bodyPr/>
        <a:lstStyle/>
        <a:p>
          <a:endParaRPr kumimoji="1" lang="ja-JP" altLang="en-US"/>
        </a:p>
      </dgm:t>
    </dgm:pt>
    <dgm:pt modelId="{38324ECF-74E7-4392-B5FA-2F7F9818B36C}" type="pres">
      <dgm:prSet presAssocID="{3FA6DBB0-99D1-4531-AB75-4C41F100D877}" presName="level2hierChild" presStyleCnt="0"/>
      <dgm:spPr/>
    </dgm:pt>
    <dgm:pt modelId="{7F444CD3-20D9-432C-BDDE-2D0C1876F640}" type="pres">
      <dgm:prSet presAssocID="{2E9DBBAA-3980-4FAB-AF06-3D393E90227E}" presName="conn2-1" presStyleLbl="parChTrans1D2" presStyleIdx="0" presStyleCnt="2"/>
      <dgm:spPr/>
      <dgm:t>
        <a:bodyPr/>
        <a:lstStyle/>
        <a:p>
          <a:endParaRPr kumimoji="1" lang="ja-JP" altLang="en-US"/>
        </a:p>
      </dgm:t>
    </dgm:pt>
    <dgm:pt modelId="{CB1EA738-B424-48B1-8F4F-F7E9CE2086DE}" type="pres">
      <dgm:prSet presAssocID="{2E9DBBAA-3980-4FAB-AF06-3D393E90227E}" presName="connTx" presStyleLbl="parChTrans1D2" presStyleIdx="0" presStyleCnt="2"/>
      <dgm:spPr/>
      <dgm:t>
        <a:bodyPr/>
        <a:lstStyle/>
        <a:p>
          <a:endParaRPr kumimoji="1" lang="ja-JP" altLang="en-US"/>
        </a:p>
      </dgm:t>
    </dgm:pt>
    <dgm:pt modelId="{50891147-0A94-4B6D-8E3B-088983652741}" type="pres">
      <dgm:prSet presAssocID="{04503EE2-A552-4607-B965-138E398CE6EB}" presName="root2" presStyleCnt="0"/>
      <dgm:spPr/>
    </dgm:pt>
    <dgm:pt modelId="{A71645F2-0A28-4619-A913-9174CC725E4C}" type="pres">
      <dgm:prSet presAssocID="{04503EE2-A552-4607-B965-138E398CE6EB}" presName="LevelTwoTextNode" presStyleLbl="node2" presStyleIdx="0" presStyleCnt="2" custScaleX="82645" custScaleY="100001" custLinFactNeighborX="1198">
        <dgm:presLayoutVars>
          <dgm:chPref val="3"/>
        </dgm:presLayoutVars>
      </dgm:prSet>
      <dgm:spPr/>
      <dgm:t>
        <a:bodyPr/>
        <a:lstStyle/>
        <a:p>
          <a:endParaRPr kumimoji="1" lang="ja-JP" altLang="en-US"/>
        </a:p>
      </dgm:t>
    </dgm:pt>
    <dgm:pt modelId="{12F4BAE3-B7EC-4DD5-A6BF-2496713D20C9}" type="pres">
      <dgm:prSet presAssocID="{04503EE2-A552-4607-B965-138E398CE6EB}" presName="level3hierChild" presStyleCnt="0"/>
      <dgm:spPr/>
    </dgm:pt>
    <dgm:pt modelId="{44D8640F-6F7E-41D0-BCA4-67781CA851B4}" type="pres">
      <dgm:prSet presAssocID="{C0DB06B3-2E80-4FE7-AD8E-9596B9747613}" presName="conn2-1" presStyleLbl="parChTrans1D3" presStyleIdx="0" presStyleCnt="3"/>
      <dgm:spPr/>
      <dgm:t>
        <a:bodyPr/>
        <a:lstStyle/>
        <a:p>
          <a:endParaRPr kumimoji="1" lang="ja-JP" altLang="en-US"/>
        </a:p>
      </dgm:t>
    </dgm:pt>
    <dgm:pt modelId="{2FDC57CA-D409-48D0-985C-E3803DA55AD0}" type="pres">
      <dgm:prSet presAssocID="{C0DB06B3-2E80-4FE7-AD8E-9596B9747613}" presName="connTx" presStyleLbl="parChTrans1D3" presStyleIdx="0" presStyleCnt="3"/>
      <dgm:spPr/>
      <dgm:t>
        <a:bodyPr/>
        <a:lstStyle/>
        <a:p>
          <a:endParaRPr kumimoji="1" lang="ja-JP" altLang="en-US"/>
        </a:p>
      </dgm:t>
    </dgm:pt>
    <dgm:pt modelId="{66F26C87-99A3-47BF-8356-798911F750A4}" type="pres">
      <dgm:prSet presAssocID="{8E996CB0-D250-4FB9-9125-1C509EA54CB4}" presName="root2" presStyleCnt="0"/>
      <dgm:spPr/>
    </dgm:pt>
    <dgm:pt modelId="{498043D4-B162-4582-B534-42A6E40F97EC}" type="pres">
      <dgm:prSet presAssocID="{8E996CB0-D250-4FB9-9125-1C509EA54CB4}" presName="LevelTwoTextNode" presStyleLbl="node3" presStyleIdx="0" presStyleCnt="3" custScaleX="133101" custScaleY="100001" custLinFactNeighborX="-7806">
        <dgm:presLayoutVars>
          <dgm:chPref val="3"/>
        </dgm:presLayoutVars>
      </dgm:prSet>
      <dgm:spPr/>
      <dgm:t>
        <a:bodyPr/>
        <a:lstStyle/>
        <a:p>
          <a:endParaRPr kumimoji="1" lang="ja-JP" altLang="en-US"/>
        </a:p>
      </dgm:t>
    </dgm:pt>
    <dgm:pt modelId="{42DB756B-8C6E-49BA-B57A-158AB82FA5B4}" type="pres">
      <dgm:prSet presAssocID="{8E996CB0-D250-4FB9-9125-1C509EA54CB4}" presName="level3hierChild" presStyleCnt="0"/>
      <dgm:spPr/>
    </dgm:pt>
    <dgm:pt modelId="{6E4A5255-D6F7-498B-8D71-9731D82E871C}" type="pres">
      <dgm:prSet presAssocID="{99577218-594B-4D3D-86F8-ABF225AD81CC}" presName="conn2-1" presStyleLbl="parChTrans1D4" presStyleIdx="0" presStyleCnt="2"/>
      <dgm:spPr/>
      <dgm:t>
        <a:bodyPr/>
        <a:lstStyle/>
        <a:p>
          <a:endParaRPr kumimoji="1" lang="ja-JP" altLang="en-US"/>
        </a:p>
      </dgm:t>
    </dgm:pt>
    <dgm:pt modelId="{E5FB0CE6-375E-4275-8AD2-ADCA48CD267F}" type="pres">
      <dgm:prSet presAssocID="{99577218-594B-4D3D-86F8-ABF225AD81CC}" presName="connTx" presStyleLbl="parChTrans1D4" presStyleIdx="0" presStyleCnt="2"/>
      <dgm:spPr/>
      <dgm:t>
        <a:bodyPr/>
        <a:lstStyle/>
        <a:p>
          <a:endParaRPr kumimoji="1" lang="ja-JP" altLang="en-US"/>
        </a:p>
      </dgm:t>
    </dgm:pt>
    <dgm:pt modelId="{5A529DC8-F138-45E3-9334-71A8CB563696}" type="pres">
      <dgm:prSet presAssocID="{AC943F08-F508-4434-807E-3F0A568289C3}" presName="root2" presStyleCnt="0"/>
      <dgm:spPr/>
    </dgm:pt>
    <dgm:pt modelId="{40D9FE33-E235-4DF8-BC9B-95B144738131}" type="pres">
      <dgm:prSet presAssocID="{AC943F08-F508-4434-807E-3F0A568289C3}" presName="LevelTwoTextNode" presStyleLbl="node4" presStyleIdx="0" presStyleCnt="2" custScaleX="146411" custScaleY="100001" custLinFactNeighborX="-14198">
        <dgm:presLayoutVars>
          <dgm:chPref val="3"/>
        </dgm:presLayoutVars>
      </dgm:prSet>
      <dgm:spPr/>
      <dgm:t>
        <a:bodyPr/>
        <a:lstStyle/>
        <a:p>
          <a:endParaRPr kumimoji="1" lang="ja-JP" altLang="en-US"/>
        </a:p>
      </dgm:t>
    </dgm:pt>
    <dgm:pt modelId="{2DA5CF24-6CC7-4CE4-9F10-900DE0DBC516}" type="pres">
      <dgm:prSet presAssocID="{AC943F08-F508-4434-807E-3F0A568289C3}" presName="level3hierChild" presStyleCnt="0"/>
      <dgm:spPr/>
    </dgm:pt>
    <dgm:pt modelId="{82FBDA2B-763B-425D-A97C-72CB969EAD12}" type="pres">
      <dgm:prSet presAssocID="{BD7CF9EF-A3F5-4A5A-B2FE-73DE80941418}" presName="conn2-1" presStyleLbl="parChTrans1D4" presStyleIdx="1" presStyleCnt="2"/>
      <dgm:spPr/>
      <dgm:t>
        <a:bodyPr/>
        <a:lstStyle/>
        <a:p>
          <a:endParaRPr kumimoji="1" lang="ja-JP" altLang="en-US"/>
        </a:p>
      </dgm:t>
    </dgm:pt>
    <dgm:pt modelId="{ABF6C2C8-3A9B-4110-BCAC-35922F380076}" type="pres">
      <dgm:prSet presAssocID="{BD7CF9EF-A3F5-4A5A-B2FE-73DE80941418}" presName="connTx" presStyleLbl="parChTrans1D4" presStyleIdx="1" presStyleCnt="2"/>
      <dgm:spPr/>
      <dgm:t>
        <a:bodyPr/>
        <a:lstStyle/>
        <a:p>
          <a:endParaRPr kumimoji="1" lang="ja-JP" altLang="en-US"/>
        </a:p>
      </dgm:t>
    </dgm:pt>
    <dgm:pt modelId="{2A333F6D-C18A-457E-9A2A-A7360A95712D}" type="pres">
      <dgm:prSet presAssocID="{44BEAAC3-EE23-46E1-8C92-2CD6E4D2615F}" presName="root2" presStyleCnt="0"/>
      <dgm:spPr/>
    </dgm:pt>
    <dgm:pt modelId="{FC959C57-9A1C-4005-843B-FE9D98EBF48E}" type="pres">
      <dgm:prSet presAssocID="{44BEAAC3-EE23-46E1-8C92-2CD6E4D2615F}" presName="LevelTwoTextNode" presStyleLbl="node4" presStyleIdx="1" presStyleCnt="2" custScaleX="146411" custScaleY="100001" custLinFactNeighborX="-14198">
        <dgm:presLayoutVars>
          <dgm:chPref val="3"/>
        </dgm:presLayoutVars>
      </dgm:prSet>
      <dgm:spPr/>
      <dgm:t>
        <a:bodyPr/>
        <a:lstStyle/>
        <a:p>
          <a:endParaRPr kumimoji="1" lang="ja-JP" altLang="en-US"/>
        </a:p>
      </dgm:t>
    </dgm:pt>
    <dgm:pt modelId="{28B326B3-8BA1-4EE7-B5E9-1E5A06AF6535}" type="pres">
      <dgm:prSet presAssocID="{44BEAAC3-EE23-46E1-8C92-2CD6E4D2615F}" presName="level3hierChild" presStyleCnt="0"/>
      <dgm:spPr/>
    </dgm:pt>
    <dgm:pt modelId="{8B42165E-1BC0-403A-834A-7C0D1D0727E6}" type="pres">
      <dgm:prSet presAssocID="{4E6C6A01-2046-469D-9568-4CA23BBD507B}" presName="conn2-1" presStyleLbl="parChTrans1D2" presStyleIdx="1" presStyleCnt="2"/>
      <dgm:spPr/>
      <dgm:t>
        <a:bodyPr/>
        <a:lstStyle/>
        <a:p>
          <a:endParaRPr kumimoji="1" lang="ja-JP" altLang="en-US"/>
        </a:p>
      </dgm:t>
    </dgm:pt>
    <dgm:pt modelId="{96AC29D4-0A27-4547-BEA2-D4132F10A8CB}" type="pres">
      <dgm:prSet presAssocID="{4E6C6A01-2046-469D-9568-4CA23BBD507B}" presName="connTx" presStyleLbl="parChTrans1D2" presStyleIdx="1" presStyleCnt="2"/>
      <dgm:spPr/>
      <dgm:t>
        <a:bodyPr/>
        <a:lstStyle/>
        <a:p>
          <a:endParaRPr kumimoji="1" lang="ja-JP" altLang="en-US"/>
        </a:p>
      </dgm:t>
    </dgm:pt>
    <dgm:pt modelId="{C04BA3C1-71D9-4F2E-A864-ABC968444223}" type="pres">
      <dgm:prSet presAssocID="{2B2DE341-A76D-4689-AC0F-878A4738A156}" presName="root2" presStyleCnt="0"/>
      <dgm:spPr/>
    </dgm:pt>
    <dgm:pt modelId="{25B7AE06-C03E-4DAA-AE59-FCC0824925BA}" type="pres">
      <dgm:prSet presAssocID="{2B2DE341-A76D-4689-AC0F-878A4738A156}" presName="LevelTwoTextNode" presStyleLbl="node2" presStyleIdx="1" presStyleCnt="2" custScaleX="82645" custScaleY="100001" custLinFactNeighborX="1198">
        <dgm:presLayoutVars>
          <dgm:chPref val="3"/>
        </dgm:presLayoutVars>
      </dgm:prSet>
      <dgm:spPr/>
      <dgm:t>
        <a:bodyPr/>
        <a:lstStyle/>
        <a:p>
          <a:endParaRPr kumimoji="1" lang="ja-JP" altLang="en-US"/>
        </a:p>
      </dgm:t>
    </dgm:pt>
    <dgm:pt modelId="{B1A83D30-A6E0-43AF-9C21-4761DFD53C5B}" type="pres">
      <dgm:prSet presAssocID="{2B2DE341-A76D-4689-AC0F-878A4738A156}" presName="level3hierChild" presStyleCnt="0"/>
      <dgm:spPr/>
    </dgm:pt>
    <dgm:pt modelId="{68594014-3AF6-4FB9-A724-CE3CC66FAA74}" type="pres">
      <dgm:prSet presAssocID="{A8828BAB-4900-4FF2-987D-7498831DD405}" presName="conn2-1" presStyleLbl="parChTrans1D3" presStyleIdx="1" presStyleCnt="3"/>
      <dgm:spPr/>
      <dgm:t>
        <a:bodyPr/>
        <a:lstStyle/>
        <a:p>
          <a:endParaRPr kumimoji="1" lang="ja-JP" altLang="en-US"/>
        </a:p>
      </dgm:t>
    </dgm:pt>
    <dgm:pt modelId="{87ED5910-7718-4AA9-8337-4EA5CB53368C}" type="pres">
      <dgm:prSet presAssocID="{A8828BAB-4900-4FF2-987D-7498831DD405}" presName="connTx" presStyleLbl="parChTrans1D3" presStyleIdx="1" presStyleCnt="3"/>
      <dgm:spPr/>
      <dgm:t>
        <a:bodyPr/>
        <a:lstStyle/>
        <a:p>
          <a:endParaRPr kumimoji="1" lang="ja-JP" altLang="en-US"/>
        </a:p>
      </dgm:t>
    </dgm:pt>
    <dgm:pt modelId="{A807BFDF-64FF-4065-A5D6-6AAC987B7E77}" type="pres">
      <dgm:prSet presAssocID="{D6DD045D-C5C5-4DF9-8F63-E3EB04B4C443}" presName="root2" presStyleCnt="0"/>
      <dgm:spPr/>
    </dgm:pt>
    <dgm:pt modelId="{469F179A-7E4A-40DA-A0A2-71200584F113}" type="pres">
      <dgm:prSet presAssocID="{D6DD045D-C5C5-4DF9-8F63-E3EB04B4C443}" presName="LevelTwoTextNode" presStyleLbl="node3" presStyleIdx="1" presStyleCnt="3" custScaleX="133101" custScaleY="100001" custLinFactNeighborX="-7424">
        <dgm:presLayoutVars>
          <dgm:chPref val="3"/>
        </dgm:presLayoutVars>
      </dgm:prSet>
      <dgm:spPr/>
      <dgm:t>
        <a:bodyPr/>
        <a:lstStyle/>
        <a:p>
          <a:endParaRPr kumimoji="1" lang="ja-JP" altLang="en-US"/>
        </a:p>
      </dgm:t>
    </dgm:pt>
    <dgm:pt modelId="{025C6FEB-CFD9-42C4-9695-CDF6799C6258}" type="pres">
      <dgm:prSet presAssocID="{D6DD045D-C5C5-4DF9-8F63-E3EB04B4C443}" presName="level3hierChild" presStyleCnt="0"/>
      <dgm:spPr/>
    </dgm:pt>
    <dgm:pt modelId="{C3816002-1483-464C-AD28-3983F98A30F7}" type="pres">
      <dgm:prSet presAssocID="{7003AC99-2918-4300-AEEE-176F46AC17AA}" presName="conn2-1" presStyleLbl="parChTrans1D3" presStyleIdx="2" presStyleCnt="3"/>
      <dgm:spPr/>
      <dgm:t>
        <a:bodyPr/>
        <a:lstStyle/>
        <a:p>
          <a:endParaRPr kumimoji="1" lang="ja-JP" altLang="en-US"/>
        </a:p>
      </dgm:t>
    </dgm:pt>
    <dgm:pt modelId="{FB018A98-3A12-4C43-BE65-E4F40D0798C7}" type="pres">
      <dgm:prSet presAssocID="{7003AC99-2918-4300-AEEE-176F46AC17AA}" presName="connTx" presStyleLbl="parChTrans1D3" presStyleIdx="2" presStyleCnt="3"/>
      <dgm:spPr/>
      <dgm:t>
        <a:bodyPr/>
        <a:lstStyle/>
        <a:p>
          <a:endParaRPr kumimoji="1" lang="ja-JP" altLang="en-US"/>
        </a:p>
      </dgm:t>
    </dgm:pt>
    <dgm:pt modelId="{B3197965-07E8-451B-A0F6-27FA88BF922A}" type="pres">
      <dgm:prSet presAssocID="{2FE134ED-7108-475F-837F-A145D732974C}" presName="root2" presStyleCnt="0"/>
      <dgm:spPr/>
    </dgm:pt>
    <dgm:pt modelId="{0D491732-F772-4194-984E-6F62E1542E8C}" type="pres">
      <dgm:prSet presAssocID="{2FE134ED-7108-475F-837F-A145D732974C}" presName="LevelTwoTextNode" presStyleLbl="node3" presStyleIdx="2" presStyleCnt="3" custScaleX="133101" custScaleY="100001" custLinFactNeighborX="-7424">
        <dgm:presLayoutVars>
          <dgm:chPref val="3"/>
        </dgm:presLayoutVars>
      </dgm:prSet>
      <dgm:spPr/>
      <dgm:t>
        <a:bodyPr/>
        <a:lstStyle/>
        <a:p>
          <a:endParaRPr kumimoji="1" lang="ja-JP" altLang="en-US"/>
        </a:p>
      </dgm:t>
    </dgm:pt>
    <dgm:pt modelId="{E6383C6A-EE4E-41A5-967A-F292E4E21E08}" type="pres">
      <dgm:prSet presAssocID="{2FE134ED-7108-475F-837F-A145D732974C}" presName="level3hierChild" presStyleCnt="0"/>
      <dgm:spPr/>
    </dgm:pt>
  </dgm:ptLst>
  <dgm:cxnLst>
    <dgm:cxn modelId="{12BDFEDF-0CC6-4037-8058-AA2F09642D1F}" type="presOf" srcId="{2B2DE341-A76D-4689-AC0F-878A4738A156}" destId="{25B7AE06-C03E-4DAA-AE59-FCC0824925BA}" srcOrd="0" destOrd="0" presId="urn:microsoft.com/office/officeart/2005/8/layout/hierarchy2"/>
    <dgm:cxn modelId="{9D13DEE1-49F4-432E-AAC8-E1F138F2681F}" type="presOf" srcId="{99577218-594B-4D3D-86F8-ABF225AD81CC}" destId="{E5FB0CE6-375E-4275-8AD2-ADCA48CD267F}" srcOrd="1" destOrd="0" presId="urn:microsoft.com/office/officeart/2005/8/layout/hierarchy2"/>
    <dgm:cxn modelId="{995AB8ED-94FC-4148-865E-81AA0A8323B5}" type="presOf" srcId="{44BEAAC3-EE23-46E1-8C92-2CD6E4D2615F}" destId="{FC959C57-9A1C-4005-843B-FE9D98EBF48E}" srcOrd="0" destOrd="0" presId="urn:microsoft.com/office/officeart/2005/8/layout/hierarchy2"/>
    <dgm:cxn modelId="{75AA3CC6-EC18-4991-8356-C07CB5FBC209}" type="presOf" srcId="{2E9DBBAA-3980-4FAB-AF06-3D393E90227E}" destId="{CB1EA738-B424-48B1-8F4F-F7E9CE2086DE}" srcOrd="1" destOrd="0" presId="urn:microsoft.com/office/officeart/2005/8/layout/hierarchy2"/>
    <dgm:cxn modelId="{5BC01F86-AC39-4026-BC5D-A74B336D2FCE}" srcId="{BF7795A1-90E0-4B30-91D1-78758310FF91}" destId="{3FA6DBB0-99D1-4531-AB75-4C41F100D877}" srcOrd="0" destOrd="0" parTransId="{E8AFC4E5-07A1-47FD-918D-E94880F4ED72}" sibTransId="{79E4E0E0-4440-47F3-A703-576531851726}"/>
    <dgm:cxn modelId="{0083DEFF-1008-4968-BBE9-5A74F47FC787}" type="presOf" srcId="{2E9DBBAA-3980-4FAB-AF06-3D393E90227E}" destId="{7F444CD3-20D9-432C-BDDE-2D0C1876F640}" srcOrd="0" destOrd="0" presId="urn:microsoft.com/office/officeart/2005/8/layout/hierarchy2"/>
    <dgm:cxn modelId="{574D5F55-FF33-4AF8-AFC4-6745BB7E093B}" type="presOf" srcId="{7003AC99-2918-4300-AEEE-176F46AC17AA}" destId="{FB018A98-3A12-4C43-BE65-E4F40D0798C7}" srcOrd="1" destOrd="0" presId="urn:microsoft.com/office/officeart/2005/8/layout/hierarchy2"/>
    <dgm:cxn modelId="{4AF2D181-ED25-477D-8781-DD610CEF8174}" srcId="{04503EE2-A552-4607-B965-138E398CE6EB}" destId="{8E996CB0-D250-4FB9-9125-1C509EA54CB4}" srcOrd="0" destOrd="0" parTransId="{C0DB06B3-2E80-4FE7-AD8E-9596B9747613}" sibTransId="{DA0E82D1-235E-41F7-AA06-68715109F15F}"/>
    <dgm:cxn modelId="{467ADDA1-8AF3-4487-9ADF-235E78FDA4E1}" type="presOf" srcId="{D6DD045D-C5C5-4DF9-8F63-E3EB04B4C443}" destId="{469F179A-7E4A-40DA-A0A2-71200584F113}" srcOrd="0" destOrd="0" presId="urn:microsoft.com/office/officeart/2005/8/layout/hierarchy2"/>
    <dgm:cxn modelId="{3BF78A61-0183-435C-A54E-AE97BF4FF198}" type="presOf" srcId="{BD7CF9EF-A3F5-4A5A-B2FE-73DE80941418}" destId="{82FBDA2B-763B-425D-A97C-72CB969EAD12}" srcOrd="0" destOrd="0" presId="urn:microsoft.com/office/officeart/2005/8/layout/hierarchy2"/>
    <dgm:cxn modelId="{E62546FD-3415-42CA-A2B3-63D8C9987D2C}" type="presOf" srcId="{4E6C6A01-2046-469D-9568-4CA23BBD507B}" destId="{96AC29D4-0A27-4547-BEA2-D4132F10A8CB}" srcOrd="1" destOrd="0" presId="urn:microsoft.com/office/officeart/2005/8/layout/hierarchy2"/>
    <dgm:cxn modelId="{14E619AB-A418-4BAD-A533-6AF19C7BB065}" type="presOf" srcId="{99577218-594B-4D3D-86F8-ABF225AD81CC}" destId="{6E4A5255-D6F7-498B-8D71-9731D82E871C}" srcOrd="0" destOrd="0" presId="urn:microsoft.com/office/officeart/2005/8/layout/hierarchy2"/>
    <dgm:cxn modelId="{76809B5A-D768-4474-965D-922AEDD1855B}" type="presOf" srcId="{BF7795A1-90E0-4B30-91D1-78758310FF91}" destId="{0E8D9178-924E-426E-A070-1EB40ED46E3D}" srcOrd="0" destOrd="0" presId="urn:microsoft.com/office/officeart/2005/8/layout/hierarchy2"/>
    <dgm:cxn modelId="{2A0C25CA-FE37-4811-9B6C-D3A8EA65299C}" type="presOf" srcId="{C0DB06B3-2E80-4FE7-AD8E-9596B9747613}" destId="{44D8640F-6F7E-41D0-BCA4-67781CA851B4}" srcOrd="0" destOrd="0" presId="urn:microsoft.com/office/officeart/2005/8/layout/hierarchy2"/>
    <dgm:cxn modelId="{65C4313A-4892-4AB2-9B34-4BC587B72CA8}" srcId="{2B2DE341-A76D-4689-AC0F-878A4738A156}" destId="{D6DD045D-C5C5-4DF9-8F63-E3EB04B4C443}" srcOrd="0" destOrd="0" parTransId="{A8828BAB-4900-4FF2-987D-7498831DD405}" sibTransId="{1A0D8326-BEF5-4576-A0A4-15A299A7B51A}"/>
    <dgm:cxn modelId="{1D26E8E4-E496-4C97-B40A-45E2F0468355}" srcId="{8E996CB0-D250-4FB9-9125-1C509EA54CB4}" destId="{44BEAAC3-EE23-46E1-8C92-2CD6E4D2615F}" srcOrd="1" destOrd="0" parTransId="{BD7CF9EF-A3F5-4A5A-B2FE-73DE80941418}" sibTransId="{7664D458-78AA-467B-ADB7-457DC4E66F6E}"/>
    <dgm:cxn modelId="{5673EE64-7821-4F6F-A7CE-9509A93208EA}" type="presOf" srcId="{8E996CB0-D250-4FB9-9125-1C509EA54CB4}" destId="{498043D4-B162-4582-B534-42A6E40F97EC}" srcOrd="0" destOrd="0" presId="urn:microsoft.com/office/officeart/2005/8/layout/hierarchy2"/>
    <dgm:cxn modelId="{237E5FB6-74AE-4A64-8BA1-336C6A923689}" type="presOf" srcId="{BD7CF9EF-A3F5-4A5A-B2FE-73DE80941418}" destId="{ABF6C2C8-3A9B-4110-BCAC-35922F380076}" srcOrd="1" destOrd="0" presId="urn:microsoft.com/office/officeart/2005/8/layout/hierarchy2"/>
    <dgm:cxn modelId="{E55DC276-A62B-413C-A804-3A89910FB465}" type="presOf" srcId="{3FA6DBB0-99D1-4531-AB75-4C41F100D877}" destId="{A34C0972-5AAD-40CA-BD37-8AE7DBBD9E91}" srcOrd="0" destOrd="0" presId="urn:microsoft.com/office/officeart/2005/8/layout/hierarchy2"/>
    <dgm:cxn modelId="{0DE900DB-3C34-452F-B8CF-AEBCC645CDEB}" type="presOf" srcId="{2FE134ED-7108-475F-837F-A145D732974C}" destId="{0D491732-F772-4194-984E-6F62E1542E8C}" srcOrd="0" destOrd="0" presId="urn:microsoft.com/office/officeart/2005/8/layout/hierarchy2"/>
    <dgm:cxn modelId="{0BFB7D09-4077-4025-8E45-ED3B32FDBC56}" srcId="{2B2DE341-A76D-4689-AC0F-878A4738A156}" destId="{2FE134ED-7108-475F-837F-A145D732974C}" srcOrd="1" destOrd="0" parTransId="{7003AC99-2918-4300-AEEE-176F46AC17AA}" sibTransId="{EA45C560-9452-42B5-AAD2-B463B767105D}"/>
    <dgm:cxn modelId="{9C3F4B9E-C62B-4DB4-A70A-20449D87352B}" type="presOf" srcId="{04503EE2-A552-4607-B965-138E398CE6EB}" destId="{A71645F2-0A28-4619-A913-9174CC725E4C}" srcOrd="0" destOrd="0" presId="urn:microsoft.com/office/officeart/2005/8/layout/hierarchy2"/>
    <dgm:cxn modelId="{C0D2802E-E1F6-449B-86D0-93F5CBB82B7D}" srcId="{3FA6DBB0-99D1-4531-AB75-4C41F100D877}" destId="{04503EE2-A552-4607-B965-138E398CE6EB}" srcOrd="0" destOrd="0" parTransId="{2E9DBBAA-3980-4FAB-AF06-3D393E90227E}" sibTransId="{265C7746-9CB3-4DBF-859C-FEC8E5A10D12}"/>
    <dgm:cxn modelId="{9C209B89-5505-4679-8190-A32AF1D5CCD4}" srcId="{8E996CB0-D250-4FB9-9125-1C509EA54CB4}" destId="{AC943F08-F508-4434-807E-3F0A568289C3}" srcOrd="0" destOrd="0" parTransId="{99577218-594B-4D3D-86F8-ABF225AD81CC}" sibTransId="{AA680F24-71B9-4BB0-A118-A7FD6934EEC7}"/>
    <dgm:cxn modelId="{27E3D2DC-E676-4773-8898-5865326A2A0D}" type="presOf" srcId="{A8828BAB-4900-4FF2-987D-7498831DD405}" destId="{87ED5910-7718-4AA9-8337-4EA5CB53368C}" srcOrd="1" destOrd="0" presId="urn:microsoft.com/office/officeart/2005/8/layout/hierarchy2"/>
    <dgm:cxn modelId="{1255F6A9-3DD8-4254-8B73-F15ABEC8A9CB}" type="presOf" srcId="{AC943F08-F508-4434-807E-3F0A568289C3}" destId="{40D9FE33-E235-4DF8-BC9B-95B144738131}" srcOrd="0" destOrd="0" presId="urn:microsoft.com/office/officeart/2005/8/layout/hierarchy2"/>
    <dgm:cxn modelId="{D79A8596-90F5-4F74-A751-8E310D6743CC}" srcId="{3FA6DBB0-99D1-4531-AB75-4C41F100D877}" destId="{2B2DE341-A76D-4689-AC0F-878A4738A156}" srcOrd="1" destOrd="0" parTransId="{4E6C6A01-2046-469D-9568-4CA23BBD507B}" sibTransId="{29DE9AA0-565D-40EF-A089-D0E9C21E8026}"/>
    <dgm:cxn modelId="{07D7605E-4123-4826-920A-B0227562E6A1}" type="presOf" srcId="{4E6C6A01-2046-469D-9568-4CA23BBD507B}" destId="{8B42165E-1BC0-403A-834A-7C0D1D0727E6}" srcOrd="0" destOrd="0" presId="urn:microsoft.com/office/officeart/2005/8/layout/hierarchy2"/>
    <dgm:cxn modelId="{867AEB20-DB9A-4B0C-BA6F-292DAA2C42F9}" type="presOf" srcId="{7003AC99-2918-4300-AEEE-176F46AC17AA}" destId="{C3816002-1483-464C-AD28-3983F98A30F7}" srcOrd="0" destOrd="0" presId="urn:microsoft.com/office/officeart/2005/8/layout/hierarchy2"/>
    <dgm:cxn modelId="{01A2BC05-E9FE-4123-8642-97FF0D32FF07}" type="presOf" srcId="{A8828BAB-4900-4FF2-987D-7498831DD405}" destId="{68594014-3AF6-4FB9-A724-CE3CC66FAA74}" srcOrd="0" destOrd="0" presId="urn:microsoft.com/office/officeart/2005/8/layout/hierarchy2"/>
    <dgm:cxn modelId="{B8C8C2D4-FAD4-40FF-B675-9BCE99F15A00}" type="presOf" srcId="{C0DB06B3-2E80-4FE7-AD8E-9596B9747613}" destId="{2FDC57CA-D409-48D0-985C-E3803DA55AD0}" srcOrd="1" destOrd="0" presId="urn:microsoft.com/office/officeart/2005/8/layout/hierarchy2"/>
    <dgm:cxn modelId="{8F4108F1-D9FF-4D52-986D-860DB16F4F81}" type="presParOf" srcId="{0E8D9178-924E-426E-A070-1EB40ED46E3D}" destId="{75CA85EC-0DF5-47DA-93A1-188DBE804F89}" srcOrd="0" destOrd="0" presId="urn:microsoft.com/office/officeart/2005/8/layout/hierarchy2"/>
    <dgm:cxn modelId="{59BAC4F3-2CEB-44A6-A04A-A12DF04F3C1E}" type="presParOf" srcId="{75CA85EC-0DF5-47DA-93A1-188DBE804F89}" destId="{A34C0972-5AAD-40CA-BD37-8AE7DBBD9E91}" srcOrd="0" destOrd="0" presId="urn:microsoft.com/office/officeart/2005/8/layout/hierarchy2"/>
    <dgm:cxn modelId="{31F04BC9-C284-4E55-B26C-28765C3F03D5}" type="presParOf" srcId="{75CA85EC-0DF5-47DA-93A1-188DBE804F89}" destId="{38324ECF-74E7-4392-B5FA-2F7F9818B36C}" srcOrd="1" destOrd="0" presId="urn:microsoft.com/office/officeart/2005/8/layout/hierarchy2"/>
    <dgm:cxn modelId="{E72041ED-921D-4318-B98B-EB18FAA15785}" type="presParOf" srcId="{38324ECF-74E7-4392-B5FA-2F7F9818B36C}" destId="{7F444CD3-20D9-432C-BDDE-2D0C1876F640}" srcOrd="0" destOrd="0" presId="urn:microsoft.com/office/officeart/2005/8/layout/hierarchy2"/>
    <dgm:cxn modelId="{0B890339-380B-40BA-B106-218CFFCE568D}" type="presParOf" srcId="{7F444CD3-20D9-432C-BDDE-2D0C1876F640}" destId="{CB1EA738-B424-48B1-8F4F-F7E9CE2086DE}" srcOrd="0" destOrd="0" presId="urn:microsoft.com/office/officeart/2005/8/layout/hierarchy2"/>
    <dgm:cxn modelId="{14DCEC73-7B99-4B8B-B0EC-EF31952C60E2}" type="presParOf" srcId="{38324ECF-74E7-4392-B5FA-2F7F9818B36C}" destId="{50891147-0A94-4B6D-8E3B-088983652741}" srcOrd="1" destOrd="0" presId="urn:microsoft.com/office/officeart/2005/8/layout/hierarchy2"/>
    <dgm:cxn modelId="{7AE77133-14E6-4E25-8017-7259E9A40D3F}" type="presParOf" srcId="{50891147-0A94-4B6D-8E3B-088983652741}" destId="{A71645F2-0A28-4619-A913-9174CC725E4C}" srcOrd="0" destOrd="0" presId="urn:microsoft.com/office/officeart/2005/8/layout/hierarchy2"/>
    <dgm:cxn modelId="{36341FD5-B6CF-4E3A-887D-1BE3E9BECF4A}" type="presParOf" srcId="{50891147-0A94-4B6D-8E3B-088983652741}" destId="{12F4BAE3-B7EC-4DD5-A6BF-2496713D20C9}" srcOrd="1" destOrd="0" presId="urn:microsoft.com/office/officeart/2005/8/layout/hierarchy2"/>
    <dgm:cxn modelId="{2F56595D-3F60-4AF7-9B13-52E98CFF849D}" type="presParOf" srcId="{12F4BAE3-B7EC-4DD5-A6BF-2496713D20C9}" destId="{44D8640F-6F7E-41D0-BCA4-67781CA851B4}" srcOrd="0" destOrd="0" presId="urn:microsoft.com/office/officeart/2005/8/layout/hierarchy2"/>
    <dgm:cxn modelId="{BD4CAE57-9718-4D96-9307-C0774AEB390D}" type="presParOf" srcId="{44D8640F-6F7E-41D0-BCA4-67781CA851B4}" destId="{2FDC57CA-D409-48D0-985C-E3803DA55AD0}" srcOrd="0" destOrd="0" presId="urn:microsoft.com/office/officeart/2005/8/layout/hierarchy2"/>
    <dgm:cxn modelId="{AAC92A85-E4E5-42B2-80CE-74B6BD004003}" type="presParOf" srcId="{12F4BAE3-B7EC-4DD5-A6BF-2496713D20C9}" destId="{66F26C87-99A3-47BF-8356-798911F750A4}" srcOrd="1" destOrd="0" presId="urn:microsoft.com/office/officeart/2005/8/layout/hierarchy2"/>
    <dgm:cxn modelId="{9CD0B6B1-EF61-4BB7-9AA0-56336BA4DF3E}" type="presParOf" srcId="{66F26C87-99A3-47BF-8356-798911F750A4}" destId="{498043D4-B162-4582-B534-42A6E40F97EC}" srcOrd="0" destOrd="0" presId="urn:microsoft.com/office/officeart/2005/8/layout/hierarchy2"/>
    <dgm:cxn modelId="{4F382091-6CE0-4DF1-8C7C-179C34CA8B17}" type="presParOf" srcId="{66F26C87-99A3-47BF-8356-798911F750A4}" destId="{42DB756B-8C6E-49BA-B57A-158AB82FA5B4}" srcOrd="1" destOrd="0" presId="urn:microsoft.com/office/officeart/2005/8/layout/hierarchy2"/>
    <dgm:cxn modelId="{8035103C-BEA5-4634-897E-1051F6FCDBB4}" type="presParOf" srcId="{42DB756B-8C6E-49BA-B57A-158AB82FA5B4}" destId="{6E4A5255-D6F7-498B-8D71-9731D82E871C}" srcOrd="0" destOrd="0" presId="urn:microsoft.com/office/officeart/2005/8/layout/hierarchy2"/>
    <dgm:cxn modelId="{05B7087C-78CF-42C7-A5C6-D7500BE5857F}" type="presParOf" srcId="{6E4A5255-D6F7-498B-8D71-9731D82E871C}" destId="{E5FB0CE6-375E-4275-8AD2-ADCA48CD267F}" srcOrd="0" destOrd="0" presId="urn:microsoft.com/office/officeart/2005/8/layout/hierarchy2"/>
    <dgm:cxn modelId="{7C32F414-1A09-459C-A198-6112DDB92D24}" type="presParOf" srcId="{42DB756B-8C6E-49BA-B57A-158AB82FA5B4}" destId="{5A529DC8-F138-45E3-9334-71A8CB563696}" srcOrd="1" destOrd="0" presId="urn:microsoft.com/office/officeart/2005/8/layout/hierarchy2"/>
    <dgm:cxn modelId="{B27B0502-C06F-4BCE-8CC6-8B37B30B5AC8}" type="presParOf" srcId="{5A529DC8-F138-45E3-9334-71A8CB563696}" destId="{40D9FE33-E235-4DF8-BC9B-95B144738131}" srcOrd="0" destOrd="0" presId="urn:microsoft.com/office/officeart/2005/8/layout/hierarchy2"/>
    <dgm:cxn modelId="{B91C612B-598C-4242-B071-6F7E7C529F4C}" type="presParOf" srcId="{5A529DC8-F138-45E3-9334-71A8CB563696}" destId="{2DA5CF24-6CC7-4CE4-9F10-900DE0DBC516}" srcOrd="1" destOrd="0" presId="urn:microsoft.com/office/officeart/2005/8/layout/hierarchy2"/>
    <dgm:cxn modelId="{6A97B9EB-9E63-44CE-B6BB-28710C4727CB}" type="presParOf" srcId="{42DB756B-8C6E-49BA-B57A-158AB82FA5B4}" destId="{82FBDA2B-763B-425D-A97C-72CB969EAD12}" srcOrd="2" destOrd="0" presId="urn:microsoft.com/office/officeart/2005/8/layout/hierarchy2"/>
    <dgm:cxn modelId="{F7F7FAFC-2097-455E-8C6B-42F66B83283F}" type="presParOf" srcId="{82FBDA2B-763B-425D-A97C-72CB969EAD12}" destId="{ABF6C2C8-3A9B-4110-BCAC-35922F380076}" srcOrd="0" destOrd="0" presId="urn:microsoft.com/office/officeart/2005/8/layout/hierarchy2"/>
    <dgm:cxn modelId="{53634231-8836-4EC1-B61A-179EB7AC1236}" type="presParOf" srcId="{42DB756B-8C6E-49BA-B57A-158AB82FA5B4}" destId="{2A333F6D-C18A-457E-9A2A-A7360A95712D}" srcOrd="3" destOrd="0" presId="urn:microsoft.com/office/officeart/2005/8/layout/hierarchy2"/>
    <dgm:cxn modelId="{1C5FFA4F-49B5-4721-9FFA-EEED25396D34}" type="presParOf" srcId="{2A333F6D-C18A-457E-9A2A-A7360A95712D}" destId="{FC959C57-9A1C-4005-843B-FE9D98EBF48E}" srcOrd="0" destOrd="0" presId="urn:microsoft.com/office/officeart/2005/8/layout/hierarchy2"/>
    <dgm:cxn modelId="{190F5692-E873-43EE-941B-47E9ECAA0376}" type="presParOf" srcId="{2A333F6D-C18A-457E-9A2A-A7360A95712D}" destId="{28B326B3-8BA1-4EE7-B5E9-1E5A06AF6535}" srcOrd="1" destOrd="0" presId="urn:microsoft.com/office/officeart/2005/8/layout/hierarchy2"/>
    <dgm:cxn modelId="{CE69B8FB-A2C1-4425-BADB-F211EF13AAF6}" type="presParOf" srcId="{38324ECF-74E7-4392-B5FA-2F7F9818B36C}" destId="{8B42165E-1BC0-403A-834A-7C0D1D0727E6}" srcOrd="2" destOrd="0" presId="urn:microsoft.com/office/officeart/2005/8/layout/hierarchy2"/>
    <dgm:cxn modelId="{E0AF55D7-D9AA-42F5-B066-CF7BBF27526C}" type="presParOf" srcId="{8B42165E-1BC0-403A-834A-7C0D1D0727E6}" destId="{96AC29D4-0A27-4547-BEA2-D4132F10A8CB}" srcOrd="0" destOrd="0" presId="urn:microsoft.com/office/officeart/2005/8/layout/hierarchy2"/>
    <dgm:cxn modelId="{4A99BFFF-E1D4-415A-AFD0-279C7D6AD6A7}" type="presParOf" srcId="{38324ECF-74E7-4392-B5FA-2F7F9818B36C}" destId="{C04BA3C1-71D9-4F2E-A864-ABC968444223}" srcOrd="3" destOrd="0" presId="urn:microsoft.com/office/officeart/2005/8/layout/hierarchy2"/>
    <dgm:cxn modelId="{FC458A85-B3BB-4438-A4B3-5DB778030D5A}" type="presParOf" srcId="{C04BA3C1-71D9-4F2E-A864-ABC968444223}" destId="{25B7AE06-C03E-4DAA-AE59-FCC0824925BA}" srcOrd="0" destOrd="0" presId="urn:microsoft.com/office/officeart/2005/8/layout/hierarchy2"/>
    <dgm:cxn modelId="{9DB48FA7-1FF4-40E9-A5EA-FEC9005BC8EF}" type="presParOf" srcId="{C04BA3C1-71D9-4F2E-A864-ABC968444223}" destId="{B1A83D30-A6E0-43AF-9C21-4761DFD53C5B}" srcOrd="1" destOrd="0" presId="urn:microsoft.com/office/officeart/2005/8/layout/hierarchy2"/>
    <dgm:cxn modelId="{5A92B4A3-F113-4542-8909-0872BD78A631}" type="presParOf" srcId="{B1A83D30-A6E0-43AF-9C21-4761DFD53C5B}" destId="{68594014-3AF6-4FB9-A724-CE3CC66FAA74}" srcOrd="0" destOrd="0" presId="urn:microsoft.com/office/officeart/2005/8/layout/hierarchy2"/>
    <dgm:cxn modelId="{5797DAFE-5350-4C81-BBBA-87B92FFAD90C}" type="presParOf" srcId="{68594014-3AF6-4FB9-A724-CE3CC66FAA74}" destId="{87ED5910-7718-4AA9-8337-4EA5CB53368C}" srcOrd="0" destOrd="0" presId="urn:microsoft.com/office/officeart/2005/8/layout/hierarchy2"/>
    <dgm:cxn modelId="{0F519096-75B3-4B36-AC63-2114BAB5E1F5}" type="presParOf" srcId="{B1A83D30-A6E0-43AF-9C21-4761DFD53C5B}" destId="{A807BFDF-64FF-4065-A5D6-6AAC987B7E77}" srcOrd="1" destOrd="0" presId="urn:microsoft.com/office/officeart/2005/8/layout/hierarchy2"/>
    <dgm:cxn modelId="{0D3F83F0-99A0-4786-BFF7-2E5BC59F346D}" type="presParOf" srcId="{A807BFDF-64FF-4065-A5D6-6AAC987B7E77}" destId="{469F179A-7E4A-40DA-A0A2-71200584F113}" srcOrd="0" destOrd="0" presId="urn:microsoft.com/office/officeart/2005/8/layout/hierarchy2"/>
    <dgm:cxn modelId="{9985CBB0-CFDC-4FB7-860C-C7EB584D1245}" type="presParOf" srcId="{A807BFDF-64FF-4065-A5D6-6AAC987B7E77}" destId="{025C6FEB-CFD9-42C4-9695-CDF6799C6258}" srcOrd="1" destOrd="0" presId="urn:microsoft.com/office/officeart/2005/8/layout/hierarchy2"/>
    <dgm:cxn modelId="{B26ADFF8-5EB5-41A8-A08F-98806B2562AA}" type="presParOf" srcId="{B1A83D30-A6E0-43AF-9C21-4761DFD53C5B}" destId="{C3816002-1483-464C-AD28-3983F98A30F7}" srcOrd="2" destOrd="0" presId="urn:microsoft.com/office/officeart/2005/8/layout/hierarchy2"/>
    <dgm:cxn modelId="{7D8C5CA7-B253-40BC-8E0A-C9265DF3DF52}" type="presParOf" srcId="{C3816002-1483-464C-AD28-3983F98A30F7}" destId="{FB018A98-3A12-4C43-BE65-E4F40D0798C7}" srcOrd="0" destOrd="0" presId="urn:microsoft.com/office/officeart/2005/8/layout/hierarchy2"/>
    <dgm:cxn modelId="{9C0208F0-402A-4248-9539-758EE7C38B08}" type="presParOf" srcId="{B1A83D30-A6E0-43AF-9C21-4761DFD53C5B}" destId="{B3197965-07E8-451B-A0F6-27FA88BF922A}" srcOrd="3" destOrd="0" presId="urn:microsoft.com/office/officeart/2005/8/layout/hierarchy2"/>
    <dgm:cxn modelId="{EA15A72B-D14C-4A81-9174-7982826F68D2}" type="presParOf" srcId="{B3197965-07E8-451B-A0F6-27FA88BF922A}" destId="{0D491732-F772-4194-984E-6F62E1542E8C}" srcOrd="0" destOrd="0" presId="urn:microsoft.com/office/officeart/2005/8/layout/hierarchy2"/>
    <dgm:cxn modelId="{10908A7C-B01C-4175-AFED-3A11F61EC951}" type="presParOf" srcId="{B3197965-07E8-451B-A0F6-27FA88BF922A}" destId="{E6383C6A-EE4E-41A5-967A-F292E4E21E0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1102BA5-DE94-4AED-B62F-1B4C8BABE90D}"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kumimoji="1" lang="ja-JP" altLang="en-US"/>
        </a:p>
      </dgm:t>
    </dgm:pt>
    <dgm:pt modelId="{99587466-15E0-4286-A2B9-07FC3C3E094F}">
      <dgm:prSet phldrT="[テキスト]" custT="1"/>
      <dgm:spPr/>
      <dgm:t>
        <a:bodyPr/>
        <a:lstStyle/>
        <a:p>
          <a:r>
            <a:rPr kumimoji="1" lang="ja-JP" altLang="en-US" sz="1600" b="1" dirty="0" smtClean="0"/>
            <a:t>担保法：</a:t>
          </a:r>
          <a:endParaRPr kumimoji="1" lang="en-US" altLang="ja-JP" sz="1600" b="1" dirty="0" smtClean="0"/>
        </a:p>
        <a:p>
          <a:r>
            <a:rPr kumimoji="1" lang="ja-JP" altLang="en-US" sz="1600" b="1" dirty="0" smtClean="0"/>
            <a:t>掴取力の強化</a:t>
          </a:r>
          <a:endParaRPr kumimoji="1" lang="en-US" altLang="ja-JP" sz="1600" b="1" dirty="0" smtClean="0"/>
        </a:p>
      </dgm:t>
    </dgm:pt>
    <dgm:pt modelId="{6FE888F4-B12A-4F59-835C-6088943020AF}" type="parTrans" cxnId="{8AE4CB54-AC6A-4B7D-B559-403232E84CE6}">
      <dgm:prSet/>
      <dgm:spPr/>
      <dgm:t>
        <a:bodyPr/>
        <a:lstStyle/>
        <a:p>
          <a:endParaRPr kumimoji="1" lang="ja-JP" altLang="en-US" sz="2800" b="1"/>
        </a:p>
      </dgm:t>
    </dgm:pt>
    <dgm:pt modelId="{D4123C44-231D-4A54-B144-E8919CBBD87B}" type="sibTrans" cxnId="{8AE4CB54-AC6A-4B7D-B559-403232E84CE6}">
      <dgm:prSet/>
      <dgm:spPr/>
      <dgm:t>
        <a:bodyPr/>
        <a:lstStyle/>
        <a:p>
          <a:endParaRPr kumimoji="1" lang="ja-JP" altLang="en-US" sz="2800" b="1"/>
        </a:p>
      </dgm:t>
    </dgm:pt>
    <dgm:pt modelId="{AEABFC46-2B93-4827-8CD5-5C60F211E521}">
      <dgm:prSet phldrT="[テキスト]" custT="1"/>
      <dgm:spPr/>
      <dgm:t>
        <a:bodyPr/>
        <a:lstStyle/>
        <a:p>
          <a:r>
            <a:rPr kumimoji="1" lang="ja-JP" altLang="en-US" sz="1600" b="1" dirty="0" smtClean="0"/>
            <a:t>量的強化</a:t>
          </a:r>
          <a:endParaRPr kumimoji="1" lang="en-US" altLang="ja-JP" sz="1600" b="1" dirty="0" smtClean="0"/>
        </a:p>
        <a:p>
          <a:r>
            <a:rPr kumimoji="1" lang="ja-JP" altLang="en-US" sz="1600" b="1" dirty="0" smtClean="0"/>
            <a:t>（人的担保）</a:t>
          </a:r>
          <a:endParaRPr kumimoji="1" lang="ja-JP" altLang="en-US" sz="1600" b="1" dirty="0"/>
        </a:p>
      </dgm:t>
    </dgm:pt>
    <dgm:pt modelId="{998BE8EB-E0F4-4288-B021-C56D4C6DE039}" type="parTrans" cxnId="{3B88C1C7-4F97-4032-A0ED-CE6D1F835C0B}">
      <dgm:prSet custT="1"/>
      <dgm:spPr/>
      <dgm:t>
        <a:bodyPr/>
        <a:lstStyle/>
        <a:p>
          <a:endParaRPr kumimoji="1" lang="ja-JP" altLang="en-US" sz="800" b="1"/>
        </a:p>
      </dgm:t>
    </dgm:pt>
    <dgm:pt modelId="{96FDE4DE-07D2-413E-9CAF-CBA1E73149D0}" type="sibTrans" cxnId="{3B88C1C7-4F97-4032-A0ED-CE6D1F835C0B}">
      <dgm:prSet/>
      <dgm:spPr/>
      <dgm:t>
        <a:bodyPr/>
        <a:lstStyle/>
        <a:p>
          <a:endParaRPr kumimoji="1" lang="ja-JP" altLang="en-US" sz="2800" b="1"/>
        </a:p>
      </dgm:t>
    </dgm:pt>
    <dgm:pt modelId="{BC7524BF-1711-4786-9467-0B1AED8B5A7B}">
      <dgm:prSet phldrT="[テキスト]" custT="1"/>
      <dgm:spPr/>
      <dgm:t>
        <a:bodyPr/>
        <a:lstStyle/>
        <a:p>
          <a:r>
            <a:rPr kumimoji="1" lang="ja-JP" altLang="en-US" sz="1600" b="1" dirty="0" smtClean="0"/>
            <a:t>債務者以外の人に責任を</a:t>
          </a:r>
          <a:r>
            <a:rPr kumimoji="1" lang="en-US" altLang="ja-JP" sz="1600" b="1" dirty="0" smtClean="0"/>
            <a:t/>
          </a:r>
          <a:br>
            <a:rPr kumimoji="1" lang="en-US" altLang="ja-JP" sz="1600" b="1" dirty="0" smtClean="0"/>
          </a:br>
          <a:r>
            <a:rPr kumimoji="1" lang="ja-JP" altLang="en-US" sz="1600" b="1" dirty="0" smtClean="0"/>
            <a:t>負わす</a:t>
          </a:r>
          <a:endParaRPr kumimoji="1" lang="ja-JP" altLang="en-US" sz="1600" b="1" dirty="0"/>
        </a:p>
      </dgm:t>
    </dgm:pt>
    <dgm:pt modelId="{BFDFFFAE-65DD-4DC7-AF77-34832BC03273}" type="parTrans" cxnId="{8B346498-8B67-4274-88AA-BE0457F84033}">
      <dgm:prSet custT="1"/>
      <dgm:spPr/>
      <dgm:t>
        <a:bodyPr/>
        <a:lstStyle/>
        <a:p>
          <a:endParaRPr kumimoji="1" lang="ja-JP" altLang="en-US" sz="800" b="1"/>
        </a:p>
      </dgm:t>
    </dgm:pt>
    <dgm:pt modelId="{A67749C9-2947-41EC-A68C-10D23186B714}" type="sibTrans" cxnId="{8B346498-8B67-4274-88AA-BE0457F84033}">
      <dgm:prSet/>
      <dgm:spPr/>
      <dgm:t>
        <a:bodyPr/>
        <a:lstStyle/>
        <a:p>
          <a:endParaRPr kumimoji="1" lang="ja-JP" altLang="en-US" sz="2800" b="1"/>
        </a:p>
      </dgm:t>
    </dgm:pt>
    <dgm:pt modelId="{7D0BE751-684C-4C50-A660-B85EABCCDDD4}">
      <dgm:prSet phldrT="[テキスト]" custT="1"/>
      <dgm:spPr/>
      <dgm:t>
        <a:bodyPr/>
        <a:lstStyle/>
        <a:p>
          <a:r>
            <a:rPr kumimoji="1" lang="ja-JP" altLang="en-US" sz="1600" b="1" dirty="0" smtClean="0"/>
            <a:t>質的強化</a:t>
          </a:r>
          <a:endParaRPr kumimoji="1" lang="en-US" altLang="ja-JP" sz="1600" b="1" dirty="0" smtClean="0"/>
        </a:p>
        <a:p>
          <a:r>
            <a:rPr kumimoji="1" lang="ja-JP" altLang="en-US" sz="1600" b="1" dirty="0" smtClean="0"/>
            <a:t>（物的担保）</a:t>
          </a:r>
          <a:endParaRPr kumimoji="1" lang="ja-JP" altLang="en-US" sz="1600" b="1" dirty="0"/>
        </a:p>
      </dgm:t>
    </dgm:pt>
    <dgm:pt modelId="{2EC2CE04-AD9A-4AE6-8181-C61FB9E0A541}" type="parTrans" cxnId="{E105EF2D-3F5B-4EB5-B62B-2F55B14B5269}">
      <dgm:prSet custT="1"/>
      <dgm:spPr/>
      <dgm:t>
        <a:bodyPr/>
        <a:lstStyle/>
        <a:p>
          <a:endParaRPr kumimoji="1" lang="ja-JP" altLang="en-US" sz="800" b="1"/>
        </a:p>
      </dgm:t>
    </dgm:pt>
    <dgm:pt modelId="{E7F5DE75-9C71-48A9-AAD2-96F6D297FA86}" type="sibTrans" cxnId="{E105EF2D-3F5B-4EB5-B62B-2F55B14B5269}">
      <dgm:prSet/>
      <dgm:spPr/>
      <dgm:t>
        <a:bodyPr/>
        <a:lstStyle/>
        <a:p>
          <a:endParaRPr kumimoji="1" lang="ja-JP" altLang="en-US" sz="2800" b="1"/>
        </a:p>
      </dgm:t>
    </dgm:pt>
    <dgm:pt modelId="{6FA3721A-CE27-4392-A0B4-CAF1F24138FD}">
      <dgm:prSet phldrT="[テキスト]" custT="1"/>
      <dgm:spPr/>
      <dgm:t>
        <a:bodyPr/>
        <a:lstStyle/>
        <a:p>
          <a:r>
            <a:rPr kumimoji="1" lang="ja-JP" altLang="en-US" sz="1600" b="1" dirty="0" smtClean="0"/>
            <a:t>事実上の</a:t>
          </a:r>
          <a:endParaRPr kumimoji="1" lang="en-US" altLang="ja-JP" sz="1600" b="1" dirty="0" smtClean="0"/>
        </a:p>
        <a:p>
          <a:r>
            <a:rPr kumimoji="1" lang="ja-JP" altLang="en-US" sz="1600" b="1" dirty="0" smtClean="0"/>
            <a:t>優先弁済権</a:t>
          </a:r>
          <a:endParaRPr kumimoji="1" lang="ja-JP" altLang="en-US" sz="1600" b="1" dirty="0"/>
        </a:p>
      </dgm:t>
    </dgm:pt>
    <dgm:pt modelId="{D01A33EC-1709-4D3C-A719-AC2D96390279}" type="parTrans" cxnId="{2EDFDFF7-35EC-4DB5-BCFC-CAF251BBFA89}">
      <dgm:prSet custT="1"/>
      <dgm:spPr/>
      <dgm:t>
        <a:bodyPr/>
        <a:lstStyle/>
        <a:p>
          <a:endParaRPr kumimoji="1" lang="ja-JP" altLang="en-US" sz="800" b="1"/>
        </a:p>
      </dgm:t>
    </dgm:pt>
    <dgm:pt modelId="{21451DFB-6262-4E4C-A1D9-B05FDC184F2A}" type="sibTrans" cxnId="{2EDFDFF7-35EC-4DB5-BCFC-CAF251BBFA89}">
      <dgm:prSet/>
      <dgm:spPr/>
      <dgm:t>
        <a:bodyPr/>
        <a:lstStyle/>
        <a:p>
          <a:endParaRPr kumimoji="1" lang="ja-JP" altLang="en-US" sz="2800" b="1"/>
        </a:p>
      </dgm:t>
    </dgm:pt>
    <dgm:pt modelId="{70D10A57-43AB-47AD-A81D-3EDBC6585E8C}">
      <dgm:prSet phldrT="[テキスト]" custT="1"/>
      <dgm:spPr/>
      <dgm:t>
        <a:bodyPr/>
        <a:lstStyle/>
        <a:p>
          <a:r>
            <a:rPr kumimoji="1" lang="ja-JP" altLang="en-US" sz="1600" b="1" dirty="0" smtClean="0"/>
            <a:t>法律上の</a:t>
          </a:r>
          <a:endParaRPr kumimoji="1" lang="en-US" altLang="ja-JP" sz="1600" b="1" dirty="0" smtClean="0"/>
        </a:p>
        <a:p>
          <a:r>
            <a:rPr kumimoji="1" lang="ja-JP" altLang="en-US" sz="1600" b="1" dirty="0" smtClean="0"/>
            <a:t>優先弁済権</a:t>
          </a:r>
          <a:endParaRPr kumimoji="1" lang="ja-JP" altLang="en-US" sz="1600" b="1" dirty="0"/>
        </a:p>
      </dgm:t>
    </dgm:pt>
    <dgm:pt modelId="{3143BC40-E306-4EDD-A3D4-FC32FB6277EB}" type="parTrans" cxnId="{1FBE70B8-41B9-4087-8CCB-57D23641FE27}">
      <dgm:prSet custT="1"/>
      <dgm:spPr/>
      <dgm:t>
        <a:bodyPr/>
        <a:lstStyle/>
        <a:p>
          <a:endParaRPr kumimoji="1" lang="ja-JP" altLang="en-US" sz="800" b="1"/>
        </a:p>
      </dgm:t>
    </dgm:pt>
    <dgm:pt modelId="{E229AD44-2D55-4EF1-AD8B-5A83307B6965}" type="sibTrans" cxnId="{1FBE70B8-41B9-4087-8CCB-57D23641FE27}">
      <dgm:prSet/>
      <dgm:spPr/>
      <dgm:t>
        <a:bodyPr/>
        <a:lstStyle/>
        <a:p>
          <a:endParaRPr kumimoji="1" lang="ja-JP" altLang="en-US" sz="2800" b="1"/>
        </a:p>
      </dgm:t>
    </dgm:pt>
    <dgm:pt modelId="{6325C317-E712-43A4-9FE6-617083950319}">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600" b="1" dirty="0" smtClean="0"/>
            <a:t>連帯債務</a:t>
          </a:r>
          <a:endParaRPr kumimoji="1" lang="ja-JP" altLang="en-US" sz="1600" b="1" dirty="0"/>
        </a:p>
      </dgm:t>
    </dgm:pt>
    <dgm:pt modelId="{190E0F6D-7D2E-4CFE-8E82-E4B3CC6C7B3B}" type="parTrans" cxnId="{86235E6D-8916-41BD-966A-F6CD355CD3D8}">
      <dgm:prSet custT="1"/>
      <dgm:spPr/>
      <dgm:t>
        <a:bodyPr/>
        <a:lstStyle/>
        <a:p>
          <a:endParaRPr kumimoji="1" lang="ja-JP" altLang="en-US" sz="800" b="1"/>
        </a:p>
      </dgm:t>
    </dgm:pt>
    <dgm:pt modelId="{7400AFCA-A5E0-4C7F-A6F9-A5D458B143AB}" type="sibTrans" cxnId="{86235E6D-8916-41BD-966A-F6CD355CD3D8}">
      <dgm:prSet/>
      <dgm:spPr/>
      <dgm:t>
        <a:bodyPr/>
        <a:lstStyle/>
        <a:p>
          <a:endParaRPr kumimoji="1" lang="ja-JP" altLang="en-US" sz="2800" b="1"/>
        </a:p>
      </dgm:t>
    </dgm:pt>
    <dgm:pt modelId="{38F4F242-0630-4882-9D4A-4055020E819A}">
      <dgm:prSet phldrT="[テキスト]" custT="1"/>
      <dgm:spPr/>
      <dgm:t>
        <a:bodyPr/>
        <a:lstStyle/>
        <a:p>
          <a:r>
            <a:rPr kumimoji="1" lang="ja-JP" altLang="en-US" sz="1600" b="1" dirty="0" smtClean="0"/>
            <a:t>債務と保証</a:t>
          </a:r>
          <a:endParaRPr kumimoji="1" lang="en-US" altLang="ja-JP" sz="1600" b="1" dirty="0" smtClean="0"/>
        </a:p>
        <a:p>
          <a:r>
            <a:rPr kumimoji="1" lang="ja-JP" altLang="en-US" sz="1600" b="1" dirty="0" smtClean="0"/>
            <a:t>との結合</a:t>
          </a:r>
          <a:endParaRPr kumimoji="1" lang="ja-JP" altLang="en-US" sz="1600" b="1" dirty="0"/>
        </a:p>
      </dgm:t>
    </dgm:pt>
    <dgm:pt modelId="{4DC555EB-67C4-4607-9C5F-9C25B8A48299}" type="parTrans" cxnId="{3A97CC3C-FADF-4DD7-AC47-81CCDA599355}">
      <dgm:prSet custT="1"/>
      <dgm:spPr/>
      <dgm:t>
        <a:bodyPr/>
        <a:lstStyle/>
        <a:p>
          <a:endParaRPr kumimoji="1" lang="ja-JP" altLang="en-US" sz="800" b="1"/>
        </a:p>
      </dgm:t>
    </dgm:pt>
    <dgm:pt modelId="{40814978-FBD1-44FD-8F90-750C5F6DEF42}" type="sibTrans" cxnId="{3A97CC3C-FADF-4DD7-AC47-81CCDA599355}">
      <dgm:prSet/>
      <dgm:spPr/>
      <dgm:t>
        <a:bodyPr/>
        <a:lstStyle/>
        <a:p>
          <a:endParaRPr kumimoji="1" lang="ja-JP" altLang="en-US" sz="2800" b="1"/>
        </a:p>
      </dgm:t>
    </dgm:pt>
    <dgm:pt modelId="{5FF38BCD-3867-4EDE-A967-E6F44B84CB4E}">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600" b="1" dirty="0" smtClean="0"/>
            <a:t>留置権</a:t>
          </a:r>
          <a:endParaRPr kumimoji="1" lang="ja-JP" altLang="en-US" sz="1600" b="1" dirty="0"/>
        </a:p>
      </dgm:t>
    </dgm:pt>
    <dgm:pt modelId="{B5CD181B-AB5E-4900-BCDA-316F4AB489BA}" type="parTrans" cxnId="{18F314AB-50E9-4861-A0FD-5BC6B67530A2}">
      <dgm:prSet custT="1"/>
      <dgm:spPr/>
      <dgm:t>
        <a:bodyPr/>
        <a:lstStyle/>
        <a:p>
          <a:endParaRPr kumimoji="1" lang="ja-JP" altLang="en-US" sz="800" b="1"/>
        </a:p>
      </dgm:t>
    </dgm:pt>
    <dgm:pt modelId="{DB2295D5-727C-4247-9E90-33C55ADD0926}" type="sibTrans" cxnId="{18F314AB-50E9-4861-A0FD-5BC6B67530A2}">
      <dgm:prSet/>
      <dgm:spPr/>
      <dgm:t>
        <a:bodyPr/>
        <a:lstStyle/>
        <a:p>
          <a:endParaRPr kumimoji="1" lang="ja-JP" altLang="en-US" sz="2800" b="1"/>
        </a:p>
      </dgm:t>
    </dgm:pt>
    <dgm:pt modelId="{AA946314-BEC7-4C7D-AE36-839741EA02D9}">
      <dgm:prSet phldrT="[テキスト]" custT="1"/>
      <dgm:spPr/>
      <dgm:t>
        <a:bodyPr/>
        <a:lstStyle/>
        <a:p>
          <a:r>
            <a:rPr kumimoji="1" lang="ja-JP" altLang="en-US" sz="1600" b="1" dirty="0" smtClean="0"/>
            <a:t>優先弁済権</a:t>
          </a:r>
          <a:endParaRPr kumimoji="1" lang="en-US" altLang="ja-JP" sz="1600" b="1" dirty="0" smtClean="0"/>
        </a:p>
        <a:p>
          <a:r>
            <a:rPr kumimoji="1" lang="ja-JP" altLang="en-US" sz="1600" b="1" dirty="0" smtClean="0"/>
            <a:t>そのもの</a:t>
          </a:r>
          <a:endParaRPr kumimoji="1" lang="ja-JP" altLang="en-US" sz="1600" b="1" dirty="0"/>
        </a:p>
      </dgm:t>
    </dgm:pt>
    <dgm:pt modelId="{FDBFBCEE-B9AE-48D4-8E32-2842CFF51A5B}" type="parTrans" cxnId="{215EF419-75FE-4F37-8554-64B37FC299CB}">
      <dgm:prSet custT="1"/>
      <dgm:spPr/>
      <dgm:t>
        <a:bodyPr/>
        <a:lstStyle/>
        <a:p>
          <a:endParaRPr kumimoji="1" lang="ja-JP" altLang="en-US" sz="800" b="1"/>
        </a:p>
      </dgm:t>
    </dgm:pt>
    <dgm:pt modelId="{3B59D579-BA42-4A7E-A957-0609ED6DB2A0}" type="sibTrans" cxnId="{215EF419-75FE-4F37-8554-64B37FC299CB}">
      <dgm:prSet/>
      <dgm:spPr/>
      <dgm:t>
        <a:bodyPr/>
        <a:lstStyle/>
        <a:p>
          <a:endParaRPr kumimoji="1" lang="ja-JP" altLang="en-US" sz="2800" b="1"/>
        </a:p>
      </dgm:t>
    </dgm:pt>
    <dgm:pt modelId="{596E0AF0-147C-4051-BCB4-B229741083B1}">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600" b="1" dirty="0" smtClean="0"/>
            <a:t>先取特権</a:t>
          </a:r>
          <a:endParaRPr kumimoji="1" lang="ja-JP" altLang="en-US" sz="1600" b="1" dirty="0"/>
        </a:p>
      </dgm:t>
    </dgm:pt>
    <dgm:pt modelId="{E4ADAB68-AABE-4A87-B713-069D10526281}" type="parTrans" cxnId="{77961F7E-94A2-4034-ADCB-7633DAA59043}">
      <dgm:prSet custT="1"/>
      <dgm:spPr/>
      <dgm:t>
        <a:bodyPr/>
        <a:lstStyle/>
        <a:p>
          <a:endParaRPr kumimoji="1" lang="ja-JP" altLang="en-US" sz="800" b="1"/>
        </a:p>
      </dgm:t>
    </dgm:pt>
    <dgm:pt modelId="{10869B4E-E6F2-4A62-AD6F-097C482F850C}" type="sibTrans" cxnId="{77961F7E-94A2-4034-ADCB-7633DAA59043}">
      <dgm:prSet/>
      <dgm:spPr/>
      <dgm:t>
        <a:bodyPr/>
        <a:lstStyle/>
        <a:p>
          <a:endParaRPr kumimoji="1" lang="ja-JP" altLang="en-US" sz="2800" b="1"/>
        </a:p>
      </dgm:t>
    </dgm:pt>
    <dgm:pt modelId="{E2EAACA8-7FA7-4560-A756-9A3B7A896236}">
      <dgm:prSet phldrT="[テキスト]" custT="1"/>
      <dgm:spPr/>
      <dgm:t>
        <a:bodyPr/>
        <a:lstStyle/>
        <a:p>
          <a:r>
            <a:rPr kumimoji="1" lang="ja-JP" altLang="en-US" sz="1600" b="1" dirty="0" smtClean="0"/>
            <a:t>優先弁済権</a:t>
          </a:r>
          <a:endParaRPr kumimoji="1" lang="en-US" altLang="ja-JP" sz="1600" b="1" dirty="0" smtClean="0"/>
        </a:p>
        <a:p>
          <a:r>
            <a:rPr kumimoji="1" lang="ja-JP" altLang="en-US" sz="1600" b="1" dirty="0" smtClean="0"/>
            <a:t>＋留置効</a:t>
          </a:r>
          <a:endParaRPr kumimoji="1" lang="ja-JP" altLang="en-US" sz="1600" b="1" dirty="0"/>
        </a:p>
      </dgm:t>
    </dgm:pt>
    <dgm:pt modelId="{DDE10612-81C3-4A78-A4D3-978248A8B7D4}" type="parTrans" cxnId="{991D7D21-3170-4371-A334-97243B955F6B}">
      <dgm:prSet custT="1"/>
      <dgm:spPr/>
      <dgm:t>
        <a:bodyPr/>
        <a:lstStyle/>
        <a:p>
          <a:endParaRPr kumimoji="1" lang="ja-JP" altLang="en-US" sz="800" b="1"/>
        </a:p>
      </dgm:t>
    </dgm:pt>
    <dgm:pt modelId="{B6BBAD12-3ED2-484B-93CC-B39122484224}" type="sibTrans" cxnId="{991D7D21-3170-4371-A334-97243B955F6B}">
      <dgm:prSet/>
      <dgm:spPr/>
      <dgm:t>
        <a:bodyPr/>
        <a:lstStyle/>
        <a:p>
          <a:endParaRPr kumimoji="1" lang="ja-JP" altLang="en-US" sz="2800" b="1"/>
        </a:p>
      </dgm:t>
    </dgm:pt>
    <dgm:pt modelId="{1E42E1EA-3B86-48C2-94D9-F8310B95799F}">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600" b="1" dirty="0" smtClean="0"/>
            <a:t>質権</a:t>
          </a:r>
          <a:endParaRPr kumimoji="1" lang="ja-JP" altLang="en-US" sz="1600" b="1" dirty="0"/>
        </a:p>
      </dgm:t>
    </dgm:pt>
    <dgm:pt modelId="{493AB292-4E25-46EC-9169-3CC74222AE3B}" type="parTrans" cxnId="{51DED7C1-8B2A-4877-B8E2-5C668C2ED80D}">
      <dgm:prSet custT="1"/>
      <dgm:spPr/>
      <dgm:t>
        <a:bodyPr/>
        <a:lstStyle/>
        <a:p>
          <a:endParaRPr kumimoji="1" lang="ja-JP" altLang="en-US" sz="800" b="1"/>
        </a:p>
      </dgm:t>
    </dgm:pt>
    <dgm:pt modelId="{CD85F9AD-FF03-4772-90C3-9A12E089998E}" type="sibTrans" cxnId="{51DED7C1-8B2A-4877-B8E2-5C668C2ED80D}">
      <dgm:prSet/>
      <dgm:spPr/>
      <dgm:t>
        <a:bodyPr/>
        <a:lstStyle/>
        <a:p>
          <a:endParaRPr kumimoji="1" lang="ja-JP" altLang="en-US" sz="2800" b="1"/>
        </a:p>
      </dgm:t>
    </dgm:pt>
    <dgm:pt modelId="{D00BD7A1-848D-4FEC-82FE-13CFFC155875}">
      <dgm:prSet phldrT="[テキスト]" custT="1"/>
      <dgm:spPr/>
      <dgm:t>
        <a:bodyPr/>
        <a:lstStyle/>
        <a:p>
          <a:r>
            <a:rPr kumimoji="1" lang="ja-JP" altLang="en-US" sz="1600" b="1" smtClean="0"/>
            <a:t>優先弁済権</a:t>
          </a:r>
          <a:endParaRPr kumimoji="1" lang="en-US" altLang="ja-JP" sz="1600" b="1" dirty="0" smtClean="0"/>
        </a:p>
        <a:p>
          <a:r>
            <a:rPr kumimoji="1" lang="ja-JP" altLang="en-US" sz="1600" b="1" dirty="0" smtClean="0"/>
            <a:t>＋追及効</a:t>
          </a:r>
          <a:endParaRPr kumimoji="1" lang="ja-JP" altLang="en-US" sz="1600" b="1" dirty="0"/>
        </a:p>
      </dgm:t>
    </dgm:pt>
    <dgm:pt modelId="{A6D27F75-345A-4BB2-96E0-844080721449}" type="parTrans" cxnId="{6360E1E4-BAE6-4B15-81FD-03233CF928FD}">
      <dgm:prSet custT="1"/>
      <dgm:spPr/>
      <dgm:t>
        <a:bodyPr/>
        <a:lstStyle/>
        <a:p>
          <a:endParaRPr kumimoji="1" lang="ja-JP" altLang="en-US" sz="800" b="1"/>
        </a:p>
      </dgm:t>
    </dgm:pt>
    <dgm:pt modelId="{301D01F9-B5C1-4219-9BBF-6D3267A65864}" type="sibTrans" cxnId="{6360E1E4-BAE6-4B15-81FD-03233CF928FD}">
      <dgm:prSet/>
      <dgm:spPr/>
      <dgm:t>
        <a:bodyPr/>
        <a:lstStyle/>
        <a:p>
          <a:endParaRPr kumimoji="1" lang="ja-JP" altLang="en-US" sz="2800" b="1"/>
        </a:p>
      </dgm:t>
    </dgm:pt>
    <dgm:pt modelId="{19898BFA-ADC1-4627-8616-CEB35434F386}">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600" b="1" dirty="0" smtClean="0"/>
            <a:t>抵当権</a:t>
          </a:r>
          <a:endParaRPr kumimoji="1" lang="ja-JP" altLang="en-US" sz="1600" b="1" dirty="0"/>
        </a:p>
      </dgm:t>
    </dgm:pt>
    <dgm:pt modelId="{A20BDEC0-69C4-414E-9463-35F336708DA0}" type="parTrans" cxnId="{01C01509-0714-4659-8187-A723EC4B4AB9}">
      <dgm:prSet custT="1"/>
      <dgm:spPr/>
      <dgm:t>
        <a:bodyPr/>
        <a:lstStyle/>
        <a:p>
          <a:endParaRPr kumimoji="1" lang="ja-JP" altLang="en-US" sz="800" b="1"/>
        </a:p>
      </dgm:t>
    </dgm:pt>
    <dgm:pt modelId="{DAFDFE14-09CC-41CD-84F7-272ED1ECB887}" type="sibTrans" cxnId="{01C01509-0714-4659-8187-A723EC4B4AB9}">
      <dgm:prSet/>
      <dgm:spPr/>
      <dgm:t>
        <a:bodyPr/>
        <a:lstStyle/>
        <a:p>
          <a:endParaRPr kumimoji="1" lang="ja-JP" altLang="en-US" sz="2800" b="1"/>
        </a:p>
      </dgm:t>
    </dgm:pt>
    <dgm:pt modelId="{C20D455F-A398-4920-A8DD-B73B8700EC18}">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600" b="1" dirty="0" smtClean="0"/>
            <a:t>保証</a:t>
          </a:r>
          <a:endParaRPr kumimoji="1" lang="ja-JP" altLang="en-US" sz="1600" b="1" dirty="0"/>
        </a:p>
      </dgm:t>
    </dgm:pt>
    <dgm:pt modelId="{58F8EF6C-4C43-40E7-8831-0F0CB354551F}" type="parTrans" cxnId="{21CC4717-4827-4609-BFB8-311F37229647}">
      <dgm:prSet custT="1"/>
      <dgm:spPr/>
      <dgm:t>
        <a:bodyPr/>
        <a:lstStyle/>
        <a:p>
          <a:endParaRPr kumimoji="1" lang="ja-JP" altLang="en-US" sz="800" b="1"/>
        </a:p>
      </dgm:t>
    </dgm:pt>
    <dgm:pt modelId="{D8CD7C0B-AF62-419E-80EB-2C558901616D}" type="sibTrans" cxnId="{21CC4717-4827-4609-BFB8-311F37229647}">
      <dgm:prSet/>
      <dgm:spPr/>
      <dgm:t>
        <a:bodyPr/>
        <a:lstStyle/>
        <a:p>
          <a:endParaRPr kumimoji="1" lang="ja-JP" altLang="en-US" sz="2800" b="1"/>
        </a:p>
      </dgm:t>
    </dgm:pt>
    <dgm:pt modelId="{ACC5D14D-9584-4B2C-BA2E-67914C51D890}">
      <dgm:prSet phldrT="[テキスト]" custT="1"/>
      <dgm:spPr/>
      <dgm:t>
        <a:bodyPr/>
        <a:lstStyle/>
        <a:p>
          <a:r>
            <a:rPr kumimoji="1" lang="ja-JP" altLang="en-US" sz="1600" b="1" dirty="0" smtClean="0"/>
            <a:t>履行拒絶の抗弁権</a:t>
          </a:r>
          <a:endParaRPr kumimoji="1" lang="ja-JP" altLang="en-US" sz="1600" b="1" dirty="0"/>
        </a:p>
      </dgm:t>
    </dgm:pt>
    <dgm:pt modelId="{9D0750AF-700D-412A-905A-12CBCCCA1BB3}" type="parTrans" cxnId="{929FC42E-FE71-44D9-98CA-BD3EF3A0C131}">
      <dgm:prSet/>
      <dgm:spPr/>
      <dgm:t>
        <a:bodyPr/>
        <a:lstStyle/>
        <a:p>
          <a:endParaRPr kumimoji="1" lang="ja-JP" altLang="en-US"/>
        </a:p>
      </dgm:t>
    </dgm:pt>
    <dgm:pt modelId="{28E1135C-7C77-4936-9CB7-69AC46CAAE8E}" type="sibTrans" cxnId="{929FC42E-FE71-44D9-98CA-BD3EF3A0C131}">
      <dgm:prSet/>
      <dgm:spPr/>
      <dgm:t>
        <a:bodyPr/>
        <a:lstStyle/>
        <a:p>
          <a:endParaRPr kumimoji="1" lang="ja-JP" altLang="en-US"/>
        </a:p>
      </dgm:t>
    </dgm:pt>
    <dgm:pt modelId="{C4751537-BA6B-4785-8E81-E9EA3CC15A2A}" type="pres">
      <dgm:prSet presAssocID="{F1102BA5-DE94-4AED-B62F-1B4C8BABE90D}" presName="diagram" presStyleCnt="0">
        <dgm:presLayoutVars>
          <dgm:chPref val="1"/>
          <dgm:dir/>
          <dgm:animOne val="branch"/>
          <dgm:animLvl val="lvl"/>
          <dgm:resizeHandles val="exact"/>
        </dgm:presLayoutVars>
      </dgm:prSet>
      <dgm:spPr/>
      <dgm:t>
        <a:bodyPr/>
        <a:lstStyle/>
        <a:p>
          <a:endParaRPr kumimoji="1" lang="ja-JP" altLang="en-US"/>
        </a:p>
      </dgm:t>
    </dgm:pt>
    <dgm:pt modelId="{3595EA73-B0AC-4851-895C-9E42167FE5B3}" type="pres">
      <dgm:prSet presAssocID="{99587466-15E0-4286-A2B9-07FC3C3E094F}" presName="root1" presStyleCnt="0"/>
      <dgm:spPr/>
    </dgm:pt>
    <dgm:pt modelId="{D32A8103-642D-4B7B-87CA-61291B72B5D7}" type="pres">
      <dgm:prSet presAssocID="{99587466-15E0-4286-A2B9-07FC3C3E094F}" presName="LevelOneTextNode" presStyleLbl="node0" presStyleIdx="0" presStyleCnt="1" custScaleX="121000" custScaleY="161051">
        <dgm:presLayoutVars>
          <dgm:chPref val="3"/>
        </dgm:presLayoutVars>
      </dgm:prSet>
      <dgm:spPr/>
      <dgm:t>
        <a:bodyPr/>
        <a:lstStyle/>
        <a:p>
          <a:endParaRPr kumimoji="1" lang="ja-JP" altLang="en-US"/>
        </a:p>
      </dgm:t>
    </dgm:pt>
    <dgm:pt modelId="{2244A5C4-9B02-495D-8798-64E4F2A59CDB}" type="pres">
      <dgm:prSet presAssocID="{99587466-15E0-4286-A2B9-07FC3C3E094F}" presName="level2hierChild" presStyleCnt="0"/>
      <dgm:spPr/>
    </dgm:pt>
    <dgm:pt modelId="{8B59849E-AA06-4FEB-89AB-6CDA740175AC}" type="pres">
      <dgm:prSet presAssocID="{998BE8EB-E0F4-4288-B021-C56D4C6DE039}" presName="conn2-1" presStyleLbl="parChTrans1D2" presStyleIdx="0" presStyleCnt="2"/>
      <dgm:spPr/>
      <dgm:t>
        <a:bodyPr/>
        <a:lstStyle/>
        <a:p>
          <a:endParaRPr kumimoji="1" lang="ja-JP" altLang="en-US"/>
        </a:p>
      </dgm:t>
    </dgm:pt>
    <dgm:pt modelId="{27EC15AA-97A1-490F-B1D2-D32D5F7FA15F}" type="pres">
      <dgm:prSet presAssocID="{998BE8EB-E0F4-4288-B021-C56D4C6DE039}" presName="connTx" presStyleLbl="parChTrans1D2" presStyleIdx="0" presStyleCnt="2"/>
      <dgm:spPr/>
      <dgm:t>
        <a:bodyPr/>
        <a:lstStyle/>
        <a:p>
          <a:endParaRPr kumimoji="1" lang="ja-JP" altLang="en-US"/>
        </a:p>
      </dgm:t>
    </dgm:pt>
    <dgm:pt modelId="{2A70C591-35C8-4168-831E-F718B45AD4D7}" type="pres">
      <dgm:prSet presAssocID="{AEABFC46-2B93-4827-8CD5-5C60F211E521}" presName="root2" presStyleCnt="0"/>
      <dgm:spPr/>
    </dgm:pt>
    <dgm:pt modelId="{0BFB35EB-52CB-4851-B64A-1F274210194C}" type="pres">
      <dgm:prSet presAssocID="{AEABFC46-2B93-4827-8CD5-5C60F211E521}" presName="LevelTwoTextNode" presStyleLbl="node2" presStyleIdx="0" presStyleCnt="2" custScaleX="110000" custScaleY="133100">
        <dgm:presLayoutVars>
          <dgm:chPref val="3"/>
        </dgm:presLayoutVars>
      </dgm:prSet>
      <dgm:spPr/>
      <dgm:t>
        <a:bodyPr/>
        <a:lstStyle/>
        <a:p>
          <a:endParaRPr kumimoji="1" lang="ja-JP" altLang="en-US"/>
        </a:p>
      </dgm:t>
    </dgm:pt>
    <dgm:pt modelId="{B74BC329-1E6B-4F61-B37D-00B5320D8674}" type="pres">
      <dgm:prSet presAssocID="{AEABFC46-2B93-4827-8CD5-5C60F211E521}" presName="level3hierChild" presStyleCnt="0"/>
      <dgm:spPr/>
    </dgm:pt>
    <dgm:pt modelId="{B050AD57-94F5-4FBC-91D6-863D577BBCE5}" type="pres">
      <dgm:prSet presAssocID="{BFDFFFAE-65DD-4DC7-AF77-34832BC03273}" presName="conn2-1" presStyleLbl="parChTrans1D3" presStyleIdx="0" presStyleCnt="4"/>
      <dgm:spPr/>
      <dgm:t>
        <a:bodyPr/>
        <a:lstStyle/>
        <a:p>
          <a:endParaRPr kumimoji="1" lang="ja-JP" altLang="en-US"/>
        </a:p>
      </dgm:t>
    </dgm:pt>
    <dgm:pt modelId="{B2B2AA59-94E4-4B9B-AB2F-3E98BC513B6E}" type="pres">
      <dgm:prSet presAssocID="{BFDFFFAE-65DD-4DC7-AF77-34832BC03273}" presName="connTx" presStyleLbl="parChTrans1D3" presStyleIdx="0" presStyleCnt="4"/>
      <dgm:spPr/>
      <dgm:t>
        <a:bodyPr/>
        <a:lstStyle/>
        <a:p>
          <a:endParaRPr kumimoji="1" lang="ja-JP" altLang="en-US"/>
        </a:p>
      </dgm:t>
    </dgm:pt>
    <dgm:pt modelId="{5184CF20-86DB-45B8-8DB4-222E9E50DB79}" type="pres">
      <dgm:prSet presAssocID="{BC7524BF-1711-4786-9467-0B1AED8B5A7B}" presName="root2" presStyleCnt="0"/>
      <dgm:spPr/>
    </dgm:pt>
    <dgm:pt modelId="{1FFA53D1-6BF8-4A26-83BE-946C0F469C2F}" type="pres">
      <dgm:prSet presAssocID="{BC7524BF-1711-4786-9467-0B1AED8B5A7B}" presName="LevelTwoTextNode" presStyleLbl="node3" presStyleIdx="0" presStyleCnt="4" custScaleX="121001" custScaleY="133100">
        <dgm:presLayoutVars>
          <dgm:chPref val="3"/>
        </dgm:presLayoutVars>
      </dgm:prSet>
      <dgm:spPr/>
      <dgm:t>
        <a:bodyPr/>
        <a:lstStyle/>
        <a:p>
          <a:endParaRPr kumimoji="1" lang="ja-JP" altLang="en-US"/>
        </a:p>
      </dgm:t>
    </dgm:pt>
    <dgm:pt modelId="{6F737AC6-2C4D-47F2-B03D-BF2CB02C992E}" type="pres">
      <dgm:prSet presAssocID="{BC7524BF-1711-4786-9467-0B1AED8B5A7B}" presName="level3hierChild" presStyleCnt="0"/>
      <dgm:spPr/>
    </dgm:pt>
    <dgm:pt modelId="{CC4BFA90-27F2-4EC6-85B3-E5DF8E1BC93B}" type="pres">
      <dgm:prSet presAssocID="{58F8EF6C-4C43-40E7-8831-0F0CB354551F}" presName="conn2-1" presStyleLbl="parChTrans1D4" presStyleIdx="0" presStyleCnt="10"/>
      <dgm:spPr/>
      <dgm:t>
        <a:bodyPr/>
        <a:lstStyle/>
        <a:p>
          <a:endParaRPr kumimoji="1" lang="ja-JP" altLang="en-US"/>
        </a:p>
      </dgm:t>
    </dgm:pt>
    <dgm:pt modelId="{58100B87-A88C-4C07-A8F5-3E4694FF7254}" type="pres">
      <dgm:prSet presAssocID="{58F8EF6C-4C43-40E7-8831-0F0CB354551F}" presName="connTx" presStyleLbl="parChTrans1D4" presStyleIdx="0" presStyleCnt="10"/>
      <dgm:spPr/>
      <dgm:t>
        <a:bodyPr/>
        <a:lstStyle/>
        <a:p>
          <a:endParaRPr kumimoji="1" lang="ja-JP" altLang="en-US"/>
        </a:p>
      </dgm:t>
    </dgm:pt>
    <dgm:pt modelId="{737481FA-9945-43D1-9A80-300D8900B186}" type="pres">
      <dgm:prSet presAssocID="{C20D455F-A398-4920-A8DD-B73B8700EC18}" presName="root2" presStyleCnt="0"/>
      <dgm:spPr/>
    </dgm:pt>
    <dgm:pt modelId="{C1138CC5-B269-42AA-9A0E-07A4AEA6B437}" type="pres">
      <dgm:prSet presAssocID="{C20D455F-A398-4920-A8DD-B73B8700EC18}" presName="LevelTwoTextNode" presStyleLbl="node4" presStyleIdx="0" presStyleCnt="10" custScaleX="110000" custScaleY="110000" custLinFactNeighborX="218">
        <dgm:presLayoutVars>
          <dgm:chPref val="3"/>
        </dgm:presLayoutVars>
      </dgm:prSet>
      <dgm:spPr/>
      <dgm:t>
        <a:bodyPr/>
        <a:lstStyle/>
        <a:p>
          <a:endParaRPr kumimoji="1" lang="ja-JP" altLang="en-US"/>
        </a:p>
      </dgm:t>
    </dgm:pt>
    <dgm:pt modelId="{E9B5CBD8-3A31-4DF1-8DF8-7032F73A4896}" type="pres">
      <dgm:prSet presAssocID="{C20D455F-A398-4920-A8DD-B73B8700EC18}" presName="level3hierChild" presStyleCnt="0"/>
      <dgm:spPr/>
    </dgm:pt>
    <dgm:pt modelId="{220C9A61-DCD4-4BDC-ABC0-EC52E471E2A8}" type="pres">
      <dgm:prSet presAssocID="{4DC555EB-67C4-4607-9C5F-9C25B8A48299}" presName="conn2-1" presStyleLbl="parChTrans1D3" presStyleIdx="1" presStyleCnt="4"/>
      <dgm:spPr/>
      <dgm:t>
        <a:bodyPr/>
        <a:lstStyle/>
        <a:p>
          <a:endParaRPr kumimoji="1" lang="ja-JP" altLang="en-US"/>
        </a:p>
      </dgm:t>
    </dgm:pt>
    <dgm:pt modelId="{6342DBB1-5872-4CB4-AD0C-28F6B6219FB2}" type="pres">
      <dgm:prSet presAssocID="{4DC555EB-67C4-4607-9C5F-9C25B8A48299}" presName="connTx" presStyleLbl="parChTrans1D3" presStyleIdx="1" presStyleCnt="4"/>
      <dgm:spPr/>
      <dgm:t>
        <a:bodyPr/>
        <a:lstStyle/>
        <a:p>
          <a:endParaRPr kumimoji="1" lang="ja-JP" altLang="en-US"/>
        </a:p>
      </dgm:t>
    </dgm:pt>
    <dgm:pt modelId="{9D52E481-E282-4D0F-944C-15C5C25E43F8}" type="pres">
      <dgm:prSet presAssocID="{38F4F242-0630-4882-9D4A-4055020E819A}" presName="root2" presStyleCnt="0"/>
      <dgm:spPr/>
    </dgm:pt>
    <dgm:pt modelId="{0EE78313-1BC6-41E4-BA26-7E890A7F409A}" type="pres">
      <dgm:prSet presAssocID="{38F4F242-0630-4882-9D4A-4055020E819A}" presName="LevelTwoTextNode" presStyleLbl="node3" presStyleIdx="1" presStyleCnt="4" custScaleX="121001" custScaleY="133100">
        <dgm:presLayoutVars>
          <dgm:chPref val="3"/>
        </dgm:presLayoutVars>
      </dgm:prSet>
      <dgm:spPr/>
      <dgm:t>
        <a:bodyPr/>
        <a:lstStyle/>
        <a:p>
          <a:endParaRPr kumimoji="1" lang="ja-JP" altLang="en-US"/>
        </a:p>
      </dgm:t>
    </dgm:pt>
    <dgm:pt modelId="{EE39EBC4-9380-4B03-8E48-3BF2C5D5052F}" type="pres">
      <dgm:prSet presAssocID="{38F4F242-0630-4882-9D4A-4055020E819A}" presName="level3hierChild" presStyleCnt="0"/>
      <dgm:spPr/>
    </dgm:pt>
    <dgm:pt modelId="{923A00A4-E2F4-4282-94C4-610A69AC37D0}" type="pres">
      <dgm:prSet presAssocID="{190E0F6D-7D2E-4CFE-8E82-E4B3CC6C7B3B}" presName="conn2-1" presStyleLbl="parChTrans1D4" presStyleIdx="1" presStyleCnt="10"/>
      <dgm:spPr/>
      <dgm:t>
        <a:bodyPr/>
        <a:lstStyle/>
        <a:p>
          <a:endParaRPr kumimoji="1" lang="ja-JP" altLang="en-US"/>
        </a:p>
      </dgm:t>
    </dgm:pt>
    <dgm:pt modelId="{ABE301B8-98AA-4616-B5CF-27C740F82085}" type="pres">
      <dgm:prSet presAssocID="{190E0F6D-7D2E-4CFE-8E82-E4B3CC6C7B3B}" presName="connTx" presStyleLbl="parChTrans1D4" presStyleIdx="1" presStyleCnt="10"/>
      <dgm:spPr/>
      <dgm:t>
        <a:bodyPr/>
        <a:lstStyle/>
        <a:p>
          <a:endParaRPr kumimoji="1" lang="ja-JP" altLang="en-US"/>
        </a:p>
      </dgm:t>
    </dgm:pt>
    <dgm:pt modelId="{0C63F0D3-0958-4EF1-8C28-66B494FC01A5}" type="pres">
      <dgm:prSet presAssocID="{6325C317-E712-43A4-9FE6-617083950319}" presName="root2" presStyleCnt="0"/>
      <dgm:spPr/>
    </dgm:pt>
    <dgm:pt modelId="{54968BB5-5E54-4858-AB9C-AD37887B41A0}" type="pres">
      <dgm:prSet presAssocID="{6325C317-E712-43A4-9FE6-617083950319}" presName="LevelTwoTextNode" presStyleLbl="node4" presStyleIdx="1" presStyleCnt="10" custScaleX="110000" custScaleY="110000" custLinFactNeighborX="218">
        <dgm:presLayoutVars>
          <dgm:chPref val="3"/>
        </dgm:presLayoutVars>
      </dgm:prSet>
      <dgm:spPr/>
      <dgm:t>
        <a:bodyPr/>
        <a:lstStyle/>
        <a:p>
          <a:endParaRPr kumimoji="1" lang="ja-JP" altLang="en-US"/>
        </a:p>
      </dgm:t>
    </dgm:pt>
    <dgm:pt modelId="{012FF3DC-1052-4EE0-B164-8AA15EF93D71}" type="pres">
      <dgm:prSet presAssocID="{6325C317-E712-43A4-9FE6-617083950319}" presName="level3hierChild" presStyleCnt="0"/>
      <dgm:spPr/>
    </dgm:pt>
    <dgm:pt modelId="{FC305540-65E2-4653-916F-785EC598D09F}" type="pres">
      <dgm:prSet presAssocID="{2EC2CE04-AD9A-4AE6-8181-C61FB9E0A541}" presName="conn2-1" presStyleLbl="parChTrans1D2" presStyleIdx="1" presStyleCnt="2"/>
      <dgm:spPr/>
      <dgm:t>
        <a:bodyPr/>
        <a:lstStyle/>
        <a:p>
          <a:endParaRPr kumimoji="1" lang="ja-JP" altLang="en-US"/>
        </a:p>
      </dgm:t>
    </dgm:pt>
    <dgm:pt modelId="{3A7A296E-68B1-4A68-A28E-60B50A1A19CA}" type="pres">
      <dgm:prSet presAssocID="{2EC2CE04-AD9A-4AE6-8181-C61FB9E0A541}" presName="connTx" presStyleLbl="parChTrans1D2" presStyleIdx="1" presStyleCnt="2"/>
      <dgm:spPr/>
      <dgm:t>
        <a:bodyPr/>
        <a:lstStyle/>
        <a:p>
          <a:endParaRPr kumimoji="1" lang="ja-JP" altLang="en-US"/>
        </a:p>
      </dgm:t>
    </dgm:pt>
    <dgm:pt modelId="{CEB7E2B8-A2BA-4DDE-BDD4-7422D74408CB}" type="pres">
      <dgm:prSet presAssocID="{7D0BE751-684C-4C50-A660-B85EABCCDDD4}" presName="root2" presStyleCnt="0"/>
      <dgm:spPr/>
    </dgm:pt>
    <dgm:pt modelId="{600B2E6D-0C03-4098-AA17-C9A86AC0AB0C}" type="pres">
      <dgm:prSet presAssocID="{7D0BE751-684C-4C50-A660-B85EABCCDDD4}" presName="LevelTwoTextNode" presStyleLbl="node2" presStyleIdx="1" presStyleCnt="2" custScaleX="110000" custScaleY="133100">
        <dgm:presLayoutVars>
          <dgm:chPref val="3"/>
        </dgm:presLayoutVars>
      </dgm:prSet>
      <dgm:spPr/>
      <dgm:t>
        <a:bodyPr/>
        <a:lstStyle/>
        <a:p>
          <a:endParaRPr kumimoji="1" lang="ja-JP" altLang="en-US"/>
        </a:p>
      </dgm:t>
    </dgm:pt>
    <dgm:pt modelId="{69D8C8C9-AD4E-4270-A2AE-F868743ADE65}" type="pres">
      <dgm:prSet presAssocID="{7D0BE751-684C-4C50-A660-B85EABCCDDD4}" presName="level3hierChild" presStyleCnt="0"/>
      <dgm:spPr/>
    </dgm:pt>
    <dgm:pt modelId="{3B806F02-3769-4D8E-8F01-8295A261DBDD}" type="pres">
      <dgm:prSet presAssocID="{D01A33EC-1709-4D3C-A719-AC2D96390279}" presName="conn2-1" presStyleLbl="parChTrans1D3" presStyleIdx="2" presStyleCnt="4"/>
      <dgm:spPr/>
      <dgm:t>
        <a:bodyPr/>
        <a:lstStyle/>
        <a:p>
          <a:endParaRPr kumimoji="1" lang="ja-JP" altLang="en-US"/>
        </a:p>
      </dgm:t>
    </dgm:pt>
    <dgm:pt modelId="{C669129F-AB68-48BF-A2A4-C89D301DC7FA}" type="pres">
      <dgm:prSet presAssocID="{D01A33EC-1709-4D3C-A719-AC2D96390279}" presName="connTx" presStyleLbl="parChTrans1D3" presStyleIdx="2" presStyleCnt="4"/>
      <dgm:spPr/>
      <dgm:t>
        <a:bodyPr/>
        <a:lstStyle/>
        <a:p>
          <a:endParaRPr kumimoji="1" lang="ja-JP" altLang="en-US"/>
        </a:p>
      </dgm:t>
    </dgm:pt>
    <dgm:pt modelId="{E9AFE1D3-C910-4693-8059-01187B8BF419}" type="pres">
      <dgm:prSet presAssocID="{6FA3721A-CE27-4392-A0B4-CAF1F24138FD}" presName="root2" presStyleCnt="0"/>
      <dgm:spPr/>
    </dgm:pt>
    <dgm:pt modelId="{27B40409-4380-4D05-811B-23154A436DFF}" type="pres">
      <dgm:prSet presAssocID="{6FA3721A-CE27-4392-A0B4-CAF1F24138FD}" presName="LevelTwoTextNode" presStyleLbl="node3" presStyleIdx="2" presStyleCnt="4" custScaleX="121001" custScaleY="133100">
        <dgm:presLayoutVars>
          <dgm:chPref val="3"/>
        </dgm:presLayoutVars>
      </dgm:prSet>
      <dgm:spPr/>
      <dgm:t>
        <a:bodyPr/>
        <a:lstStyle/>
        <a:p>
          <a:endParaRPr kumimoji="1" lang="ja-JP" altLang="en-US"/>
        </a:p>
      </dgm:t>
    </dgm:pt>
    <dgm:pt modelId="{8399A81A-BD28-4892-BAC0-6024E15BB85E}" type="pres">
      <dgm:prSet presAssocID="{6FA3721A-CE27-4392-A0B4-CAF1F24138FD}" presName="level3hierChild" presStyleCnt="0"/>
      <dgm:spPr/>
    </dgm:pt>
    <dgm:pt modelId="{BCC37230-AE56-4F33-995F-F35BD37DB790}" type="pres">
      <dgm:prSet presAssocID="{9D0750AF-700D-412A-905A-12CBCCCA1BB3}" presName="conn2-1" presStyleLbl="parChTrans1D4" presStyleIdx="2" presStyleCnt="10"/>
      <dgm:spPr/>
      <dgm:t>
        <a:bodyPr/>
        <a:lstStyle/>
        <a:p>
          <a:endParaRPr kumimoji="1" lang="ja-JP" altLang="en-US"/>
        </a:p>
      </dgm:t>
    </dgm:pt>
    <dgm:pt modelId="{14357726-F570-4C91-836B-08A0E7CB1E4D}" type="pres">
      <dgm:prSet presAssocID="{9D0750AF-700D-412A-905A-12CBCCCA1BB3}" presName="connTx" presStyleLbl="parChTrans1D4" presStyleIdx="2" presStyleCnt="10"/>
      <dgm:spPr/>
      <dgm:t>
        <a:bodyPr/>
        <a:lstStyle/>
        <a:p>
          <a:endParaRPr kumimoji="1" lang="ja-JP" altLang="en-US"/>
        </a:p>
      </dgm:t>
    </dgm:pt>
    <dgm:pt modelId="{99934EC4-9A22-44F6-8C70-324E3CF906C6}" type="pres">
      <dgm:prSet presAssocID="{ACC5D14D-9584-4B2C-BA2E-67914C51D890}" presName="root2" presStyleCnt="0"/>
      <dgm:spPr/>
    </dgm:pt>
    <dgm:pt modelId="{2CCD5B36-061F-4002-88EA-4EDAD8214AAF}" type="pres">
      <dgm:prSet presAssocID="{ACC5D14D-9584-4B2C-BA2E-67914C51D890}" presName="LevelTwoTextNode" presStyleLbl="node4" presStyleIdx="2" presStyleCnt="10" custScaleX="110000">
        <dgm:presLayoutVars>
          <dgm:chPref val="3"/>
        </dgm:presLayoutVars>
      </dgm:prSet>
      <dgm:spPr/>
      <dgm:t>
        <a:bodyPr/>
        <a:lstStyle/>
        <a:p>
          <a:endParaRPr kumimoji="1" lang="ja-JP" altLang="en-US"/>
        </a:p>
      </dgm:t>
    </dgm:pt>
    <dgm:pt modelId="{9EE5AF6D-562C-4793-8E2E-7F0736D04BB0}" type="pres">
      <dgm:prSet presAssocID="{ACC5D14D-9584-4B2C-BA2E-67914C51D890}" presName="level3hierChild" presStyleCnt="0"/>
      <dgm:spPr/>
    </dgm:pt>
    <dgm:pt modelId="{B50397F5-C4B6-413A-AF72-687932145BAF}" type="pres">
      <dgm:prSet presAssocID="{B5CD181B-AB5E-4900-BCDA-316F4AB489BA}" presName="conn2-1" presStyleLbl="parChTrans1D4" presStyleIdx="3" presStyleCnt="10"/>
      <dgm:spPr/>
      <dgm:t>
        <a:bodyPr/>
        <a:lstStyle/>
        <a:p>
          <a:endParaRPr kumimoji="1" lang="ja-JP" altLang="en-US"/>
        </a:p>
      </dgm:t>
    </dgm:pt>
    <dgm:pt modelId="{E956E7D0-E6D5-45A5-994C-CFCD8BDAA70C}" type="pres">
      <dgm:prSet presAssocID="{B5CD181B-AB5E-4900-BCDA-316F4AB489BA}" presName="connTx" presStyleLbl="parChTrans1D4" presStyleIdx="3" presStyleCnt="10"/>
      <dgm:spPr/>
      <dgm:t>
        <a:bodyPr/>
        <a:lstStyle/>
        <a:p>
          <a:endParaRPr kumimoji="1" lang="ja-JP" altLang="en-US"/>
        </a:p>
      </dgm:t>
    </dgm:pt>
    <dgm:pt modelId="{43D1A719-5BDD-47A1-AB48-76EF21EBA39A}" type="pres">
      <dgm:prSet presAssocID="{5FF38BCD-3867-4EDE-A967-E6F44B84CB4E}" presName="root2" presStyleCnt="0"/>
      <dgm:spPr/>
    </dgm:pt>
    <dgm:pt modelId="{E06E6810-59C1-4FC3-B5B7-1107ED4BE69B}" type="pres">
      <dgm:prSet presAssocID="{5FF38BCD-3867-4EDE-A967-E6F44B84CB4E}" presName="LevelTwoTextNode" presStyleLbl="node4" presStyleIdx="3" presStyleCnt="10" custScaleY="110000" custLinFactNeighborX="-281">
        <dgm:presLayoutVars>
          <dgm:chPref val="3"/>
        </dgm:presLayoutVars>
      </dgm:prSet>
      <dgm:spPr/>
      <dgm:t>
        <a:bodyPr/>
        <a:lstStyle/>
        <a:p>
          <a:endParaRPr kumimoji="1" lang="ja-JP" altLang="en-US"/>
        </a:p>
      </dgm:t>
    </dgm:pt>
    <dgm:pt modelId="{D5D690E1-9897-4D3E-B920-311D84B18305}" type="pres">
      <dgm:prSet presAssocID="{5FF38BCD-3867-4EDE-A967-E6F44B84CB4E}" presName="level3hierChild" presStyleCnt="0"/>
      <dgm:spPr/>
    </dgm:pt>
    <dgm:pt modelId="{94F7FD00-E5AE-4783-8212-E33DE6E92C16}" type="pres">
      <dgm:prSet presAssocID="{3143BC40-E306-4EDD-A3D4-FC32FB6277EB}" presName="conn2-1" presStyleLbl="parChTrans1D3" presStyleIdx="3" presStyleCnt="4"/>
      <dgm:spPr/>
      <dgm:t>
        <a:bodyPr/>
        <a:lstStyle/>
        <a:p>
          <a:endParaRPr kumimoji="1" lang="ja-JP" altLang="en-US"/>
        </a:p>
      </dgm:t>
    </dgm:pt>
    <dgm:pt modelId="{03ABE591-E907-43CE-8E18-02F80C2E10A2}" type="pres">
      <dgm:prSet presAssocID="{3143BC40-E306-4EDD-A3D4-FC32FB6277EB}" presName="connTx" presStyleLbl="parChTrans1D3" presStyleIdx="3" presStyleCnt="4"/>
      <dgm:spPr/>
      <dgm:t>
        <a:bodyPr/>
        <a:lstStyle/>
        <a:p>
          <a:endParaRPr kumimoji="1" lang="ja-JP" altLang="en-US"/>
        </a:p>
      </dgm:t>
    </dgm:pt>
    <dgm:pt modelId="{11B8A763-3D7F-4E49-BB76-C7D2B212224A}" type="pres">
      <dgm:prSet presAssocID="{70D10A57-43AB-47AD-A81D-3EDBC6585E8C}" presName="root2" presStyleCnt="0"/>
      <dgm:spPr/>
    </dgm:pt>
    <dgm:pt modelId="{EE07FF54-DB2C-48C9-9236-20B572909366}" type="pres">
      <dgm:prSet presAssocID="{70D10A57-43AB-47AD-A81D-3EDBC6585E8C}" presName="LevelTwoTextNode" presStyleLbl="node3" presStyleIdx="3" presStyleCnt="4" custScaleX="121001" custScaleY="133100">
        <dgm:presLayoutVars>
          <dgm:chPref val="3"/>
        </dgm:presLayoutVars>
      </dgm:prSet>
      <dgm:spPr/>
      <dgm:t>
        <a:bodyPr/>
        <a:lstStyle/>
        <a:p>
          <a:endParaRPr kumimoji="1" lang="ja-JP" altLang="en-US"/>
        </a:p>
      </dgm:t>
    </dgm:pt>
    <dgm:pt modelId="{2FBDBACE-FAAE-4F31-9134-AFBDCC00B56A}" type="pres">
      <dgm:prSet presAssocID="{70D10A57-43AB-47AD-A81D-3EDBC6585E8C}" presName="level3hierChild" presStyleCnt="0"/>
      <dgm:spPr/>
    </dgm:pt>
    <dgm:pt modelId="{1303CE9F-43BA-4BD5-A69B-DF2CE3336029}" type="pres">
      <dgm:prSet presAssocID="{FDBFBCEE-B9AE-48D4-8E32-2842CFF51A5B}" presName="conn2-1" presStyleLbl="parChTrans1D4" presStyleIdx="4" presStyleCnt="10"/>
      <dgm:spPr/>
      <dgm:t>
        <a:bodyPr/>
        <a:lstStyle/>
        <a:p>
          <a:endParaRPr kumimoji="1" lang="ja-JP" altLang="en-US"/>
        </a:p>
      </dgm:t>
    </dgm:pt>
    <dgm:pt modelId="{AE050834-F22B-4578-B0AA-A78172050E15}" type="pres">
      <dgm:prSet presAssocID="{FDBFBCEE-B9AE-48D4-8E32-2842CFF51A5B}" presName="connTx" presStyleLbl="parChTrans1D4" presStyleIdx="4" presStyleCnt="10"/>
      <dgm:spPr/>
      <dgm:t>
        <a:bodyPr/>
        <a:lstStyle/>
        <a:p>
          <a:endParaRPr kumimoji="1" lang="ja-JP" altLang="en-US"/>
        </a:p>
      </dgm:t>
    </dgm:pt>
    <dgm:pt modelId="{32D474A1-60BB-44BE-9EAC-F797B1013C24}" type="pres">
      <dgm:prSet presAssocID="{AA946314-BEC7-4C7D-AE36-839741EA02D9}" presName="root2" presStyleCnt="0"/>
      <dgm:spPr/>
    </dgm:pt>
    <dgm:pt modelId="{87211E38-4568-4BB1-8059-D29DD999E909}" type="pres">
      <dgm:prSet presAssocID="{AA946314-BEC7-4C7D-AE36-839741EA02D9}" presName="LevelTwoTextNode" presStyleLbl="node4" presStyleIdx="4" presStyleCnt="10" custScaleX="110000" custScaleY="110000">
        <dgm:presLayoutVars>
          <dgm:chPref val="3"/>
        </dgm:presLayoutVars>
      </dgm:prSet>
      <dgm:spPr/>
      <dgm:t>
        <a:bodyPr/>
        <a:lstStyle/>
        <a:p>
          <a:endParaRPr kumimoji="1" lang="ja-JP" altLang="en-US"/>
        </a:p>
      </dgm:t>
    </dgm:pt>
    <dgm:pt modelId="{54B694B4-5CDE-4A84-9187-601C684C3D2B}" type="pres">
      <dgm:prSet presAssocID="{AA946314-BEC7-4C7D-AE36-839741EA02D9}" presName="level3hierChild" presStyleCnt="0"/>
      <dgm:spPr/>
    </dgm:pt>
    <dgm:pt modelId="{861DC03A-A891-406E-8050-5F107830B26A}" type="pres">
      <dgm:prSet presAssocID="{E4ADAB68-AABE-4A87-B713-069D10526281}" presName="conn2-1" presStyleLbl="parChTrans1D4" presStyleIdx="5" presStyleCnt="10"/>
      <dgm:spPr/>
      <dgm:t>
        <a:bodyPr/>
        <a:lstStyle/>
        <a:p>
          <a:endParaRPr kumimoji="1" lang="ja-JP" altLang="en-US"/>
        </a:p>
      </dgm:t>
    </dgm:pt>
    <dgm:pt modelId="{C7F73258-6AD6-499D-B3F4-E12B4AA67CCF}" type="pres">
      <dgm:prSet presAssocID="{E4ADAB68-AABE-4A87-B713-069D10526281}" presName="connTx" presStyleLbl="parChTrans1D4" presStyleIdx="5" presStyleCnt="10"/>
      <dgm:spPr/>
      <dgm:t>
        <a:bodyPr/>
        <a:lstStyle/>
        <a:p>
          <a:endParaRPr kumimoji="1" lang="ja-JP" altLang="en-US"/>
        </a:p>
      </dgm:t>
    </dgm:pt>
    <dgm:pt modelId="{05F8FB2D-30CC-4312-B83E-1CEE5A018854}" type="pres">
      <dgm:prSet presAssocID="{596E0AF0-147C-4051-BCB4-B229741083B1}" presName="root2" presStyleCnt="0"/>
      <dgm:spPr/>
    </dgm:pt>
    <dgm:pt modelId="{E3B075B5-36F8-4952-B030-0BD10AB95567}" type="pres">
      <dgm:prSet presAssocID="{596E0AF0-147C-4051-BCB4-B229741083B1}" presName="LevelTwoTextNode" presStyleLbl="node4" presStyleIdx="5" presStyleCnt="10" custScaleY="110000">
        <dgm:presLayoutVars>
          <dgm:chPref val="3"/>
        </dgm:presLayoutVars>
      </dgm:prSet>
      <dgm:spPr/>
      <dgm:t>
        <a:bodyPr/>
        <a:lstStyle/>
        <a:p>
          <a:endParaRPr kumimoji="1" lang="ja-JP" altLang="en-US"/>
        </a:p>
      </dgm:t>
    </dgm:pt>
    <dgm:pt modelId="{1EBA6B49-4253-4CA0-888B-4684CDC01144}" type="pres">
      <dgm:prSet presAssocID="{596E0AF0-147C-4051-BCB4-B229741083B1}" presName="level3hierChild" presStyleCnt="0"/>
      <dgm:spPr/>
    </dgm:pt>
    <dgm:pt modelId="{A3F60D46-991A-4F09-AB68-2D47B6556471}" type="pres">
      <dgm:prSet presAssocID="{DDE10612-81C3-4A78-A4D3-978248A8B7D4}" presName="conn2-1" presStyleLbl="parChTrans1D4" presStyleIdx="6" presStyleCnt="10"/>
      <dgm:spPr/>
      <dgm:t>
        <a:bodyPr/>
        <a:lstStyle/>
        <a:p>
          <a:endParaRPr kumimoji="1" lang="ja-JP" altLang="en-US"/>
        </a:p>
      </dgm:t>
    </dgm:pt>
    <dgm:pt modelId="{321C47DA-CF78-4294-87FE-E5069063183D}" type="pres">
      <dgm:prSet presAssocID="{DDE10612-81C3-4A78-A4D3-978248A8B7D4}" presName="connTx" presStyleLbl="parChTrans1D4" presStyleIdx="6" presStyleCnt="10"/>
      <dgm:spPr/>
      <dgm:t>
        <a:bodyPr/>
        <a:lstStyle/>
        <a:p>
          <a:endParaRPr kumimoji="1" lang="ja-JP" altLang="en-US"/>
        </a:p>
      </dgm:t>
    </dgm:pt>
    <dgm:pt modelId="{1BE6C454-A63B-4FE3-8E7B-55EDABAD3C39}" type="pres">
      <dgm:prSet presAssocID="{E2EAACA8-7FA7-4560-A756-9A3B7A896236}" presName="root2" presStyleCnt="0"/>
      <dgm:spPr/>
    </dgm:pt>
    <dgm:pt modelId="{88A5BCE1-8862-4495-824C-587517D497ED}" type="pres">
      <dgm:prSet presAssocID="{E2EAACA8-7FA7-4560-A756-9A3B7A896236}" presName="LevelTwoTextNode" presStyleLbl="node4" presStyleIdx="6" presStyleCnt="10" custScaleX="110000" custScaleY="110000">
        <dgm:presLayoutVars>
          <dgm:chPref val="3"/>
        </dgm:presLayoutVars>
      </dgm:prSet>
      <dgm:spPr/>
      <dgm:t>
        <a:bodyPr/>
        <a:lstStyle/>
        <a:p>
          <a:endParaRPr kumimoji="1" lang="ja-JP" altLang="en-US"/>
        </a:p>
      </dgm:t>
    </dgm:pt>
    <dgm:pt modelId="{12677FD2-D4B7-49C1-B7E2-62B4F7282AE4}" type="pres">
      <dgm:prSet presAssocID="{E2EAACA8-7FA7-4560-A756-9A3B7A896236}" presName="level3hierChild" presStyleCnt="0"/>
      <dgm:spPr/>
    </dgm:pt>
    <dgm:pt modelId="{B4C607A8-7FDD-4069-BA74-15D04607D245}" type="pres">
      <dgm:prSet presAssocID="{493AB292-4E25-46EC-9169-3CC74222AE3B}" presName="conn2-1" presStyleLbl="parChTrans1D4" presStyleIdx="7" presStyleCnt="10"/>
      <dgm:spPr/>
      <dgm:t>
        <a:bodyPr/>
        <a:lstStyle/>
        <a:p>
          <a:endParaRPr kumimoji="1" lang="ja-JP" altLang="en-US"/>
        </a:p>
      </dgm:t>
    </dgm:pt>
    <dgm:pt modelId="{5F5AEBEE-2DAD-4CFA-A77E-F88D2C5E3BCE}" type="pres">
      <dgm:prSet presAssocID="{493AB292-4E25-46EC-9169-3CC74222AE3B}" presName="connTx" presStyleLbl="parChTrans1D4" presStyleIdx="7" presStyleCnt="10"/>
      <dgm:spPr/>
      <dgm:t>
        <a:bodyPr/>
        <a:lstStyle/>
        <a:p>
          <a:endParaRPr kumimoji="1" lang="ja-JP" altLang="en-US"/>
        </a:p>
      </dgm:t>
    </dgm:pt>
    <dgm:pt modelId="{F63973B3-7338-4D88-82E0-563F21B19A53}" type="pres">
      <dgm:prSet presAssocID="{1E42E1EA-3B86-48C2-94D9-F8310B95799F}" presName="root2" presStyleCnt="0"/>
      <dgm:spPr/>
    </dgm:pt>
    <dgm:pt modelId="{6AD5EC50-ED65-40CC-BA38-369DEA8FD767}" type="pres">
      <dgm:prSet presAssocID="{1E42E1EA-3B86-48C2-94D9-F8310B95799F}" presName="LevelTwoTextNode" presStyleLbl="node4" presStyleIdx="7" presStyleCnt="10" custScaleY="110000">
        <dgm:presLayoutVars>
          <dgm:chPref val="3"/>
        </dgm:presLayoutVars>
      </dgm:prSet>
      <dgm:spPr/>
      <dgm:t>
        <a:bodyPr/>
        <a:lstStyle/>
        <a:p>
          <a:endParaRPr kumimoji="1" lang="ja-JP" altLang="en-US"/>
        </a:p>
      </dgm:t>
    </dgm:pt>
    <dgm:pt modelId="{7DDB5B17-5036-4490-8889-EA13C6B17B24}" type="pres">
      <dgm:prSet presAssocID="{1E42E1EA-3B86-48C2-94D9-F8310B95799F}" presName="level3hierChild" presStyleCnt="0"/>
      <dgm:spPr/>
    </dgm:pt>
    <dgm:pt modelId="{415523C6-E76C-4066-A969-22B02D228170}" type="pres">
      <dgm:prSet presAssocID="{A6D27F75-345A-4BB2-96E0-844080721449}" presName="conn2-1" presStyleLbl="parChTrans1D4" presStyleIdx="8" presStyleCnt="10"/>
      <dgm:spPr/>
      <dgm:t>
        <a:bodyPr/>
        <a:lstStyle/>
        <a:p>
          <a:endParaRPr kumimoji="1" lang="ja-JP" altLang="en-US"/>
        </a:p>
      </dgm:t>
    </dgm:pt>
    <dgm:pt modelId="{4147FDEA-820F-4576-90A6-EA419FAC765A}" type="pres">
      <dgm:prSet presAssocID="{A6D27F75-345A-4BB2-96E0-844080721449}" presName="connTx" presStyleLbl="parChTrans1D4" presStyleIdx="8" presStyleCnt="10"/>
      <dgm:spPr/>
      <dgm:t>
        <a:bodyPr/>
        <a:lstStyle/>
        <a:p>
          <a:endParaRPr kumimoji="1" lang="ja-JP" altLang="en-US"/>
        </a:p>
      </dgm:t>
    </dgm:pt>
    <dgm:pt modelId="{0EA6AD4C-774F-4005-BAE8-4780F70F0CF4}" type="pres">
      <dgm:prSet presAssocID="{D00BD7A1-848D-4FEC-82FE-13CFFC155875}" presName="root2" presStyleCnt="0"/>
      <dgm:spPr/>
    </dgm:pt>
    <dgm:pt modelId="{61F314E9-8CE6-4C97-950B-3CA5B6B712A0}" type="pres">
      <dgm:prSet presAssocID="{D00BD7A1-848D-4FEC-82FE-13CFFC155875}" presName="LevelTwoTextNode" presStyleLbl="node4" presStyleIdx="8" presStyleCnt="10" custScaleX="110000" custScaleY="110000">
        <dgm:presLayoutVars>
          <dgm:chPref val="3"/>
        </dgm:presLayoutVars>
      </dgm:prSet>
      <dgm:spPr/>
      <dgm:t>
        <a:bodyPr/>
        <a:lstStyle/>
        <a:p>
          <a:endParaRPr kumimoji="1" lang="ja-JP" altLang="en-US"/>
        </a:p>
      </dgm:t>
    </dgm:pt>
    <dgm:pt modelId="{2755F372-649D-44C1-8DD4-540BA2314363}" type="pres">
      <dgm:prSet presAssocID="{D00BD7A1-848D-4FEC-82FE-13CFFC155875}" presName="level3hierChild" presStyleCnt="0"/>
      <dgm:spPr/>
    </dgm:pt>
    <dgm:pt modelId="{3FF1DFF1-563B-4C7A-9035-65E4AAEF345D}" type="pres">
      <dgm:prSet presAssocID="{A20BDEC0-69C4-414E-9463-35F336708DA0}" presName="conn2-1" presStyleLbl="parChTrans1D4" presStyleIdx="9" presStyleCnt="10"/>
      <dgm:spPr/>
      <dgm:t>
        <a:bodyPr/>
        <a:lstStyle/>
        <a:p>
          <a:endParaRPr kumimoji="1" lang="ja-JP" altLang="en-US"/>
        </a:p>
      </dgm:t>
    </dgm:pt>
    <dgm:pt modelId="{53DB842E-77FE-46BC-81F5-1A27C3FF76BA}" type="pres">
      <dgm:prSet presAssocID="{A20BDEC0-69C4-414E-9463-35F336708DA0}" presName="connTx" presStyleLbl="parChTrans1D4" presStyleIdx="9" presStyleCnt="10"/>
      <dgm:spPr/>
      <dgm:t>
        <a:bodyPr/>
        <a:lstStyle/>
        <a:p>
          <a:endParaRPr kumimoji="1" lang="ja-JP" altLang="en-US"/>
        </a:p>
      </dgm:t>
    </dgm:pt>
    <dgm:pt modelId="{DB0D1004-0C12-4E6D-81F2-15AE1D24DA70}" type="pres">
      <dgm:prSet presAssocID="{19898BFA-ADC1-4627-8616-CEB35434F386}" presName="root2" presStyleCnt="0"/>
      <dgm:spPr/>
    </dgm:pt>
    <dgm:pt modelId="{AA6B2A88-19B0-4553-9CF3-58D5E6EF457C}" type="pres">
      <dgm:prSet presAssocID="{19898BFA-ADC1-4627-8616-CEB35434F386}" presName="LevelTwoTextNode" presStyleLbl="node4" presStyleIdx="9" presStyleCnt="10" custScaleY="110000">
        <dgm:presLayoutVars>
          <dgm:chPref val="3"/>
        </dgm:presLayoutVars>
      </dgm:prSet>
      <dgm:spPr/>
      <dgm:t>
        <a:bodyPr/>
        <a:lstStyle/>
        <a:p>
          <a:endParaRPr kumimoji="1" lang="ja-JP" altLang="en-US"/>
        </a:p>
      </dgm:t>
    </dgm:pt>
    <dgm:pt modelId="{9ADB06A0-463F-4B45-B18B-88B2B807711D}" type="pres">
      <dgm:prSet presAssocID="{19898BFA-ADC1-4627-8616-CEB35434F386}" presName="level3hierChild" presStyleCnt="0"/>
      <dgm:spPr/>
    </dgm:pt>
  </dgm:ptLst>
  <dgm:cxnLst>
    <dgm:cxn modelId="{50738D4D-2C60-44CA-9780-004F4CF2F0CF}" type="presOf" srcId="{3143BC40-E306-4EDD-A3D4-FC32FB6277EB}" destId="{03ABE591-E907-43CE-8E18-02F80C2E10A2}" srcOrd="1" destOrd="0" presId="urn:microsoft.com/office/officeart/2005/8/layout/hierarchy2"/>
    <dgm:cxn modelId="{13592F76-C9CC-4403-9C98-B2EDF04F04B8}" type="presOf" srcId="{58F8EF6C-4C43-40E7-8831-0F0CB354551F}" destId="{58100B87-A88C-4C07-A8F5-3E4694FF7254}" srcOrd="1" destOrd="0" presId="urn:microsoft.com/office/officeart/2005/8/layout/hierarchy2"/>
    <dgm:cxn modelId="{81AAE61E-1988-4CDB-B791-EFBE48823BC9}" type="presOf" srcId="{B5CD181B-AB5E-4900-BCDA-316F4AB489BA}" destId="{E956E7D0-E6D5-45A5-994C-CFCD8BDAA70C}" srcOrd="1" destOrd="0" presId="urn:microsoft.com/office/officeart/2005/8/layout/hierarchy2"/>
    <dgm:cxn modelId="{2D1EA616-72BB-4727-8B27-03A5FB6113C3}" type="presOf" srcId="{A6D27F75-345A-4BB2-96E0-844080721449}" destId="{4147FDEA-820F-4576-90A6-EA419FAC765A}" srcOrd="1" destOrd="0" presId="urn:microsoft.com/office/officeart/2005/8/layout/hierarchy2"/>
    <dgm:cxn modelId="{4AAAFC3D-8891-475B-AD85-49EAA20D36A6}" type="presOf" srcId="{A6D27F75-345A-4BB2-96E0-844080721449}" destId="{415523C6-E76C-4066-A969-22B02D228170}" srcOrd="0" destOrd="0" presId="urn:microsoft.com/office/officeart/2005/8/layout/hierarchy2"/>
    <dgm:cxn modelId="{41645C28-AD33-4EC0-88D5-7F25D3209C0B}" type="presOf" srcId="{FDBFBCEE-B9AE-48D4-8E32-2842CFF51A5B}" destId="{1303CE9F-43BA-4BD5-A69B-DF2CE3336029}" srcOrd="0" destOrd="0" presId="urn:microsoft.com/office/officeart/2005/8/layout/hierarchy2"/>
    <dgm:cxn modelId="{00993A43-3D61-4870-89AC-44D07371CEEA}" type="presOf" srcId="{AA946314-BEC7-4C7D-AE36-839741EA02D9}" destId="{87211E38-4568-4BB1-8059-D29DD999E909}" srcOrd="0" destOrd="0" presId="urn:microsoft.com/office/officeart/2005/8/layout/hierarchy2"/>
    <dgm:cxn modelId="{18F314AB-50E9-4861-A0FD-5BC6B67530A2}" srcId="{ACC5D14D-9584-4B2C-BA2E-67914C51D890}" destId="{5FF38BCD-3867-4EDE-A967-E6F44B84CB4E}" srcOrd="0" destOrd="0" parTransId="{B5CD181B-AB5E-4900-BCDA-316F4AB489BA}" sibTransId="{DB2295D5-727C-4247-9E90-33C55ADD0926}"/>
    <dgm:cxn modelId="{264D40AC-E801-48BD-A411-86E94A3DB9DE}" type="presOf" srcId="{190E0F6D-7D2E-4CFE-8E82-E4B3CC6C7B3B}" destId="{ABE301B8-98AA-4616-B5CF-27C740F82085}" srcOrd="1" destOrd="0" presId="urn:microsoft.com/office/officeart/2005/8/layout/hierarchy2"/>
    <dgm:cxn modelId="{C59E93A8-628A-4097-ADA6-B57BD0ED286F}" type="presOf" srcId="{58F8EF6C-4C43-40E7-8831-0F0CB354551F}" destId="{CC4BFA90-27F2-4EC6-85B3-E5DF8E1BC93B}" srcOrd="0" destOrd="0" presId="urn:microsoft.com/office/officeart/2005/8/layout/hierarchy2"/>
    <dgm:cxn modelId="{E46258AA-C880-4730-9BB9-0F8E4730725A}" type="presOf" srcId="{3143BC40-E306-4EDD-A3D4-FC32FB6277EB}" destId="{94F7FD00-E5AE-4783-8212-E33DE6E92C16}" srcOrd="0" destOrd="0" presId="urn:microsoft.com/office/officeart/2005/8/layout/hierarchy2"/>
    <dgm:cxn modelId="{2EDFDFF7-35EC-4DB5-BCFC-CAF251BBFA89}" srcId="{7D0BE751-684C-4C50-A660-B85EABCCDDD4}" destId="{6FA3721A-CE27-4392-A0B4-CAF1F24138FD}" srcOrd="0" destOrd="0" parTransId="{D01A33EC-1709-4D3C-A719-AC2D96390279}" sibTransId="{21451DFB-6262-4E4C-A1D9-B05FDC184F2A}"/>
    <dgm:cxn modelId="{CB936FCA-76BA-474B-AF29-4447BA422475}" type="presOf" srcId="{D00BD7A1-848D-4FEC-82FE-13CFFC155875}" destId="{61F314E9-8CE6-4C97-950B-3CA5B6B712A0}" srcOrd="0" destOrd="0" presId="urn:microsoft.com/office/officeart/2005/8/layout/hierarchy2"/>
    <dgm:cxn modelId="{51DED7C1-8B2A-4877-B8E2-5C668C2ED80D}" srcId="{E2EAACA8-7FA7-4560-A756-9A3B7A896236}" destId="{1E42E1EA-3B86-48C2-94D9-F8310B95799F}" srcOrd="0" destOrd="0" parTransId="{493AB292-4E25-46EC-9169-3CC74222AE3B}" sibTransId="{CD85F9AD-FF03-4772-90C3-9A12E089998E}"/>
    <dgm:cxn modelId="{95FF61B7-70E3-49C2-A91E-769E722AA313}" type="presOf" srcId="{5FF38BCD-3867-4EDE-A967-E6F44B84CB4E}" destId="{E06E6810-59C1-4FC3-B5B7-1107ED4BE69B}" srcOrd="0" destOrd="0" presId="urn:microsoft.com/office/officeart/2005/8/layout/hierarchy2"/>
    <dgm:cxn modelId="{FE9A7EA9-8193-4E20-878A-EF61CA2A408F}" type="presOf" srcId="{19898BFA-ADC1-4627-8616-CEB35434F386}" destId="{AA6B2A88-19B0-4553-9CF3-58D5E6EF457C}" srcOrd="0" destOrd="0" presId="urn:microsoft.com/office/officeart/2005/8/layout/hierarchy2"/>
    <dgm:cxn modelId="{FF1081F2-1039-406F-82BB-CAAA84354778}" type="presOf" srcId="{BFDFFFAE-65DD-4DC7-AF77-34832BC03273}" destId="{B2B2AA59-94E4-4B9B-AB2F-3E98BC513B6E}" srcOrd="1" destOrd="0" presId="urn:microsoft.com/office/officeart/2005/8/layout/hierarchy2"/>
    <dgm:cxn modelId="{F6A4C591-C1C1-4054-9EF0-7C45178BCD44}" type="presOf" srcId="{7D0BE751-684C-4C50-A660-B85EABCCDDD4}" destId="{600B2E6D-0C03-4098-AA17-C9A86AC0AB0C}" srcOrd="0" destOrd="0" presId="urn:microsoft.com/office/officeart/2005/8/layout/hierarchy2"/>
    <dgm:cxn modelId="{5A851D99-94A4-4321-B8A0-1076D7AC1175}" type="presOf" srcId="{2EC2CE04-AD9A-4AE6-8181-C61FB9E0A541}" destId="{FC305540-65E2-4653-916F-785EC598D09F}" srcOrd="0" destOrd="0" presId="urn:microsoft.com/office/officeart/2005/8/layout/hierarchy2"/>
    <dgm:cxn modelId="{9D451B45-ECA7-4606-9875-D0F2F3A73CA4}" type="presOf" srcId="{4DC555EB-67C4-4607-9C5F-9C25B8A48299}" destId="{220C9A61-DCD4-4BDC-ABC0-EC52E471E2A8}" srcOrd="0" destOrd="0" presId="urn:microsoft.com/office/officeart/2005/8/layout/hierarchy2"/>
    <dgm:cxn modelId="{015142A4-EE4F-400C-88DA-37BA3907A4A5}" type="presOf" srcId="{E2EAACA8-7FA7-4560-A756-9A3B7A896236}" destId="{88A5BCE1-8862-4495-824C-587517D497ED}" srcOrd="0" destOrd="0" presId="urn:microsoft.com/office/officeart/2005/8/layout/hierarchy2"/>
    <dgm:cxn modelId="{6360E1E4-BAE6-4B15-81FD-03233CF928FD}" srcId="{70D10A57-43AB-47AD-A81D-3EDBC6585E8C}" destId="{D00BD7A1-848D-4FEC-82FE-13CFFC155875}" srcOrd="2" destOrd="0" parTransId="{A6D27F75-345A-4BB2-96E0-844080721449}" sibTransId="{301D01F9-B5C1-4219-9BBF-6D3267A65864}"/>
    <dgm:cxn modelId="{141989B5-9433-4D16-B606-57288351FE4E}" type="presOf" srcId="{38F4F242-0630-4882-9D4A-4055020E819A}" destId="{0EE78313-1BC6-41E4-BA26-7E890A7F409A}" srcOrd="0" destOrd="0" presId="urn:microsoft.com/office/officeart/2005/8/layout/hierarchy2"/>
    <dgm:cxn modelId="{5B990112-64C6-430D-A72D-C5CEFBDC20AC}" type="presOf" srcId="{1E42E1EA-3B86-48C2-94D9-F8310B95799F}" destId="{6AD5EC50-ED65-40CC-BA38-369DEA8FD767}" srcOrd="0" destOrd="0" presId="urn:microsoft.com/office/officeart/2005/8/layout/hierarchy2"/>
    <dgm:cxn modelId="{9B38E7DC-3BE6-49FB-B149-1E10B71B1DC5}" type="presOf" srcId="{998BE8EB-E0F4-4288-B021-C56D4C6DE039}" destId="{27EC15AA-97A1-490F-B1D2-D32D5F7FA15F}" srcOrd="1" destOrd="0" presId="urn:microsoft.com/office/officeart/2005/8/layout/hierarchy2"/>
    <dgm:cxn modelId="{E105EF2D-3F5B-4EB5-B62B-2F55B14B5269}" srcId="{99587466-15E0-4286-A2B9-07FC3C3E094F}" destId="{7D0BE751-684C-4C50-A660-B85EABCCDDD4}" srcOrd="1" destOrd="0" parTransId="{2EC2CE04-AD9A-4AE6-8181-C61FB9E0A541}" sibTransId="{E7F5DE75-9C71-48A9-AAD2-96F6D297FA86}"/>
    <dgm:cxn modelId="{215EF419-75FE-4F37-8554-64B37FC299CB}" srcId="{70D10A57-43AB-47AD-A81D-3EDBC6585E8C}" destId="{AA946314-BEC7-4C7D-AE36-839741EA02D9}" srcOrd="0" destOrd="0" parTransId="{FDBFBCEE-B9AE-48D4-8E32-2842CFF51A5B}" sibTransId="{3B59D579-BA42-4A7E-A957-0609ED6DB2A0}"/>
    <dgm:cxn modelId="{E4402744-C7EE-40E6-BF4A-2FC58C58655F}" type="presOf" srcId="{6FA3721A-CE27-4392-A0B4-CAF1F24138FD}" destId="{27B40409-4380-4D05-811B-23154A436DFF}" srcOrd="0" destOrd="0" presId="urn:microsoft.com/office/officeart/2005/8/layout/hierarchy2"/>
    <dgm:cxn modelId="{9BA6D128-213F-4A0F-B037-5D542B41E23B}" type="presOf" srcId="{C20D455F-A398-4920-A8DD-B73B8700EC18}" destId="{C1138CC5-B269-42AA-9A0E-07A4AEA6B437}" srcOrd="0" destOrd="0" presId="urn:microsoft.com/office/officeart/2005/8/layout/hierarchy2"/>
    <dgm:cxn modelId="{F6F3119D-63DE-4261-A9F8-6DBA3FF98CFF}" type="presOf" srcId="{6325C317-E712-43A4-9FE6-617083950319}" destId="{54968BB5-5E54-4858-AB9C-AD37887B41A0}" srcOrd="0" destOrd="0" presId="urn:microsoft.com/office/officeart/2005/8/layout/hierarchy2"/>
    <dgm:cxn modelId="{879F137B-3DFE-4291-AA03-9A30F68881C1}" type="presOf" srcId="{BC7524BF-1711-4786-9467-0B1AED8B5A7B}" destId="{1FFA53D1-6BF8-4A26-83BE-946C0F469C2F}" srcOrd="0" destOrd="0" presId="urn:microsoft.com/office/officeart/2005/8/layout/hierarchy2"/>
    <dgm:cxn modelId="{A99932F7-69D5-4485-AC1C-DA11B5A5A087}" type="presOf" srcId="{99587466-15E0-4286-A2B9-07FC3C3E094F}" destId="{D32A8103-642D-4B7B-87CA-61291B72B5D7}" srcOrd="0" destOrd="0" presId="urn:microsoft.com/office/officeart/2005/8/layout/hierarchy2"/>
    <dgm:cxn modelId="{FE12333D-2979-4D93-BC13-7135825F4A7D}" type="presOf" srcId="{B5CD181B-AB5E-4900-BCDA-316F4AB489BA}" destId="{B50397F5-C4B6-413A-AF72-687932145BAF}" srcOrd="0" destOrd="0" presId="urn:microsoft.com/office/officeart/2005/8/layout/hierarchy2"/>
    <dgm:cxn modelId="{4F8AAEAB-725C-4306-B20F-CC283DE2671A}" type="presOf" srcId="{998BE8EB-E0F4-4288-B021-C56D4C6DE039}" destId="{8B59849E-AA06-4FEB-89AB-6CDA740175AC}" srcOrd="0" destOrd="0" presId="urn:microsoft.com/office/officeart/2005/8/layout/hierarchy2"/>
    <dgm:cxn modelId="{B4AC187E-BFAB-4B3F-BB0E-B71870ACE473}" type="presOf" srcId="{9D0750AF-700D-412A-905A-12CBCCCA1BB3}" destId="{14357726-F570-4C91-836B-08A0E7CB1E4D}" srcOrd="1" destOrd="0" presId="urn:microsoft.com/office/officeart/2005/8/layout/hierarchy2"/>
    <dgm:cxn modelId="{5E5F7259-A531-4F89-8E9E-7F6E98B53FC3}" type="presOf" srcId="{70D10A57-43AB-47AD-A81D-3EDBC6585E8C}" destId="{EE07FF54-DB2C-48C9-9236-20B572909366}" srcOrd="0" destOrd="0" presId="urn:microsoft.com/office/officeart/2005/8/layout/hierarchy2"/>
    <dgm:cxn modelId="{36C019E0-17A6-4AB0-A1FB-16D9DCA1AEAF}" type="presOf" srcId="{4DC555EB-67C4-4607-9C5F-9C25B8A48299}" destId="{6342DBB1-5872-4CB4-AD0C-28F6B6219FB2}" srcOrd="1" destOrd="0" presId="urn:microsoft.com/office/officeart/2005/8/layout/hierarchy2"/>
    <dgm:cxn modelId="{F55AA7DB-6F33-463E-ACCC-83C7EC05E078}" type="presOf" srcId="{BFDFFFAE-65DD-4DC7-AF77-34832BC03273}" destId="{B050AD57-94F5-4FBC-91D6-863D577BBCE5}" srcOrd="0" destOrd="0" presId="urn:microsoft.com/office/officeart/2005/8/layout/hierarchy2"/>
    <dgm:cxn modelId="{49CABB44-64B9-4799-B84B-01692E7C18EF}" type="presOf" srcId="{ACC5D14D-9584-4B2C-BA2E-67914C51D890}" destId="{2CCD5B36-061F-4002-88EA-4EDAD8214AAF}" srcOrd="0" destOrd="0" presId="urn:microsoft.com/office/officeart/2005/8/layout/hierarchy2"/>
    <dgm:cxn modelId="{991D7D21-3170-4371-A334-97243B955F6B}" srcId="{70D10A57-43AB-47AD-A81D-3EDBC6585E8C}" destId="{E2EAACA8-7FA7-4560-A756-9A3B7A896236}" srcOrd="1" destOrd="0" parTransId="{DDE10612-81C3-4A78-A4D3-978248A8B7D4}" sibTransId="{B6BBAD12-3ED2-484B-93CC-B39122484224}"/>
    <dgm:cxn modelId="{3B88C1C7-4F97-4032-A0ED-CE6D1F835C0B}" srcId="{99587466-15E0-4286-A2B9-07FC3C3E094F}" destId="{AEABFC46-2B93-4827-8CD5-5C60F211E521}" srcOrd="0" destOrd="0" parTransId="{998BE8EB-E0F4-4288-B021-C56D4C6DE039}" sibTransId="{96FDE4DE-07D2-413E-9CAF-CBA1E73149D0}"/>
    <dgm:cxn modelId="{45C7E8D3-C680-4AB8-8911-ED9D0822A16C}" type="presOf" srcId="{2EC2CE04-AD9A-4AE6-8181-C61FB9E0A541}" destId="{3A7A296E-68B1-4A68-A28E-60B50A1A19CA}" srcOrd="1" destOrd="0" presId="urn:microsoft.com/office/officeart/2005/8/layout/hierarchy2"/>
    <dgm:cxn modelId="{8B346498-8B67-4274-88AA-BE0457F84033}" srcId="{AEABFC46-2B93-4827-8CD5-5C60F211E521}" destId="{BC7524BF-1711-4786-9467-0B1AED8B5A7B}" srcOrd="0" destOrd="0" parTransId="{BFDFFFAE-65DD-4DC7-AF77-34832BC03273}" sibTransId="{A67749C9-2947-41EC-A68C-10D23186B714}"/>
    <dgm:cxn modelId="{44508F65-2658-4E20-A17B-A5ADCDE56E39}" type="presOf" srcId="{DDE10612-81C3-4A78-A4D3-978248A8B7D4}" destId="{321C47DA-CF78-4294-87FE-E5069063183D}" srcOrd="1" destOrd="0" presId="urn:microsoft.com/office/officeart/2005/8/layout/hierarchy2"/>
    <dgm:cxn modelId="{79D8A41C-F4F0-4312-8760-124164A5AEE8}" type="presOf" srcId="{D01A33EC-1709-4D3C-A719-AC2D96390279}" destId="{3B806F02-3769-4D8E-8F01-8295A261DBDD}" srcOrd="0" destOrd="0" presId="urn:microsoft.com/office/officeart/2005/8/layout/hierarchy2"/>
    <dgm:cxn modelId="{9483DBD7-C65A-461F-9B2B-517FC8C7F8B8}" type="presOf" srcId="{E4ADAB68-AABE-4A87-B713-069D10526281}" destId="{C7F73258-6AD6-499D-B3F4-E12B4AA67CCF}" srcOrd="1" destOrd="0" presId="urn:microsoft.com/office/officeart/2005/8/layout/hierarchy2"/>
    <dgm:cxn modelId="{3A97CC3C-FADF-4DD7-AC47-81CCDA599355}" srcId="{AEABFC46-2B93-4827-8CD5-5C60F211E521}" destId="{38F4F242-0630-4882-9D4A-4055020E819A}" srcOrd="1" destOrd="0" parTransId="{4DC555EB-67C4-4607-9C5F-9C25B8A48299}" sibTransId="{40814978-FBD1-44FD-8F90-750C5F6DEF42}"/>
    <dgm:cxn modelId="{2B648977-09B0-4309-BE4B-9B2263AD42D3}" type="presOf" srcId="{A20BDEC0-69C4-414E-9463-35F336708DA0}" destId="{53DB842E-77FE-46BC-81F5-1A27C3FF76BA}" srcOrd="1" destOrd="0" presId="urn:microsoft.com/office/officeart/2005/8/layout/hierarchy2"/>
    <dgm:cxn modelId="{044D204F-D236-4725-B798-9D1FBE3B7158}" type="presOf" srcId="{FDBFBCEE-B9AE-48D4-8E32-2842CFF51A5B}" destId="{AE050834-F22B-4578-B0AA-A78172050E15}" srcOrd="1" destOrd="0" presId="urn:microsoft.com/office/officeart/2005/8/layout/hierarchy2"/>
    <dgm:cxn modelId="{86235E6D-8916-41BD-966A-F6CD355CD3D8}" srcId="{38F4F242-0630-4882-9D4A-4055020E819A}" destId="{6325C317-E712-43A4-9FE6-617083950319}" srcOrd="0" destOrd="0" parTransId="{190E0F6D-7D2E-4CFE-8E82-E4B3CC6C7B3B}" sibTransId="{7400AFCA-A5E0-4C7F-A6F9-A5D458B143AB}"/>
    <dgm:cxn modelId="{AF6686FF-7997-4F70-AF90-FF8776412A03}" type="presOf" srcId="{596E0AF0-147C-4051-BCB4-B229741083B1}" destId="{E3B075B5-36F8-4952-B030-0BD10AB95567}" srcOrd="0" destOrd="0" presId="urn:microsoft.com/office/officeart/2005/8/layout/hierarchy2"/>
    <dgm:cxn modelId="{1FDDBE9E-68C3-4147-9C44-14C333DF475C}" type="presOf" srcId="{E4ADAB68-AABE-4A87-B713-069D10526281}" destId="{861DC03A-A891-406E-8050-5F107830B26A}" srcOrd="0" destOrd="0" presId="urn:microsoft.com/office/officeart/2005/8/layout/hierarchy2"/>
    <dgm:cxn modelId="{E8BEC482-55DE-4F30-8A3A-2951BC9B3CC7}" type="presOf" srcId="{F1102BA5-DE94-4AED-B62F-1B4C8BABE90D}" destId="{C4751537-BA6B-4785-8E81-E9EA3CC15A2A}" srcOrd="0" destOrd="0" presId="urn:microsoft.com/office/officeart/2005/8/layout/hierarchy2"/>
    <dgm:cxn modelId="{77961F7E-94A2-4034-ADCB-7633DAA59043}" srcId="{AA946314-BEC7-4C7D-AE36-839741EA02D9}" destId="{596E0AF0-147C-4051-BCB4-B229741083B1}" srcOrd="0" destOrd="0" parTransId="{E4ADAB68-AABE-4A87-B713-069D10526281}" sibTransId="{10869B4E-E6F2-4A62-AD6F-097C482F850C}"/>
    <dgm:cxn modelId="{21CC4717-4827-4609-BFB8-311F37229647}" srcId="{BC7524BF-1711-4786-9467-0B1AED8B5A7B}" destId="{C20D455F-A398-4920-A8DD-B73B8700EC18}" srcOrd="0" destOrd="0" parTransId="{58F8EF6C-4C43-40E7-8831-0F0CB354551F}" sibTransId="{D8CD7C0B-AF62-419E-80EB-2C558901616D}"/>
    <dgm:cxn modelId="{4061EAB0-48BF-4CE7-9842-7B1870066FBB}" type="presOf" srcId="{A20BDEC0-69C4-414E-9463-35F336708DA0}" destId="{3FF1DFF1-563B-4C7A-9035-65E4AAEF345D}" srcOrd="0" destOrd="0" presId="urn:microsoft.com/office/officeart/2005/8/layout/hierarchy2"/>
    <dgm:cxn modelId="{8AE4CB54-AC6A-4B7D-B559-403232E84CE6}" srcId="{F1102BA5-DE94-4AED-B62F-1B4C8BABE90D}" destId="{99587466-15E0-4286-A2B9-07FC3C3E094F}" srcOrd="0" destOrd="0" parTransId="{6FE888F4-B12A-4F59-835C-6088943020AF}" sibTransId="{D4123C44-231D-4A54-B144-E8919CBBD87B}"/>
    <dgm:cxn modelId="{81783FC4-3E3C-45F8-9C8E-56C6A85B1B74}" type="presOf" srcId="{DDE10612-81C3-4A78-A4D3-978248A8B7D4}" destId="{A3F60D46-991A-4F09-AB68-2D47B6556471}" srcOrd="0" destOrd="0" presId="urn:microsoft.com/office/officeart/2005/8/layout/hierarchy2"/>
    <dgm:cxn modelId="{01C01509-0714-4659-8187-A723EC4B4AB9}" srcId="{D00BD7A1-848D-4FEC-82FE-13CFFC155875}" destId="{19898BFA-ADC1-4627-8616-CEB35434F386}" srcOrd="0" destOrd="0" parTransId="{A20BDEC0-69C4-414E-9463-35F336708DA0}" sibTransId="{DAFDFE14-09CC-41CD-84F7-272ED1ECB887}"/>
    <dgm:cxn modelId="{929FC42E-FE71-44D9-98CA-BD3EF3A0C131}" srcId="{6FA3721A-CE27-4392-A0B4-CAF1F24138FD}" destId="{ACC5D14D-9584-4B2C-BA2E-67914C51D890}" srcOrd="0" destOrd="0" parTransId="{9D0750AF-700D-412A-905A-12CBCCCA1BB3}" sibTransId="{28E1135C-7C77-4936-9CB7-69AC46CAAE8E}"/>
    <dgm:cxn modelId="{9D497C23-A07C-41E1-A0A3-948A8AFC9C09}" type="presOf" srcId="{D01A33EC-1709-4D3C-A719-AC2D96390279}" destId="{C669129F-AB68-48BF-A2A4-C89D301DC7FA}" srcOrd="1" destOrd="0" presId="urn:microsoft.com/office/officeart/2005/8/layout/hierarchy2"/>
    <dgm:cxn modelId="{C42CF78E-6F9B-427C-9808-4515499FD9F0}" type="presOf" srcId="{190E0F6D-7D2E-4CFE-8E82-E4B3CC6C7B3B}" destId="{923A00A4-E2F4-4282-94C4-610A69AC37D0}" srcOrd="0" destOrd="0" presId="urn:microsoft.com/office/officeart/2005/8/layout/hierarchy2"/>
    <dgm:cxn modelId="{42CEB5FE-9878-4B3A-95FF-A12ABD17FF72}" type="presOf" srcId="{493AB292-4E25-46EC-9169-3CC74222AE3B}" destId="{5F5AEBEE-2DAD-4CFA-A77E-F88D2C5E3BCE}" srcOrd="1" destOrd="0" presId="urn:microsoft.com/office/officeart/2005/8/layout/hierarchy2"/>
    <dgm:cxn modelId="{BCF2B684-73DC-4D27-B5A0-33249E37AD44}" type="presOf" srcId="{9D0750AF-700D-412A-905A-12CBCCCA1BB3}" destId="{BCC37230-AE56-4F33-995F-F35BD37DB790}" srcOrd="0" destOrd="0" presId="urn:microsoft.com/office/officeart/2005/8/layout/hierarchy2"/>
    <dgm:cxn modelId="{1FBE70B8-41B9-4087-8CCB-57D23641FE27}" srcId="{7D0BE751-684C-4C50-A660-B85EABCCDDD4}" destId="{70D10A57-43AB-47AD-A81D-3EDBC6585E8C}" srcOrd="1" destOrd="0" parTransId="{3143BC40-E306-4EDD-A3D4-FC32FB6277EB}" sibTransId="{E229AD44-2D55-4EF1-AD8B-5A83307B6965}"/>
    <dgm:cxn modelId="{C18D6CE1-B91C-46CB-869F-4D441B8C6396}" type="presOf" srcId="{AEABFC46-2B93-4827-8CD5-5C60F211E521}" destId="{0BFB35EB-52CB-4851-B64A-1F274210194C}" srcOrd="0" destOrd="0" presId="urn:microsoft.com/office/officeart/2005/8/layout/hierarchy2"/>
    <dgm:cxn modelId="{FDCC4420-5F6A-4B91-9F14-908962CE8915}" type="presOf" srcId="{493AB292-4E25-46EC-9169-3CC74222AE3B}" destId="{B4C607A8-7FDD-4069-BA74-15D04607D245}" srcOrd="0" destOrd="0" presId="urn:microsoft.com/office/officeart/2005/8/layout/hierarchy2"/>
    <dgm:cxn modelId="{5D451D44-8DCE-4D81-8361-B998D1C0CA5B}" type="presParOf" srcId="{C4751537-BA6B-4785-8E81-E9EA3CC15A2A}" destId="{3595EA73-B0AC-4851-895C-9E42167FE5B3}" srcOrd="0" destOrd="0" presId="urn:microsoft.com/office/officeart/2005/8/layout/hierarchy2"/>
    <dgm:cxn modelId="{D16F9E3F-AF31-4351-9630-6C28DA632ADA}" type="presParOf" srcId="{3595EA73-B0AC-4851-895C-9E42167FE5B3}" destId="{D32A8103-642D-4B7B-87CA-61291B72B5D7}" srcOrd="0" destOrd="0" presId="urn:microsoft.com/office/officeart/2005/8/layout/hierarchy2"/>
    <dgm:cxn modelId="{71F7E06A-963A-492A-883A-C9016AF794FA}" type="presParOf" srcId="{3595EA73-B0AC-4851-895C-9E42167FE5B3}" destId="{2244A5C4-9B02-495D-8798-64E4F2A59CDB}" srcOrd="1" destOrd="0" presId="urn:microsoft.com/office/officeart/2005/8/layout/hierarchy2"/>
    <dgm:cxn modelId="{03D3DA9B-0462-4D8B-B85A-49C614521002}" type="presParOf" srcId="{2244A5C4-9B02-495D-8798-64E4F2A59CDB}" destId="{8B59849E-AA06-4FEB-89AB-6CDA740175AC}" srcOrd="0" destOrd="0" presId="urn:microsoft.com/office/officeart/2005/8/layout/hierarchy2"/>
    <dgm:cxn modelId="{C13CF593-4A8F-44A8-921A-E7D8E4E84093}" type="presParOf" srcId="{8B59849E-AA06-4FEB-89AB-6CDA740175AC}" destId="{27EC15AA-97A1-490F-B1D2-D32D5F7FA15F}" srcOrd="0" destOrd="0" presId="urn:microsoft.com/office/officeart/2005/8/layout/hierarchy2"/>
    <dgm:cxn modelId="{902C11D5-3821-4915-AEEB-E3DDDF8036FA}" type="presParOf" srcId="{2244A5C4-9B02-495D-8798-64E4F2A59CDB}" destId="{2A70C591-35C8-4168-831E-F718B45AD4D7}" srcOrd="1" destOrd="0" presId="urn:microsoft.com/office/officeart/2005/8/layout/hierarchy2"/>
    <dgm:cxn modelId="{782A8C81-1278-4AEC-83E4-981712E09558}" type="presParOf" srcId="{2A70C591-35C8-4168-831E-F718B45AD4D7}" destId="{0BFB35EB-52CB-4851-B64A-1F274210194C}" srcOrd="0" destOrd="0" presId="urn:microsoft.com/office/officeart/2005/8/layout/hierarchy2"/>
    <dgm:cxn modelId="{AFA84658-CABE-4A21-8DE5-4325C2602C0B}" type="presParOf" srcId="{2A70C591-35C8-4168-831E-F718B45AD4D7}" destId="{B74BC329-1E6B-4F61-B37D-00B5320D8674}" srcOrd="1" destOrd="0" presId="urn:microsoft.com/office/officeart/2005/8/layout/hierarchy2"/>
    <dgm:cxn modelId="{CF9FE182-7A59-48CA-A066-0C24153D760D}" type="presParOf" srcId="{B74BC329-1E6B-4F61-B37D-00B5320D8674}" destId="{B050AD57-94F5-4FBC-91D6-863D577BBCE5}" srcOrd="0" destOrd="0" presId="urn:microsoft.com/office/officeart/2005/8/layout/hierarchy2"/>
    <dgm:cxn modelId="{A60983D0-25F4-4355-90E3-332BEBD42B6A}" type="presParOf" srcId="{B050AD57-94F5-4FBC-91D6-863D577BBCE5}" destId="{B2B2AA59-94E4-4B9B-AB2F-3E98BC513B6E}" srcOrd="0" destOrd="0" presId="urn:microsoft.com/office/officeart/2005/8/layout/hierarchy2"/>
    <dgm:cxn modelId="{DEC96EF2-34D6-4CFB-8657-1E52FDA693C7}" type="presParOf" srcId="{B74BC329-1E6B-4F61-B37D-00B5320D8674}" destId="{5184CF20-86DB-45B8-8DB4-222E9E50DB79}" srcOrd="1" destOrd="0" presId="urn:microsoft.com/office/officeart/2005/8/layout/hierarchy2"/>
    <dgm:cxn modelId="{1D76CC22-5669-4999-B6C8-64611D78ADED}" type="presParOf" srcId="{5184CF20-86DB-45B8-8DB4-222E9E50DB79}" destId="{1FFA53D1-6BF8-4A26-83BE-946C0F469C2F}" srcOrd="0" destOrd="0" presId="urn:microsoft.com/office/officeart/2005/8/layout/hierarchy2"/>
    <dgm:cxn modelId="{28398040-8E9A-4ECF-BF14-90E6C56D7023}" type="presParOf" srcId="{5184CF20-86DB-45B8-8DB4-222E9E50DB79}" destId="{6F737AC6-2C4D-47F2-B03D-BF2CB02C992E}" srcOrd="1" destOrd="0" presId="urn:microsoft.com/office/officeart/2005/8/layout/hierarchy2"/>
    <dgm:cxn modelId="{B57E5043-E189-4EC6-A451-BB0127B62A7E}" type="presParOf" srcId="{6F737AC6-2C4D-47F2-B03D-BF2CB02C992E}" destId="{CC4BFA90-27F2-4EC6-85B3-E5DF8E1BC93B}" srcOrd="0" destOrd="0" presId="urn:microsoft.com/office/officeart/2005/8/layout/hierarchy2"/>
    <dgm:cxn modelId="{45E738B9-E4AD-4173-941F-EB2052D09200}" type="presParOf" srcId="{CC4BFA90-27F2-4EC6-85B3-E5DF8E1BC93B}" destId="{58100B87-A88C-4C07-A8F5-3E4694FF7254}" srcOrd="0" destOrd="0" presId="urn:microsoft.com/office/officeart/2005/8/layout/hierarchy2"/>
    <dgm:cxn modelId="{558DA644-9E25-4641-8A86-8306D4FBBE33}" type="presParOf" srcId="{6F737AC6-2C4D-47F2-B03D-BF2CB02C992E}" destId="{737481FA-9945-43D1-9A80-300D8900B186}" srcOrd="1" destOrd="0" presId="urn:microsoft.com/office/officeart/2005/8/layout/hierarchy2"/>
    <dgm:cxn modelId="{C8C7C849-AF46-4EBA-AB4A-683E291BBB0C}" type="presParOf" srcId="{737481FA-9945-43D1-9A80-300D8900B186}" destId="{C1138CC5-B269-42AA-9A0E-07A4AEA6B437}" srcOrd="0" destOrd="0" presId="urn:microsoft.com/office/officeart/2005/8/layout/hierarchy2"/>
    <dgm:cxn modelId="{74A87FC9-162D-4583-8A4A-346138FDC434}" type="presParOf" srcId="{737481FA-9945-43D1-9A80-300D8900B186}" destId="{E9B5CBD8-3A31-4DF1-8DF8-7032F73A4896}" srcOrd="1" destOrd="0" presId="urn:microsoft.com/office/officeart/2005/8/layout/hierarchy2"/>
    <dgm:cxn modelId="{50BE70D5-EB12-4FF3-91EC-24BA97D97153}" type="presParOf" srcId="{B74BC329-1E6B-4F61-B37D-00B5320D8674}" destId="{220C9A61-DCD4-4BDC-ABC0-EC52E471E2A8}" srcOrd="2" destOrd="0" presId="urn:microsoft.com/office/officeart/2005/8/layout/hierarchy2"/>
    <dgm:cxn modelId="{F4FE2208-A012-4131-8E29-CAF49D2F0B26}" type="presParOf" srcId="{220C9A61-DCD4-4BDC-ABC0-EC52E471E2A8}" destId="{6342DBB1-5872-4CB4-AD0C-28F6B6219FB2}" srcOrd="0" destOrd="0" presId="urn:microsoft.com/office/officeart/2005/8/layout/hierarchy2"/>
    <dgm:cxn modelId="{DA895553-BA63-4FE4-B13F-5CE0A6BE2FAA}" type="presParOf" srcId="{B74BC329-1E6B-4F61-B37D-00B5320D8674}" destId="{9D52E481-E282-4D0F-944C-15C5C25E43F8}" srcOrd="3" destOrd="0" presId="urn:microsoft.com/office/officeart/2005/8/layout/hierarchy2"/>
    <dgm:cxn modelId="{27499255-BF5D-493B-89EA-541EF762EA19}" type="presParOf" srcId="{9D52E481-E282-4D0F-944C-15C5C25E43F8}" destId="{0EE78313-1BC6-41E4-BA26-7E890A7F409A}" srcOrd="0" destOrd="0" presId="urn:microsoft.com/office/officeart/2005/8/layout/hierarchy2"/>
    <dgm:cxn modelId="{0BC5227D-2CD6-4C4C-B8DE-E8FCD397F2CE}" type="presParOf" srcId="{9D52E481-E282-4D0F-944C-15C5C25E43F8}" destId="{EE39EBC4-9380-4B03-8E48-3BF2C5D5052F}" srcOrd="1" destOrd="0" presId="urn:microsoft.com/office/officeart/2005/8/layout/hierarchy2"/>
    <dgm:cxn modelId="{09EB6076-E41E-42CA-AEAE-F9D1DC49FCB3}" type="presParOf" srcId="{EE39EBC4-9380-4B03-8E48-3BF2C5D5052F}" destId="{923A00A4-E2F4-4282-94C4-610A69AC37D0}" srcOrd="0" destOrd="0" presId="urn:microsoft.com/office/officeart/2005/8/layout/hierarchy2"/>
    <dgm:cxn modelId="{17CFDFE7-D340-4346-99FE-C8428737EB2B}" type="presParOf" srcId="{923A00A4-E2F4-4282-94C4-610A69AC37D0}" destId="{ABE301B8-98AA-4616-B5CF-27C740F82085}" srcOrd="0" destOrd="0" presId="urn:microsoft.com/office/officeart/2005/8/layout/hierarchy2"/>
    <dgm:cxn modelId="{85059EA1-0CFA-4A74-B775-A43252E8842E}" type="presParOf" srcId="{EE39EBC4-9380-4B03-8E48-3BF2C5D5052F}" destId="{0C63F0D3-0958-4EF1-8C28-66B494FC01A5}" srcOrd="1" destOrd="0" presId="urn:microsoft.com/office/officeart/2005/8/layout/hierarchy2"/>
    <dgm:cxn modelId="{722C521D-F155-458E-9830-FAB32B891951}" type="presParOf" srcId="{0C63F0D3-0958-4EF1-8C28-66B494FC01A5}" destId="{54968BB5-5E54-4858-AB9C-AD37887B41A0}" srcOrd="0" destOrd="0" presId="urn:microsoft.com/office/officeart/2005/8/layout/hierarchy2"/>
    <dgm:cxn modelId="{2E10E56F-5C10-44CF-BB17-7F35A6BE4B6C}" type="presParOf" srcId="{0C63F0D3-0958-4EF1-8C28-66B494FC01A5}" destId="{012FF3DC-1052-4EE0-B164-8AA15EF93D71}" srcOrd="1" destOrd="0" presId="urn:microsoft.com/office/officeart/2005/8/layout/hierarchy2"/>
    <dgm:cxn modelId="{545EE7D5-ED5D-4ABB-B412-78E98157AF07}" type="presParOf" srcId="{2244A5C4-9B02-495D-8798-64E4F2A59CDB}" destId="{FC305540-65E2-4653-916F-785EC598D09F}" srcOrd="2" destOrd="0" presId="urn:microsoft.com/office/officeart/2005/8/layout/hierarchy2"/>
    <dgm:cxn modelId="{3DB75D61-84A9-410E-8AE4-0E09932FB8FB}" type="presParOf" srcId="{FC305540-65E2-4653-916F-785EC598D09F}" destId="{3A7A296E-68B1-4A68-A28E-60B50A1A19CA}" srcOrd="0" destOrd="0" presId="urn:microsoft.com/office/officeart/2005/8/layout/hierarchy2"/>
    <dgm:cxn modelId="{D617F2E7-6398-491B-A0BE-FB72FD3A45DB}" type="presParOf" srcId="{2244A5C4-9B02-495D-8798-64E4F2A59CDB}" destId="{CEB7E2B8-A2BA-4DDE-BDD4-7422D74408CB}" srcOrd="3" destOrd="0" presId="urn:microsoft.com/office/officeart/2005/8/layout/hierarchy2"/>
    <dgm:cxn modelId="{4EF585F0-6726-4FE1-84EC-7C87A6BE2E3A}" type="presParOf" srcId="{CEB7E2B8-A2BA-4DDE-BDD4-7422D74408CB}" destId="{600B2E6D-0C03-4098-AA17-C9A86AC0AB0C}" srcOrd="0" destOrd="0" presId="urn:microsoft.com/office/officeart/2005/8/layout/hierarchy2"/>
    <dgm:cxn modelId="{20B765E8-D074-4E76-8466-5B9410EF57A2}" type="presParOf" srcId="{CEB7E2B8-A2BA-4DDE-BDD4-7422D74408CB}" destId="{69D8C8C9-AD4E-4270-A2AE-F868743ADE65}" srcOrd="1" destOrd="0" presId="urn:microsoft.com/office/officeart/2005/8/layout/hierarchy2"/>
    <dgm:cxn modelId="{7B3E9431-13FC-467B-94BE-82C4D75E3A02}" type="presParOf" srcId="{69D8C8C9-AD4E-4270-A2AE-F868743ADE65}" destId="{3B806F02-3769-4D8E-8F01-8295A261DBDD}" srcOrd="0" destOrd="0" presId="urn:microsoft.com/office/officeart/2005/8/layout/hierarchy2"/>
    <dgm:cxn modelId="{F583E834-B9F0-460F-9DC1-2047462FC57E}" type="presParOf" srcId="{3B806F02-3769-4D8E-8F01-8295A261DBDD}" destId="{C669129F-AB68-48BF-A2A4-C89D301DC7FA}" srcOrd="0" destOrd="0" presId="urn:microsoft.com/office/officeart/2005/8/layout/hierarchy2"/>
    <dgm:cxn modelId="{DA0B6753-3C0E-4F87-B925-F61F2E576A05}" type="presParOf" srcId="{69D8C8C9-AD4E-4270-A2AE-F868743ADE65}" destId="{E9AFE1D3-C910-4693-8059-01187B8BF419}" srcOrd="1" destOrd="0" presId="urn:microsoft.com/office/officeart/2005/8/layout/hierarchy2"/>
    <dgm:cxn modelId="{B32FAAA9-8423-4A0C-BEC3-234C9D2F8D3F}" type="presParOf" srcId="{E9AFE1D3-C910-4693-8059-01187B8BF419}" destId="{27B40409-4380-4D05-811B-23154A436DFF}" srcOrd="0" destOrd="0" presId="urn:microsoft.com/office/officeart/2005/8/layout/hierarchy2"/>
    <dgm:cxn modelId="{CB1C5D9A-E516-4153-BD6C-7BE2E1646504}" type="presParOf" srcId="{E9AFE1D3-C910-4693-8059-01187B8BF419}" destId="{8399A81A-BD28-4892-BAC0-6024E15BB85E}" srcOrd="1" destOrd="0" presId="urn:microsoft.com/office/officeart/2005/8/layout/hierarchy2"/>
    <dgm:cxn modelId="{BE1387F4-F98C-4F5D-A2C1-70389F432C89}" type="presParOf" srcId="{8399A81A-BD28-4892-BAC0-6024E15BB85E}" destId="{BCC37230-AE56-4F33-995F-F35BD37DB790}" srcOrd="0" destOrd="0" presId="urn:microsoft.com/office/officeart/2005/8/layout/hierarchy2"/>
    <dgm:cxn modelId="{1C127374-781B-4962-90B8-96F1308F0F99}" type="presParOf" srcId="{BCC37230-AE56-4F33-995F-F35BD37DB790}" destId="{14357726-F570-4C91-836B-08A0E7CB1E4D}" srcOrd="0" destOrd="0" presId="urn:microsoft.com/office/officeart/2005/8/layout/hierarchy2"/>
    <dgm:cxn modelId="{4906FD99-A77D-485E-BD9A-945D372B3FBA}" type="presParOf" srcId="{8399A81A-BD28-4892-BAC0-6024E15BB85E}" destId="{99934EC4-9A22-44F6-8C70-324E3CF906C6}" srcOrd="1" destOrd="0" presId="urn:microsoft.com/office/officeart/2005/8/layout/hierarchy2"/>
    <dgm:cxn modelId="{227E3D80-958B-46D4-A95A-C34021E453E0}" type="presParOf" srcId="{99934EC4-9A22-44F6-8C70-324E3CF906C6}" destId="{2CCD5B36-061F-4002-88EA-4EDAD8214AAF}" srcOrd="0" destOrd="0" presId="urn:microsoft.com/office/officeart/2005/8/layout/hierarchy2"/>
    <dgm:cxn modelId="{75989009-45A7-40AC-84C6-22398F3BF665}" type="presParOf" srcId="{99934EC4-9A22-44F6-8C70-324E3CF906C6}" destId="{9EE5AF6D-562C-4793-8E2E-7F0736D04BB0}" srcOrd="1" destOrd="0" presId="urn:microsoft.com/office/officeart/2005/8/layout/hierarchy2"/>
    <dgm:cxn modelId="{E0E4A8A1-7ABA-4051-8213-79B4724E6934}" type="presParOf" srcId="{9EE5AF6D-562C-4793-8E2E-7F0736D04BB0}" destId="{B50397F5-C4B6-413A-AF72-687932145BAF}" srcOrd="0" destOrd="0" presId="urn:microsoft.com/office/officeart/2005/8/layout/hierarchy2"/>
    <dgm:cxn modelId="{EE847382-B08A-474C-83B0-2A7501EAD0A9}" type="presParOf" srcId="{B50397F5-C4B6-413A-AF72-687932145BAF}" destId="{E956E7D0-E6D5-45A5-994C-CFCD8BDAA70C}" srcOrd="0" destOrd="0" presId="urn:microsoft.com/office/officeart/2005/8/layout/hierarchy2"/>
    <dgm:cxn modelId="{BC902860-AAA4-4CB6-9B31-4C97E437867E}" type="presParOf" srcId="{9EE5AF6D-562C-4793-8E2E-7F0736D04BB0}" destId="{43D1A719-5BDD-47A1-AB48-76EF21EBA39A}" srcOrd="1" destOrd="0" presId="urn:microsoft.com/office/officeart/2005/8/layout/hierarchy2"/>
    <dgm:cxn modelId="{922894B7-AE41-493C-A46C-9ED8C8590B3B}" type="presParOf" srcId="{43D1A719-5BDD-47A1-AB48-76EF21EBA39A}" destId="{E06E6810-59C1-4FC3-B5B7-1107ED4BE69B}" srcOrd="0" destOrd="0" presId="urn:microsoft.com/office/officeart/2005/8/layout/hierarchy2"/>
    <dgm:cxn modelId="{531A3278-3D1D-4A8E-9EBB-A6D34CA2EE0B}" type="presParOf" srcId="{43D1A719-5BDD-47A1-AB48-76EF21EBA39A}" destId="{D5D690E1-9897-4D3E-B920-311D84B18305}" srcOrd="1" destOrd="0" presId="urn:microsoft.com/office/officeart/2005/8/layout/hierarchy2"/>
    <dgm:cxn modelId="{FE8E8C41-EB22-4292-B946-7DCC761886F4}" type="presParOf" srcId="{69D8C8C9-AD4E-4270-A2AE-F868743ADE65}" destId="{94F7FD00-E5AE-4783-8212-E33DE6E92C16}" srcOrd="2" destOrd="0" presId="urn:microsoft.com/office/officeart/2005/8/layout/hierarchy2"/>
    <dgm:cxn modelId="{F897EA26-DDE2-4DDA-8026-CF12C4EEDE71}" type="presParOf" srcId="{94F7FD00-E5AE-4783-8212-E33DE6E92C16}" destId="{03ABE591-E907-43CE-8E18-02F80C2E10A2}" srcOrd="0" destOrd="0" presId="urn:microsoft.com/office/officeart/2005/8/layout/hierarchy2"/>
    <dgm:cxn modelId="{044D79EA-8A2A-4B9A-8D40-EB66BDE077CC}" type="presParOf" srcId="{69D8C8C9-AD4E-4270-A2AE-F868743ADE65}" destId="{11B8A763-3D7F-4E49-BB76-C7D2B212224A}" srcOrd="3" destOrd="0" presId="urn:microsoft.com/office/officeart/2005/8/layout/hierarchy2"/>
    <dgm:cxn modelId="{4F940E19-010D-4F13-AF22-8E7B9BEC5838}" type="presParOf" srcId="{11B8A763-3D7F-4E49-BB76-C7D2B212224A}" destId="{EE07FF54-DB2C-48C9-9236-20B572909366}" srcOrd="0" destOrd="0" presId="urn:microsoft.com/office/officeart/2005/8/layout/hierarchy2"/>
    <dgm:cxn modelId="{0B6775F4-CED5-478E-AB32-326B230B5223}" type="presParOf" srcId="{11B8A763-3D7F-4E49-BB76-C7D2B212224A}" destId="{2FBDBACE-FAAE-4F31-9134-AFBDCC00B56A}" srcOrd="1" destOrd="0" presId="urn:microsoft.com/office/officeart/2005/8/layout/hierarchy2"/>
    <dgm:cxn modelId="{D5EB2AFB-332B-49A7-93FD-19EAB0C3A271}" type="presParOf" srcId="{2FBDBACE-FAAE-4F31-9134-AFBDCC00B56A}" destId="{1303CE9F-43BA-4BD5-A69B-DF2CE3336029}" srcOrd="0" destOrd="0" presId="urn:microsoft.com/office/officeart/2005/8/layout/hierarchy2"/>
    <dgm:cxn modelId="{3AEB1270-87E0-4536-9D23-28D469A8FE96}" type="presParOf" srcId="{1303CE9F-43BA-4BD5-A69B-DF2CE3336029}" destId="{AE050834-F22B-4578-B0AA-A78172050E15}" srcOrd="0" destOrd="0" presId="urn:microsoft.com/office/officeart/2005/8/layout/hierarchy2"/>
    <dgm:cxn modelId="{22A374B9-B172-4401-AAF2-D6E83E6058E2}" type="presParOf" srcId="{2FBDBACE-FAAE-4F31-9134-AFBDCC00B56A}" destId="{32D474A1-60BB-44BE-9EAC-F797B1013C24}" srcOrd="1" destOrd="0" presId="urn:microsoft.com/office/officeart/2005/8/layout/hierarchy2"/>
    <dgm:cxn modelId="{36FD316B-B3FE-4BEC-925B-8313791E583C}" type="presParOf" srcId="{32D474A1-60BB-44BE-9EAC-F797B1013C24}" destId="{87211E38-4568-4BB1-8059-D29DD999E909}" srcOrd="0" destOrd="0" presId="urn:microsoft.com/office/officeart/2005/8/layout/hierarchy2"/>
    <dgm:cxn modelId="{E81A450F-1116-43E4-B3E6-12B01B763F93}" type="presParOf" srcId="{32D474A1-60BB-44BE-9EAC-F797B1013C24}" destId="{54B694B4-5CDE-4A84-9187-601C684C3D2B}" srcOrd="1" destOrd="0" presId="urn:microsoft.com/office/officeart/2005/8/layout/hierarchy2"/>
    <dgm:cxn modelId="{41DDA735-7139-4DF4-AB8A-BCD9FC8FA71B}" type="presParOf" srcId="{54B694B4-5CDE-4A84-9187-601C684C3D2B}" destId="{861DC03A-A891-406E-8050-5F107830B26A}" srcOrd="0" destOrd="0" presId="urn:microsoft.com/office/officeart/2005/8/layout/hierarchy2"/>
    <dgm:cxn modelId="{A48DD885-452C-4518-B048-EE8047562DD3}" type="presParOf" srcId="{861DC03A-A891-406E-8050-5F107830B26A}" destId="{C7F73258-6AD6-499D-B3F4-E12B4AA67CCF}" srcOrd="0" destOrd="0" presId="urn:microsoft.com/office/officeart/2005/8/layout/hierarchy2"/>
    <dgm:cxn modelId="{17F98876-2017-45FC-8C81-0F4555FD5325}" type="presParOf" srcId="{54B694B4-5CDE-4A84-9187-601C684C3D2B}" destId="{05F8FB2D-30CC-4312-B83E-1CEE5A018854}" srcOrd="1" destOrd="0" presId="urn:microsoft.com/office/officeart/2005/8/layout/hierarchy2"/>
    <dgm:cxn modelId="{8DFF99B5-35A9-4C3C-98F2-953959AA6C9A}" type="presParOf" srcId="{05F8FB2D-30CC-4312-B83E-1CEE5A018854}" destId="{E3B075B5-36F8-4952-B030-0BD10AB95567}" srcOrd="0" destOrd="0" presId="urn:microsoft.com/office/officeart/2005/8/layout/hierarchy2"/>
    <dgm:cxn modelId="{3696BD1B-8FE1-47AD-BD93-135BED6BF5AF}" type="presParOf" srcId="{05F8FB2D-30CC-4312-B83E-1CEE5A018854}" destId="{1EBA6B49-4253-4CA0-888B-4684CDC01144}" srcOrd="1" destOrd="0" presId="urn:microsoft.com/office/officeart/2005/8/layout/hierarchy2"/>
    <dgm:cxn modelId="{7488C1B1-4EE4-4427-AB27-86C71ED26A74}" type="presParOf" srcId="{2FBDBACE-FAAE-4F31-9134-AFBDCC00B56A}" destId="{A3F60D46-991A-4F09-AB68-2D47B6556471}" srcOrd="2" destOrd="0" presId="urn:microsoft.com/office/officeart/2005/8/layout/hierarchy2"/>
    <dgm:cxn modelId="{B66E45B5-E792-4ADD-A467-465CF984AEC2}" type="presParOf" srcId="{A3F60D46-991A-4F09-AB68-2D47B6556471}" destId="{321C47DA-CF78-4294-87FE-E5069063183D}" srcOrd="0" destOrd="0" presId="urn:microsoft.com/office/officeart/2005/8/layout/hierarchy2"/>
    <dgm:cxn modelId="{E4B6FDF3-A613-4033-AD03-DC5C2EF43F15}" type="presParOf" srcId="{2FBDBACE-FAAE-4F31-9134-AFBDCC00B56A}" destId="{1BE6C454-A63B-4FE3-8E7B-55EDABAD3C39}" srcOrd="3" destOrd="0" presId="urn:microsoft.com/office/officeart/2005/8/layout/hierarchy2"/>
    <dgm:cxn modelId="{07F7C583-DA66-4681-B845-8D82A8BA3316}" type="presParOf" srcId="{1BE6C454-A63B-4FE3-8E7B-55EDABAD3C39}" destId="{88A5BCE1-8862-4495-824C-587517D497ED}" srcOrd="0" destOrd="0" presId="urn:microsoft.com/office/officeart/2005/8/layout/hierarchy2"/>
    <dgm:cxn modelId="{9DCA1A7C-DE69-4F89-9799-5384BB647041}" type="presParOf" srcId="{1BE6C454-A63B-4FE3-8E7B-55EDABAD3C39}" destId="{12677FD2-D4B7-49C1-B7E2-62B4F7282AE4}" srcOrd="1" destOrd="0" presId="urn:microsoft.com/office/officeart/2005/8/layout/hierarchy2"/>
    <dgm:cxn modelId="{5E449656-24F9-4092-9549-5164B8B289B7}" type="presParOf" srcId="{12677FD2-D4B7-49C1-B7E2-62B4F7282AE4}" destId="{B4C607A8-7FDD-4069-BA74-15D04607D245}" srcOrd="0" destOrd="0" presId="urn:microsoft.com/office/officeart/2005/8/layout/hierarchy2"/>
    <dgm:cxn modelId="{4D090A22-55F8-4286-85C4-64C4BA3087C6}" type="presParOf" srcId="{B4C607A8-7FDD-4069-BA74-15D04607D245}" destId="{5F5AEBEE-2DAD-4CFA-A77E-F88D2C5E3BCE}" srcOrd="0" destOrd="0" presId="urn:microsoft.com/office/officeart/2005/8/layout/hierarchy2"/>
    <dgm:cxn modelId="{AE37ED1F-FD7D-4918-8E65-CB5CE84E7BA6}" type="presParOf" srcId="{12677FD2-D4B7-49C1-B7E2-62B4F7282AE4}" destId="{F63973B3-7338-4D88-82E0-563F21B19A53}" srcOrd="1" destOrd="0" presId="urn:microsoft.com/office/officeart/2005/8/layout/hierarchy2"/>
    <dgm:cxn modelId="{F689FC28-4963-4AF3-8A2E-88AB722AB33A}" type="presParOf" srcId="{F63973B3-7338-4D88-82E0-563F21B19A53}" destId="{6AD5EC50-ED65-40CC-BA38-369DEA8FD767}" srcOrd="0" destOrd="0" presId="urn:microsoft.com/office/officeart/2005/8/layout/hierarchy2"/>
    <dgm:cxn modelId="{92185767-76F5-4C52-B93F-3F139A011210}" type="presParOf" srcId="{F63973B3-7338-4D88-82E0-563F21B19A53}" destId="{7DDB5B17-5036-4490-8889-EA13C6B17B24}" srcOrd="1" destOrd="0" presId="urn:microsoft.com/office/officeart/2005/8/layout/hierarchy2"/>
    <dgm:cxn modelId="{F478E47C-9823-4147-B62E-358C5C756C76}" type="presParOf" srcId="{2FBDBACE-FAAE-4F31-9134-AFBDCC00B56A}" destId="{415523C6-E76C-4066-A969-22B02D228170}" srcOrd="4" destOrd="0" presId="urn:microsoft.com/office/officeart/2005/8/layout/hierarchy2"/>
    <dgm:cxn modelId="{6E401D0D-87E3-4D7E-A87B-9CF123F5484F}" type="presParOf" srcId="{415523C6-E76C-4066-A969-22B02D228170}" destId="{4147FDEA-820F-4576-90A6-EA419FAC765A}" srcOrd="0" destOrd="0" presId="urn:microsoft.com/office/officeart/2005/8/layout/hierarchy2"/>
    <dgm:cxn modelId="{B0182993-0668-497A-A193-4C144017B18F}" type="presParOf" srcId="{2FBDBACE-FAAE-4F31-9134-AFBDCC00B56A}" destId="{0EA6AD4C-774F-4005-BAE8-4780F70F0CF4}" srcOrd="5" destOrd="0" presId="urn:microsoft.com/office/officeart/2005/8/layout/hierarchy2"/>
    <dgm:cxn modelId="{164B17A1-06DA-42F6-B2AA-B6C47DAAD067}" type="presParOf" srcId="{0EA6AD4C-774F-4005-BAE8-4780F70F0CF4}" destId="{61F314E9-8CE6-4C97-950B-3CA5B6B712A0}" srcOrd="0" destOrd="0" presId="urn:microsoft.com/office/officeart/2005/8/layout/hierarchy2"/>
    <dgm:cxn modelId="{7334856B-E5EC-4EAF-8C03-E2EB2EE57024}" type="presParOf" srcId="{0EA6AD4C-774F-4005-BAE8-4780F70F0CF4}" destId="{2755F372-649D-44C1-8DD4-540BA2314363}" srcOrd="1" destOrd="0" presId="urn:microsoft.com/office/officeart/2005/8/layout/hierarchy2"/>
    <dgm:cxn modelId="{B60F3C42-524B-49F4-8E49-192F72EF9971}" type="presParOf" srcId="{2755F372-649D-44C1-8DD4-540BA2314363}" destId="{3FF1DFF1-563B-4C7A-9035-65E4AAEF345D}" srcOrd="0" destOrd="0" presId="urn:microsoft.com/office/officeart/2005/8/layout/hierarchy2"/>
    <dgm:cxn modelId="{A3BC21BD-00DA-4AC6-AEDE-87CAFD335DBA}" type="presParOf" srcId="{3FF1DFF1-563B-4C7A-9035-65E4AAEF345D}" destId="{53DB842E-77FE-46BC-81F5-1A27C3FF76BA}" srcOrd="0" destOrd="0" presId="urn:microsoft.com/office/officeart/2005/8/layout/hierarchy2"/>
    <dgm:cxn modelId="{F2C0FDE0-7543-42F3-91B5-4410212B1D9D}" type="presParOf" srcId="{2755F372-649D-44C1-8DD4-540BA2314363}" destId="{DB0D1004-0C12-4E6D-81F2-15AE1D24DA70}" srcOrd="1" destOrd="0" presId="urn:microsoft.com/office/officeart/2005/8/layout/hierarchy2"/>
    <dgm:cxn modelId="{EF56BD89-AB0D-40AC-99F4-8C9A7FA5CFA9}" type="presParOf" srcId="{DB0D1004-0C12-4E6D-81F2-15AE1D24DA70}" destId="{AA6B2A88-19B0-4553-9CF3-58D5E6EF457C}" srcOrd="0" destOrd="0" presId="urn:microsoft.com/office/officeart/2005/8/layout/hierarchy2"/>
    <dgm:cxn modelId="{A66E6E14-E3E0-44C4-AFAD-194335648E18}" type="presParOf" srcId="{DB0D1004-0C12-4E6D-81F2-15AE1D24DA70}" destId="{9ADB06A0-463F-4B45-B18B-88B2B807711D}"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D585AA5-2A47-42F6-A619-A6946038D672}"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kumimoji="1" lang="ja-JP" altLang="en-US"/>
        </a:p>
      </dgm:t>
    </dgm:pt>
    <dgm:pt modelId="{373312FE-2544-4CBA-9AAE-C2888DA43FBA}">
      <dgm:prSet phldrT="[テキスト]" custT="1">
        <dgm:style>
          <a:lnRef idx="3">
            <a:schemeClr val="lt1"/>
          </a:lnRef>
          <a:fillRef idx="1">
            <a:schemeClr val="accent5"/>
          </a:fillRef>
          <a:effectRef idx="1">
            <a:schemeClr val="accent5"/>
          </a:effectRef>
          <a:fontRef idx="minor">
            <a:schemeClr val="lt1"/>
          </a:fontRef>
        </dgm:style>
      </dgm:prSet>
      <dgm:spPr/>
      <dgm:t>
        <a:bodyPr/>
        <a:lstStyle/>
        <a:p>
          <a:r>
            <a:rPr kumimoji="1" lang="ja-JP" altLang="en-US" sz="1800" b="1" dirty="0" smtClean="0"/>
            <a:t>債</a:t>
          </a:r>
          <a:r>
            <a:rPr kumimoji="1" lang="en-US" altLang="ja-JP" sz="1800" b="1" dirty="0" smtClean="0"/>
            <a:t/>
          </a:r>
          <a:br>
            <a:rPr kumimoji="1" lang="en-US" altLang="ja-JP" sz="1800" b="1" dirty="0" smtClean="0"/>
          </a:br>
          <a:r>
            <a:rPr kumimoji="1" lang="ja-JP" altLang="en-US" sz="1800" b="1" dirty="0" smtClean="0"/>
            <a:t>権</a:t>
          </a:r>
          <a:r>
            <a:rPr kumimoji="1" lang="en-US" altLang="ja-JP" sz="1800" b="1" dirty="0" smtClean="0"/>
            <a:t/>
          </a:r>
          <a:br>
            <a:rPr kumimoji="1" lang="en-US" altLang="ja-JP" sz="1800" b="1" dirty="0" smtClean="0"/>
          </a:br>
          <a:r>
            <a:rPr kumimoji="1" lang="ja-JP" altLang="en-US" sz="1800" b="1" dirty="0" smtClean="0"/>
            <a:t>総</a:t>
          </a:r>
          <a:r>
            <a:rPr kumimoji="1" lang="en-US" altLang="ja-JP" sz="1800" b="1" dirty="0" smtClean="0"/>
            <a:t/>
          </a:r>
          <a:br>
            <a:rPr kumimoji="1" lang="en-US" altLang="ja-JP" sz="1800" b="1" dirty="0" smtClean="0"/>
          </a:br>
          <a:r>
            <a:rPr kumimoji="1" lang="ja-JP" altLang="en-US" sz="1800" b="1" dirty="0" smtClean="0"/>
            <a:t>論</a:t>
          </a:r>
          <a:endParaRPr kumimoji="1" lang="ja-JP" altLang="en-US" sz="1800" b="1" dirty="0"/>
        </a:p>
      </dgm:t>
    </dgm:pt>
    <dgm:pt modelId="{07B665DC-D909-4F2D-ACBC-19C9E03CB0DA}" type="parTrans" cxnId="{56407EFE-BCA8-4A76-B36A-312584AAD64E}">
      <dgm:prSet/>
      <dgm:spPr/>
      <dgm:t>
        <a:bodyPr/>
        <a:lstStyle/>
        <a:p>
          <a:endParaRPr kumimoji="1" lang="ja-JP" altLang="en-US" sz="1800" b="1"/>
        </a:p>
      </dgm:t>
    </dgm:pt>
    <dgm:pt modelId="{F3D99DF8-DFF9-43D6-9510-9A836FF06F0A}" type="sibTrans" cxnId="{56407EFE-BCA8-4A76-B36A-312584AAD64E}">
      <dgm:prSet/>
      <dgm:spPr/>
      <dgm:t>
        <a:bodyPr/>
        <a:lstStyle/>
        <a:p>
          <a:endParaRPr kumimoji="1" lang="ja-JP" altLang="en-US" sz="1800" b="1"/>
        </a:p>
      </dgm:t>
    </dgm:pt>
    <dgm:pt modelId="{E790689D-9E5D-4B60-8772-FA973FBF53D1}">
      <dgm:prSet phldrT="[テキスト]" custT="1">
        <dgm:style>
          <a:lnRef idx="1">
            <a:schemeClr val="accent3"/>
          </a:lnRef>
          <a:fillRef idx="2">
            <a:schemeClr val="accent3"/>
          </a:fillRef>
          <a:effectRef idx="1">
            <a:schemeClr val="accent3"/>
          </a:effectRef>
          <a:fontRef idx="minor">
            <a:schemeClr val="dk1"/>
          </a:fontRef>
        </dgm:style>
      </dgm:prSet>
      <dgm:spPr/>
      <dgm:t>
        <a:bodyPr/>
        <a:lstStyle/>
        <a:p>
          <a:r>
            <a:rPr kumimoji="1" lang="ja-JP" altLang="en-US" sz="1800" b="1" dirty="0" smtClean="0"/>
            <a:t>債権の目的</a:t>
          </a:r>
          <a:endParaRPr kumimoji="1" lang="ja-JP" altLang="en-US" sz="1800" b="1" dirty="0"/>
        </a:p>
      </dgm:t>
    </dgm:pt>
    <dgm:pt modelId="{3FF8C6FD-3518-4418-8CEC-E0CB1F3F120E}" type="parTrans" cxnId="{075196ED-5C83-41B6-9569-E50CE3605F10}">
      <dgm:prSet custT="1"/>
      <dgm:spPr/>
      <dgm:t>
        <a:bodyPr/>
        <a:lstStyle/>
        <a:p>
          <a:endParaRPr kumimoji="1" lang="ja-JP" altLang="en-US" sz="1800" b="1"/>
        </a:p>
      </dgm:t>
    </dgm:pt>
    <dgm:pt modelId="{964694D8-DEA8-403C-BBD0-BD7F4B25280F}" type="sibTrans" cxnId="{075196ED-5C83-41B6-9569-E50CE3605F10}">
      <dgm:prSet/>
      <dgm:spPr/>
      <dgm:t>
        <a:bodyPr/>
        <a:lstStyle/>
        <a:p>
          <a:endParaRPr kumimoji="1" lang="ja-JP" altLang="en-US" sz="1800" b="1"/>
        </a:p>
      </dgm:t>
    </dgm:pt>
    <dgm:pt modelId="{74438B7B-3232-4EFB-B958-361C21D60420}">
      <dgm:prSet phldrT="[テキスト]" custT="1">
        <dgm:style>
          <a:lnRef idx="1">
            <a:schemeClr val="accent3"/>
          </a:lnRef>
          <a:fillRef idx="3">
            <a:schemeClr val="accent3"/>
          </a:fillRef>
          <a:effectRef idx="2">
            <a:schemeClr val="accent3"/>
          </a:effectRef>
          <a:fontRef idx="minor">
            <a:schemeClr val="lt1"/>
          </a:fontRef>
        </dgm:style>
      </dgm:prSet>
      <dgm:spPr/>
      <dgm:t>
        <a:bodyPr/>
        <a:lstStyle/>
        <a:p>
          <a:r>
            <a:rPr kumimoji="1" lang="ja-JP" altLang="en-US" sz="1800" b="1" dirty="0" smtClean="0"/>
            <a:t>債権の効力</a:t>
          </a:r>
          <a:endParaRPr kumimoji="1" lang="ja-JP" altLang="en-US" sz="1800" b="1" dirty="0"/>
        </a:p>
      </dgm:t>
    </dgm:pt>
    <dgm:pt modelId="{264DD244-DAC0-4CCA-BFCA-0AC350FFFF4B}" type="parTrans" cxnId="{9B33C506-1FB8-4DE2-AE5B-6B288C0283F7}">
      <dgm:prSet custT="1"/>
      <dgm:spPr/>
      <dgm:t>
        <a:bodyPr/>
        <a:lstStyle/>
        <a:p>
          <a:endParaRPr kumimoji="1" lang="ja-JP" altLang="en-US" sz="1800" b="1"/>
        </a:p>
      </dgm:t>
    </dgm:pt>
    <dgm:pt modelId="{81FB2604-BC70-4D40-8556-1052FE99895D}" type="sibTrans" cxnId="{9B33C506-1FB8-4DE2-AE5B-6B288C0283F7}">
      <dgm:prSet/>
      <dgm:spPr/>
      <dgm:t>
        <a:bodyPr/>
        <a:lstStyle/>
        <a:p>
          <a:endParaRPr kumimoji="1" lang="ja-JP" altLang="en-US" sz="1800" b="1"/>
        </a:p>
      </dgm:t>
    </dgm:pt>
    <dgm:pt modelId="{B6E1D921-182E-4048-BDC8-724A0C897426}">
      <dgm:prSet phldrT="[テキスト]" custT="1">
        <dgm:style>
          <a:lnRef idx="1">
            <a:schemeClr val="accent3"/>
          </a:lnRef>
          <a:fillRef idx="3">
            <a:schemeClr val="accent3"/>
          </a:fillRef>
          <a:effectRef idx="2">
            <a:schemeClr val="accent3"/>
          </a:effectRef>
          <a:fontRef idx="minor">
            <a:schemeClr val="lt1"/>
          </a:fontRef>
        </dgm:style>
      </dgm:prSet>
      <dgm:spPr/>
      <dgm:t>
        <a:bodyPr/>
        <a:lstStyle/>
        <a:p>
          <a:r>
            <a:rPr kumimoji="1" lang="ja-JP" altLang="en-US" sz="1800" b="1" dirty="0" smtClean="0"/>
            <a:t>多数当事者関係</a:t>
          </a:r>
          <a:endParaRPr kumimoji="1" lang="ja-JP" altLang="en-US" sz="1800" b="1" dirty="0"/>
        </a:p>
      </dgm:t>
    </dgm:pt>
    <dgm:pt modelId="{5B6274AF-3B28-43CD-908D-53DE9484E8F9}" type="parTrans" cxnId="{C260FF7D-BCDA-4888-BE39-BAA0FAC10BAC}">
      <dgm:prSet custT="1"/>
      <dgm:spPr/>
      <dgm:t>
        <a:bodyPr/>
        <a:lstStyle/>
        <a:p>
          <a:endParaRPr kumimoji="1" lang="ja-JP" altLang="en-US" sz="1800" b="1"/>
        </a:p>
      </dgm:t>
    </dgm:pt>
    <dgm:pt modelId="{6FEBE3F1-365E-4C65-974C-209DB339D806}" type="sibTrans" cxnId="{C260FF7D-BCDA-4888-BE39-BAA0FAC10BAC}">
      <dgm:prSet/>
      <dgm:spPr/>
      <dgm:t>
        <a:bodyPr/>
        <a:lstStyle/>
        <a:p>
          <a:endParaRPr kumimoji="1" lang="ja-JP" altLang="en-US" sz="1800" b="1"/>
        </a:p>
      </dgm:t>
    </dgm:pt>
    <dgm:pt modelId="{FCBF3A01-E91B-4DD1-B42C-490771F3EA12}">
      <dgm:prSet phldrT="[テキスト]" custT="1">
        <dgm:style>
          <a:lnRef idx="1">
            <a:schemeClr val="accent3"/>
          </a:lnRef>
          <a:fillRef idx="2">
            <a:schemeClr val="accent3"/>
          </a:fillRef>
          <a:effectRef idx="1">
            <a:schemeClr val="accent3"/>
          </a:effectRef>
          <a:fontRef idx="minor">
            <a:schemeClr val="dk1"/>
          </a:fontRef>
        </dgm:style>
      </dgm:prSet>
      <dgm:spPr/>
      <dgm:t>
        <a:bodyPr/>
        <a:lstStyle/>
        <a:p>
          <a:r>
            <a:rPr kumimoji="1" lang="ja-JP" altLang="en-US" sz="1800" b="1" dirty="0" smtClean="0"/>
            <a:t>債権の譲渡</a:t>
          </a:r>
          <a:endParaRPr kumimoji="1" lang="ja-JP" altLang="en-US" sz="1800" b="1" dirty="0"/>
        </a:p>
      </dgm:t>
    </dgm:pt>
    <dgm:pt modelId="{1DC6C766-D3FE-459A-A5C3-E6A4AB0203D2}" type="parTrans" cxnId="{D170769A-0BCB-47BE-B0C1-951A40E94B4D}">
      <dgm:prSet custT="1"/>
      <dgm:spPr/>
      <dgm:t>
        <a:bodyPr/>
        <a:lstStyle/>
        <a:p>
          <a:endParaRPr kumimoji="1" lang="ja-JP" altLang="en-US" sz="1800" b="1"/>
        </a:p>
      </dgm:t>
    </dgm:pt>
    <dgm:pt modelId="{CA41A4EF-A132-47BD-A3FB-03598378B16A}" type="sibTrans" cxnId="{D170769A-0BCB-47BE-B0C1-951A40E94B4D}">
      <dgm:prSet/>
      <dgm:spPr/>
      <dgm:t>
        <a:bodyPr/>
        <a:lstStyle/>
        <a:p>
          <a:endParaRPr kumimoji="1" lang="ja-JP" altLang="en-US" sz="1800" b="1"/>
        </a:p>
      </dgm:t>
    </dgm:pt>
    <dgm:pt modelId="{0F70F376-AB1F-4B3C-A51F-C1817C6F7CB7}">
      <dgm:prSet phldrT="[テキスト]" custT="1">
        <dgm:style>
          <a:lnRef idx="1">
            <a:schemeClr val="accent3"/>
          </a:lnRef>
          <a:fillRef idx="3">
            <a:schemeClr val="accent3"/>
          </a:fillRef>
          <a:effectRef idx="2">
            <a:schemeClr val="accent3"/>
          </a:effectRef>
          <a:fontRef idx="minor">
            <a:schemeClr val="lt1"/>
          </a:fontRef>
        </dgm:style>
      </dgm:prSet>
      <dgm:spPr/>
      <dgm:t>
        <a:bodyPr/>
        <a:lstStyle/>
        <a:p>
          <a:r>
            <a:rPr kumimoji="1" lang="ja-JP" altLang="en-US" sz="1800" b="1" dirty="0" smtClean="0"/>
            <a:t>債権の消滅</a:t>
          </a:r>
          <a:endParaRPr kumimoji="1" lang="ja-JP" altLang="en-US" sz="1800" b="1" dirty="0"/>
        </a:p>
      </dgm:t>
    </dgm:pt>
    <dgm:pt modelId="{8E0CF490-21E8-4747-AEC0-7686E6A5E200}" type="parTrans" cxnId="{E88AA480-EF03-4170-9401-B7AEDB7B1F08}">
      <dgm:prSet custT="1"/>
      <dgm:spPr/>
      <dgm:t>
        <a:bodyPr/>
        <a:lstStyle/>
        <a:p>
          <a:endParaRPr kumimoji="1" lang="ja-JP" altLang="en-US" sz="1800" b="1"/>
        </a:p>
      </dgm:t>
    </dgm:pt>
    <dgm:pt modelId="{8E6690B3-DD80-40EE-8421-6A5F9CB4938A}" type="sibTrans" cxnId="{E88AA480-EF03-4170-9401-B7AEDB7B1F08}">
      <dgm:prSet/>
      <dgm:spPr/>
      <dgm:t>
        <a:bodyPr/>
        <a:lstStyle/>
        <a:p>
          <a:endParaRPr kumimoji="1" lang="ja-JP" altLang="en-US" sz="1800" b="1"/>
        </a:p>
      </dgm:t>
    </dgm:pt>
    <dgm:pt modelId="{C971C309-3051-4634-A044-956F18AC6851}">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弁済</a:t>
          </a:r>
          <a:endParaRPr kumimoji="1" lang="ja-JP" altLang="en-US" sz="1800" b="1" dirty="0"/>
        </a:p>
      </dgm:t>
    </dgm:pt>
    <dgm:pt modelId="{6FCDD6B8-04F5-47AE-9460-7A24AF4CAB8D}" type="parTrans" cxnId="{B472C232-5633-4631-BA37-C9A9F15972D9}">
      <dgm:prSet custT="1"/>
      <dgm:spPr/>
      <dgm:t>
        <a:bodyPr/>
        <a:lstStyle/>
        <a:p>
          <a:endParaRPr kumimoji="1" lang="ja-JP" altLang="en-US" sz="1800" b="1"/>
        </a:p>
      </dgm:t>
    </dgm:pt>
    <dgm:pt modelId="{A0468C3A-65CE-49BF-9682-4AA7BE9FE0B0}" type="sibTrans" cxnId="{B472C232-5633-4631-BA37-C9A9F15972D9}">
      <dgm:prSet/>
      <dgm:spPr/>
      <dgm:t>
        <a:bodyPr/>
        <a:lstStyle/>
        <a:p>
          <a:endParaRPr kumimoji="1" lang="ja-JP" altLang="en-US" sz="1800" b="1"/>
        </a:p>
      </dgm:t>
    </dgm:pt>
    <dgm:pt modelId="{2C4A9001-E0E7-4709-ACE2-F1545DD53E31}">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相殺</a:t>
          </a:r>
          <a:endParaRPr kumimoji="1" lang="ja-JP" altLang="en-US" sz="1800" b="1" dirty="0"/>
        </a:p>
      </dgm:t>
    </dgm:pt>
    <dgm:pt modelId="{7B2E9CDD-117E-4A39-A9D5-5112F1508175}" type="parTrans" cxnId="{AA3F2491-4C1A-483A-9803-DEE1634BDD01}">
      <dgm:prSet custT="1"/>
      <dgm:spPr/>
      <dgm:t>
        <a:bodyPr/>
        <a:lstStyle/>
        <a:p>
          <a:endParaRPr kumimoji="1" lang="ja-JP" altLang="en-US" sz="1800" b="1"/>
        </a:p>
      </dgm:t>
    </dgm:pt>
    <dgm:pt modelId="{78722C14-72D3-4A40-90C8-4CD5955DCDA3}" type="sibTrans" cxnId="{AA3F2491-4C1A-483A-9803-DEE1634BDD01}">
      <dgm:prSet/>
      <dgm:spPr/>
      <dgm:t>
        <a:bodyPr/>
        <a:lstStyle/>
        <a:p>
          <a:endParaRPr kumimoji="1" lang="ja-JP" altLang="en-US" sz="1800" b="1"/>
        </a:p>
      </dgm:t>
    </dgm:pt>
    <dgm:pt modelId="{824223B2-4B7F-44C5-A545-C134924AE4D8}">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更改</a:t>
          </a:r>
          <a:endParaRPr kumimoji="1" lang="ja-JP" altLang="en-US" sz="1800" b="1" dirty="0"/>
        </a:p>
      </dgm:t>
    </dgm:pt>
    <dgm:pt modelId="{04E65CE7-CD27-4A36-8C3C-A728B4D6EDD7}" type="parTrans" cxnId="{1964F25C-EB29-46D7-BEA0-A1022DE9A32B}">
      <dgm:prSet custT="1"/>
      <dgm:spPr/>
      <dgm:t>
        <a:bodyPr/>
        <a:lstStyle/>
        <a:p>
          <a:endParaRPr kumimoji="1" lang="ja-JP" altLang="en-US" sz="1800" b="1"/>
        </a:p>
      </dgm:t>
    </dgm:pt>
    <dgm:pt modelId="{C085A112-BD2D-49BA-992F-37AB404EEA2D}" type="sibTrans" cxnId="{1964F25C-EB29-46D7-BEA0-A1022DE9A32B}">
      <dgm:prSet/>
      <dgm:spPr/>
      <dgm:t>
        <a:bodyPr/>
        <a:lstStyle/>
        <a:p>
          <a:endParaRPr kumimoji="1" lang="ja-JP" altLang="en-US" sz="1800" b="1"/>
        </a:p>
      </dgm:t>
    </dgm:pt>
    <dgm:pt modelId="{F3122972-5E0B-4FFA-8E93-417FD181C159}">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免除</a:t>
          </a:r>
          <a:endParaRPr kumimoji="1" lang="ja-JP" altLang="en-US" sz="1800" b="1" dirty="0"/>
        </a:p>
      </dgm:t>
    </dgm:pt>
    <dgm:pt modelId="{D21C6BE2-0AF5-42D5-9D00-DE943E1DD344}" type="parTrans" cxnId="{1D2F82DB-A3FC-41E4-AFA3-4B49EB5218CF}">
      <dgm:prSet custT="1"/>
      <dgm:spPr/>
      <dgm:t>
        <a:bodyPr/>
        <a:lstStyle/>
        <a:p>
          <a:endParaRPr kumimoji="1" lang="ja-JP" altLang="en-US" sz="1800" b="1"/>
        </a:p>
      </dgm:t>
    </dgm:pt>
    <dgm:pt modelId="{76DE91CE-5627-4224-8628-87EF51A66F90}" type="sibTrans" cxnId="{1D2F82DB-A3FC-41E4-AFA3-4B49EB5218CF}">
      <dgm:prSet/>
      <dgm:spPr/>
      <dgm:t>
        <a:bodyPr/>
        <a:lstStyle/>
        <a:p>
          <a:endParaRPr kumimoji="1" lang="ja-JP" altLang="en-US" sz="1800" b="1"/>
        </a:p>
      </dgm:t>
    </dgm:pt>
    <dgm:pt modelId="{23B38D7C-3CC3-483E-95A2-BBA7D9CEC56B}">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混同</a:t>
          </a:r>
          <a:endParaRPr kumimoji="1" lang="ja-JP" altLang="en-US" sz="1800" b="1" dirty="0"/>
        </a:p>
      </dgm:t>
    </dgm:pt>
    <dgm:pt modelId="{C75CC8E4-2085-4773-99F8-7A8EF93A127B}" type="parTrans" cxnId="{0A33FD00-3F91-47CE-9353-230FFB3787DA}">
      <dgm:prSet custT="1"/>
      <dgm:spPr/>
      <dgm:t>
        <a:bodyPr/>
        <a:lstStyle/>
        <a:p>
          <a:endParaRPr kumimoji="1" lang="ja-JP" altLang="en-US" sz="1800" b="1"/>
        </a:p>
      </dgm:t>
    </dgm:pt>
    <dgm:pt modelId="{A43D6451-2E60-4904-B1BF-C09BC701E89D}" type="sibTrans" cxnId="{0A33FD00-3F91-47CE-9353-230FFB3787DA}">
      <dgm:prSet/>
      <dgm:spPr/>
      <dgm:t>
        <a:bodyPr/>
        <a:lstStyle/>
        <a:p>
          <a:endParaRPr kumimoji="1" lang="ja-JP" altLang="en-US" sz="1800" b="1"/>
        </a:p>
      </dgm:t>
    </dgm:pt>
    <dgm:pt modelId="{B4F7076B-898A-423D-97B5-CE4884BC20FB}">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履行強制</a:t>
          </a:r>
          <a:endParaRPr kumimoji="1" lang="ja-JP" altLang="en-US" sz="1800" b="1" dirty="0"/>
        </a:p>
      </dgm:t>
    </dgm:pt>
    <dgm:pt modelId="{6889CFF1-8CCD-47CA-BDD5-44C4C4B2C7EC}" type="parTrans" cxnId="{A92C9B98-4CB1-4C83-BD34-4EAAA898F79F}">
      <dgm:prSet custT="1"/>
      <dgm:spPr/>
      <dgm:t>
        <a:bodyPr/>
        <a:lstStyle/>
        <a:p>
          <a:endParaRPr kumimoji="1" lang="ja-JP" altLang="en-US" sz="1800" b="1"/>
        </a:p>
      </dgm:t>
    </dgm:pt>
    <dgm:pt modelId="{9CF2BD5C-0EBA-4EAC-A204-DB7A39CB4CA4}" type="sibTrans" cxnId="{A92C9B98-4CB1-4C83-BD34-4EAAA898F79F}">
      <dgm:prSet/>
      <dgm:spPr/>
      <dgm:t>
        <a:bodyPr/>
        <a:lstStyle/>
        <a:p>
          <a:endParaRPr kumimoji="1" lang="ja-JP" altLang="en-US" sz="1800" b="1"/>
        </a:p>
      </dgm:t>
    </dgm:pt>
    <dgm:pt modelId="{8F2C0127-28CB-4ACA-A92B-339660600D08}">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損害賠償</a:t>
          </a:r>
          <a:endParaRPr kumimoji="1" lang="ja-JP" altLang="en-US" sz="1800" b="1" dirty="0"/>
        </a:p>
      </dgm:t>
    </dgm:pt>
    <dgm:pt modelId="{ECDDAE8D-901B-49B9-97B2-8213662B1C6E}" type="parTrans" cxnId="{CF286042-434B-48D5-BB28-B801367CF340}">
      <dgm:prSet custT="1"/>
      <dgm:spPr/>
      <dgm:t>
        <a:bodyPr/>
        <a:lstStyle/>
        <a:p>
          <a:endParaRPr kumimoji="1" lang="ja-JP" altLang="en-US" sz="1800" b="1"/>
        </a:p>
      </dgm:t>
    </dgm:pt>
    <dgm:pt modelId="{6A22CEF7-F23D-4690-A00B-AE6C13373B98}" type="sibTrans" cxnId="{CF286042-434B-48D5-BB28-B801367CF340}">
      <dgm:prSet/>
      <dgm:spPr/>
      <dgm:t>
        <a:bodyPr/>
        <a:lstStyle/>
        <a:p>
          <a:endParaRPr kumimoji="1" lang="ja-JP" altLang="en-US" sz="1800" b="1"/>
        </a:p>
      </dgm:t>
    </dgm:pt>
    <dgm:pt modelId="{A685CAEC-A84A-4201-AF40-3B32E0B703E7}">
      <dgm:prSet phldrT="[テキスト]" custT="1"/>
      <dgm:spPr/>
      <dgm:t>
        <a:bodyPr/>
        <a:lstStyle/>
        <a:p>
          <a:r>
            <a:rPr kumimoji="1" lang="ja-JP" altLang="en-US" sz="1800" b="1" dirty="0" smtClean="0"/>
            <a:t>対外的効力</a:t>
          </a:r>
          <a:endParaRPr kumimoji="1" lang="ja-JP" altLang="en-US" sz="1800" b="1" dirty="0"/>
        </a:p>
      </dgm:t>
    </dgm:pt>
    <dgm:pt modelId="{9864DC15-A4B9-46AB-8BDF-00B1DB58D94E}" type="parTrans" cxnId="{FF7CCD33-6EB8-4515-891E-0AB952DDA3D1}">
      <dgm:prSet custT="1"/>
      <dgm:spPr/>
      <dgm:t>
        <a:bodyPr/>
        <a:lstStyle/>
        <a:p>
          <a:endParaRPr kumimoji="1" lang="ja-JP" altLang="en-US" sz="1800" b="1"/>
        </a:p>
      </dgm:t>
    </dgm:pt>
    <dgm:pt modelId="{E34D6341-217E-415B-BC6F-CB2E8847A56C}" type="sibTrans" cxnId="{FF7CCD33-6EB8-4515-891E-0AB952DDA3D1}">
      <dgm:prSet/>
      <dgm:spPr/>
      <dgm:t>
        <a:bodyPr/>
        <a:lstStyle/>
        <a:p>
          <a:endParaRPr kumimoji="1" lang="ja-JP" altLang="en-US" sz="1800" b="1"/>
        </a:p>
      </dgm:t>
    </dgm:pt>
    <dgm:pt modelId="{B2C265BA-2236-4353-AB25-EC30413A03AA}">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800" b="1" dirty="0" smtClean="0"/>
            <a:t>詐害行為取消権</a:t>
          </a:r>
          <a:endParaRPr kumimoji="1" lang="ja-JP" altLang="en-US" sz="1800" b="1" dirty="0"/>
        </a:p>
      </dgm:t>
    </dgm:pt>
    <dgm:pt modelId="{7FD34813-8573-48C0-8CC6-80877E459EC3}" type="parTrans" cxnId="{EEE04875-C110-495C-ACE5-5D2D1F6D0A4B}">
      <dgm:prSet custT="1"/>
      <dgm:spPr/>
      <dgm:t>
        <a:bodyPr/>
        <a:lstStyle/>
        <a:p>
          <a:endParaRPr kumimoji="1" lang="ja-JP" altLang="en-US" sz="1800" b="1"/>
        </a:p>
      </dgm:t>
    </dgm:pt>
    <dgm:pt modelId="{75558F9F-E6FE-4C3B-8BD0-AE9F3191DCD2}" type="sibTrans" cxnId="{EEE04875-C110-495C-ACE5-5D2D1F6D0A4B}">
      <dgm:prSet/>
      <dgm:spPr/>
      <dgm:t>
        <a:bodyPr/>
        <a:lstStyle/>
        <a:p>
          <a:endParaRPr kumimoji="1" lang="ja-JP" altLang="en-US" sz="1800" b="1"/>
        </a:p>
      </dgm:t>
    </dgm:pt>
    <dgm:pt modelId="{633AB0CB-8B11-4D99-B31C-BEA8422D50EC}">
      <dgm:prSet phldrT="[テキスト]" custT="1">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sz="1600" b="1" dirty="0" smtClean="0"/>
            <a:t>可分</a:t>
          </a:r>
          <a:r>
            <a:rPr kumimoji="1" lang="ja-JP" altLang="en-US" sz="1600" b="1" smtClean="0"/>
            <a:t>・不可分の</a:t>
          </a:r>
          <a:r>
            <a:rPr kumimoji="1" lang="en-US" altLang="ja-JP" sz="1600" b="1" smtClean="0"/>
            <a:t/>
          </a:r>
          <a:br>
            <a:rPr kumimoji="1" lang="en-US" altLang="ja-JP" sz="1600" b="1" smtClean="0"/>
          </a:br>
          <a:r>
            <a:rPr kumimoji="1" lang="ja-JP" altLang="en-US" sz="1600" b="1" dirty="0" smtClean="0"/>
            <a:t>債権・債務</a:t>
          </a:r>
          <a:endParaRPr kumimoji="1" lang="ja-JP" altLang="en-US" sz="1600" b="1" dirty="0"/>
        </a:p>
      </dgm:t>
    </dgm:pt>
    <dgm:pt modelId="{ECD6E9AD-E638-401C-942E-506A3181BB6C}" type="parTrans" cxnId="{4B2EE5A4-C574-44B7-BB0E-553AA6745902}">
      <dgm:prSet custT="1"/>
      <dgm:spPr/>
      <dgm:t>
        <a:bodyPr/>
        <a:lstStyle/>
        <a:p>
          <a:endParaRPr kumimoji="1" lang="ja-JP" altLang="en-US" sz="1800" b="1"/>
        </a:p>
      </dgm:t>
    </dgm:pt>
    <dgm:pt modelId="{E6169D1A-8A65-422A-92E1-2B0F2821E985}" type="sibTrans" cxnId="{4B2EE5A4-C574-44B7-BB0E-553AA6745902}">
      <dgm:prSet/>
      <dgm:spPr/>
      <dgm:t>
        <a:bodyPr/>
        <a:lstStyle/>
        <a:p>
          <a:endParaRPr kumimoji="1" lang="ja-JP" altLang="en-US" sz="1800" b="1"/>
        </a:p>
      </dgm:t>
    </dgm:pt>
    <dgm:pt modelId="{0C09D163-D529-4347-9107-4F457C3115E8}">
      <dgm:prSet phldrT="[テキスト]" custT="1">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sz="1800" b="1" dirty="0" smtClean="0"/>
            <a:t>連帯債務</a:t>
          </a:r>
          <a:endParaRPr kumimoji="1" lang="ja-JP" altLang="en-US" sz="1800" b="1" dirty="0"/>
        </a:p>
      </dgm:t>
    </dgm:pt>
    <dgm:pt modelId="{0C1B9D95-63AC-4041-9B25-8D36984D1545}" type="parTrans" cxnId="{A2107E53-A42A-4669-8810-E915FBA73EFA}">
      <dgm:prSet custT="1"/>
      <dgm:spPr/>
      <dgm:t>
        <a:bodyPr/>
        <a:lstStyle/>
        <a:p>
          <a:endParaRPr kumimoji="1" lang="ja-JP" altLang="en-US" sz="1800" b="1"/>
        </a:p>
      </dgm:t>
    </dgm:pt>
    <dgm:pt modelId="{D750C736-B767-45AF-A2D9-477B2EB9433C}" type="sibTrans" cxnId="{A2107E53-A42A-4669-8810-E915FBA73EFA}">
      <dgm:prSet/>
      <dgm:spPr/>
      <dgm:t>
        <a:bodyPr/>
        <a:lstStyle/>
        <a:p>
          <a:endParaRPr kumimoji="1" lang="ja-JP" altLang="en-US" sz="1800" b="1"/>
        </a:p>
      </dgm:t>
    </dgm:pt>
    <dgm:pt modelId="{83EC7C1F-6F40-4F31-A48E-821B8F7BC3AF}">
      <dgm:prSet phldrT="[テキスト]" custT="1">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sz="1800" b="1" dirty="0" smtClean="0"/>
            <a:t>保証</a:t>
          </a:r>
          <a:endParaRPr kumimoji="1" lang="ja-JP" altLang="en-US" sz="1800" b="1" dirty="0"/>
        </a:p>
      </dgm:t>
    </dgm:pt>
    <dgm:pt modelId="{72942335-7F43-4492-90FB-D92E925700D2}" type="parTrans" cxnId="{3078EB49-488B-41AC-91F8-6DF41F3C1DAC}">
      <dgm:prSet custT="1"/>
      <dgm:spPr/>
      <dgm:t>
        <a:bodyPr/>
        <a:lstStyle/>
        <a:p>
          <a:endParaRPr kumimoji="1" lang="ja-JP" altLang="en-US" sz="1800" b="1"/>
        </a:p>
      </dgm:t>
    </dgm:pt>
    <dgm:pt modelId="{F3F263BD-CEA1-486E-A346-5CAB5C49B3C3}" type="sibTrans" cxnId="{3078EB49-488B-41AC-91F8-6DF41F3C1DAC}">
      <dgm:prSet/>
      <dgm:spPr/>
      <dgm:t>
        <a:bodyPr/>
        <a:lstStyle/>
        <a:p>
          <a:endParaRPr kumimoji="1" lang="ja-JP" altLang="en-US" sz="1800" b="1"/>
        </a:p>
      </dgm:t>
    </dgm:pt>
    <dgm:pt modelId="{A5AF2FE5-E926-46DF-9012-1256D372DB38}">
      <dgm:prSet phldrT="[テキスト]" custT="1"/>
      <dgm:spPr/>
      <dgm:t>
        <a:bodyPr/>
        <a:lstStyle/>
        <a:p>
          <a:r>
            <a:rPr kumimoji="1" lang="ja-JP" altLang="en-US" sz="1800" b="1" dirty="0" smtClean="0"/>
            <a:t>対内的効力</a:t>
          </a:r>
          <a:endParaRPr kumimoji="1" lang="ja-JP" altLang="en-US" sz="1800" b="1" dirty="0"/>
        </a:p>
      </dgm:t>
    </dgm:pt>
    <dgm:pt modelId="{D32D4521-141B-4F37-938C-42DB91F3E3F5}" type="parTrans" cxnId="{E2D0CD7C-3401-4217-8832-C119A7FD6873}">
      <dgm:prSet custT="1"/>
      <dgm:spPr/>
      <dgm:t>
        <a:bodyPr/>
        <a:lstStyle/>
        <a:p>
          <a:endParaRPr kumimoji="1" lang="ja-JP" altLang="en-US" sz="1800" b="1"/>
        </a:p>
      </dgm:t>
    </dgm:pt>
    <dgm:pt modelId="{CB2FD080-99B3-4691-8A7D-D7C01681E462}" type="sibTrans" cxnId="{E2D0CD7C-3401-4217-8832-C119A7FD6873}">
      <dgm:prSet/>
      <dgm:spPr/>
      <dgm:t>
        <a:bodyPr/>
        <a:lstStyle/>
        <a:p>
          <a:endParaRPr kumimoji="1" lang="ja-JP" altLang="en-US" sz="1800" b="1"/>
        </a:p>
      </dgm:t>
    </dgm:pt>
    <dgm:pt modelId="{4721B757-41CB-452C-B1B6-EA547C10CFC9}">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800" b="1" dirty="0" smtClean="0"/>
            <a:t>債権者代位権</a:t>
          </a:r>
          <a:endParaRPr kumimoji="1" lang="ja-JP" altLang="en-US" sz="1800" b="1" dirty="0"/>
        </a:p>
      </dgm:t>
    </dgm:pt>
    <dgm:pt modelId="{4143AAFC-A78C-4A17-8DE8-0A0C0B7F45DB}" type="parTrans" cxnId="{F3A836C0-DF0A-4578-B3C3-CB9810592FC1}">
      <dgm:prSet custT="1"/>
      <dgm:spPr/>
      <dgm:t>
        <a:bodyPr/>
        <a:lstStyle/>
        <a:p>
          <a:endParaRPr kumimoji="1" lang="ja-JP" altLang="en-US" sz="1800" b="1"/>
        </a:p>
      </dgm:t>
    </dgm:pt>
    <dgm:pt modelId="{8F9E63E6-8CF3-40AD-B506-C212207080BF}" type="sibTrans" cxnId="{F3A836C0-DF0A-4578-B3C3-CB9810592FC1}">
      <dgm:prSet/>
      <dgm:spPr/>
      <dgm:t>
        <a:bodyPr/>
        <a:lstStyle/>
        <a:p>
          <a:endParaRPr kumimoji="1" lang="ja-JP" altLang="en-US" sz="1800" b="1"/>
        </a:p>
      </dgm:t>
    </dgm:pt>
    <dgm:pt modelId="{7BEFA527-BD8A-4DA1-897A-3ED25A225EF1}" type="pres">
      <dgm:prSet presAssocID="{CD585AA5-2A47-42F6-A619-A6946038D672}" presName="diagram" presStyleCnt="0">
        <dgm:presLayoutVars>
          <dgm:chPref val="1"/>
          <dgm:dir/>
          <dgm:animOne val="branch"/>
          <dgm:animLvl val="lvl"/>
          <dgm:resizeHandles val="exact"/>
        </dgm:presLayoutVars>
      </dgm:prSet>
      <dgm:spPr/>
      <dgm:t>
        <a:bodyPr/>
        <a:lstStyle/>
        <a:p>
          <a:endParaRPr kumimoji="1" lang="ja-JP" altLang="en-US"/>
        </a:p>
      </dgm:t>
    </dgm:pt>
    <dgm:pt modelId="{571DBE65-4E02-488D-ABCF-D26E80B6FCE7}" type="pres">
      <dgm:prSet presAssocID="{373312FE-2544-4CBA-9AAE-C2888DA43FBA}" presName="root1" presStyleCnt="0"/>
      <dgm:spPr/>
    </dgm:pt>
    <dgm:pt modelId="{C109536B-B238-43A4-8089-E5F04636403A}" type="pres">
      <dgm:prSet presAssocID="{373312FE-2544-4CBA-9AAE-C2888DA43FBA}" presName="LevelOneTextNode" presStyleLbl="node0" presStyleIdx="0" presStyleCnt="1" custScaleX="56448" custScaleY="313842" custLinFactNeighborX="-371" custLinFactNeighborY="-9363">
        <dgm:presLayoutVars>
          <dgm:chPref val="3"/>
        </dgm:presLayoutVars>
      </dgm:prSet>
      <dgm:spPr/>
      <dgm:t>
        <a:bodyPr/>
        <a:lstStyle/>
        <a:p>
          <a:endParaRPr kumimoji="1" lang="ja-JP" altLang="en-US"/>
        </a:p>
      </dgm:t>
    </dgm:pt>
    <dgm:pt modelId="{E4F83F56-1480-4ECE-81E8-D3ECC8004AC8}" type="pres">
      <dgm:prSet presAssocID="{373312FE-2544-4CBA-9AAE-C2888DA43FBA}" presName="level2hierChild" presStyleCnt="0"/>
      <dgm:spPr/>
    </dgm:pt>
    <dgm:pt modelId="{2A5DD27B-6377-45B3-BCB0-6E5E5877211A}" type="pres">
      <dgm:prSet presAssocID="{3FF8C6FD-3518-4418-8CEC-E0CB1F3F120E}" presName="conn2-1" presStyleLbl="parChTrans1D2" presStyleIdx="0" presStyleCnt="5"/>
      <dgm:spPr/>
      <dgm:t>
        <a:bodyPr/>
        <a:lstStyle/>
        <a:p>
          <a:endParaRPr kumimoji="1" lang="ja-JP" altLang="en-US"/>
        </a:p>
      </dgm:t>
    </dgm:pt>
    <dgm:pt modelId="{CC1634AC-ECFC-4A75-B076-560E01BC3CFD}" type="pres">
      <dgm:prSet presAssocID="{3FF8C6FD-3518-4418-8CEC-E0CB1F3F120E}" presName="connTx" presStyleLbl="parChTrans1D2" presStyleIdx="0" presStyleCnt="5"/>
      <dgm:spPr/>
      <dgm:t>
        <a:bodyPr/>
        <a:lstStyle/>
        <a:p>
          <a:endParaRPr kumimoji="1" lang="ja-JP" altLang="en-US"/>
        </a:p>
      </dgm:t>
    </dgm:pt>
    <dgm:pt modelId="{E8B7F824-C422-4BF0-A22C-3961ABD3F410}" type="pres">
      <dgm:prSet presAssocID="{E790689D-9E5D-4B60-8772-FA973FBF53D1}" presName="root2" presStyleCnt="0"/>
      <dgm:spPr/>
    </dgm:pt>
    <dgm:pt modelId="{EA1452E0-2326-41DD-9E55-5307506272A9}" type="pres">
      <dgm:prSet presAssocID="{E790689D-9E5D-4B60-8772-FA973FBF53D1}" presName="LevelTwoTextNode" presStyleLbl="node2" presStyleIdx="0" presStyleCnt="5" custScaleX="161051" custScaleY="68302" custLinFactNeighborY="-15325">
        <dgm:presLayoutVars>
          <dgm:chPref val="3"/>
        </dgm:presLayoutVars>
      </dgm:prSet>
      <dgm:spPr/>
      <dgm:t>
        <a:bodyPr/>
        <a:lstStyle/>
        <a:p>
          <a:endParaRPr kumimoji="1" lang="ja-JP" altLang="en-US"/>
        </a:p>
      </dgm:t>
    </dgm:pt>
    <dgm:pt modelId="{82747F0A-4500-423D-B1D0-B890B4E822BF}" type="pres">
      <dgm:prSet presAssocID="{E790689D-9E5D-4B60-8772-FA973FBF53D1}" presName="level3hierChild" presStyleCnt="0"/>
      <dgm:spPr/>
    </dgm:pt>
    <dgm:pt modelId="{23E4A298-627C-4164-A581-B66014E337C2}" type="pres">
      <dgm:prSet presAssocID="{264DD244-DAC0-4CCA-BFCA-0AC350FFFF4B}" presName="conn2-1" presStyleLbl="parChTrans1D2" presStyleIdx="1" presStyleCnt="5"/>
      <dgm:spPr/>
      <dgm:t>
        <a:bodyPr/>
        <a:lstStyle/>
        <a:p>
          <a:endParaRPr kumimoji="1" lang="ja-JP" altLang="en-US"/>
        </a:p>
      </dgm:t>
    </dgm:pt>
    <dgm:pt modelId="{D6D2786E-52B2-469F-8648-C3757E2D781A}" type="pres">
      <dgm:prSet presAssocID="{264DD244-DAC0-4CCA-BFCA-0AC350FFFF4B}" presName="connTx" presStyleLbl="parChTrans1D2" presStyleIdx="1" presStyleCnt="5"/>
      <dgm:spPr/>
      <dgm:t>
        <a:bodyPr/>
        <a:lstStyle/>
        <a:p>
          <a:endParaRPr kumimoji="1" lang="ja-JP" altLang="en-US"/>
        </a:p>
      </dgm:t>
    </dgm:pt>
    <dgm:pt modelId="{A3B67C75-B8EB-4894-83EE-7E9E5A4A11A9}" type="pres">
      <dgm:prSet presAssocID="{74438B7B-3232-4EFB-B958-361C21D60420}" presName="root2" presStyleCnt="0"/>
      <dgm:spPr/>
    </dgm:pt>
    <dgm:pt modelId="{F34B0C03-03D9-4050-82E3-C773A58D9D4E}" type="pres">
      <dgm:prSet presAssocID="{74438B7B-3232-4EFB-B958-361C21D60420}" presName="LevelTwoTextNode" presStyleLbl="node2" presStyleIdx="1" presStyleCnt="5" custScaleX="161051" custScaleY="68302" custLinFactNeighborY="-12733">
        <dgm:presLayoutVars>
          <dgm:chPref val="3"/>
        </dgm:presLayoutVars>
      </dgm:prSet>
      <dgm:spPr/>
      <dgm:t>
        <a:bodyPr/>
        <a:lstStyle/>
        <a:p>
          <a:endParaRPr kumimoji="1" lang="ja-JP" altLang="en-US"/>
        </a:p>
      </dgm:t>
    </dgm:pt>
    <dgm:pt modelId="{2E66F1B3-5054-4570-A428-E295EA7A3798}" type="pres">
      <dgm:prSet presAssocID="{74438B7B-3232-4EFB-B958-361C21D60420}" presName="level3hierChild" presStyleCnt="0"/>
      <dgm:spPr/>
    </dgm:pt>
    <dgm:pt modelId="{5521E3CF-B97C-4BB2-933C-BAD038A97C7F}" type="pres">
      <dgm:prSet presAssocID="{D32D4521-141B-4F37-938C-42DB91F3E3F5}" presName="conn2-1" presStyleLbl="parChTrans1D3" presStyleIdx="0" presStyleCnt="10"/>
      <dgm:spPr/>
      <dgm:t>
        <a:bodyPr/>
        <a:lstStyle/>
        <a:p>
          <a:endParaRPr kumimoji="1" lang="ja-JP" altLang="en-US"/>
        </a:p>
      </dgm:t>
    </dgm:pt>
    <dgm:pt modelId="{83C06190-57EE-4270-8990-C2DBF2DE6251}" type="pres">
      <dgm:prSet presAssocID="{D32D4521-141B-4F37-938C-42DB91F3E3F5}" presName="connTx" presStyleLbl="parChTrans1D3" presStyleIdx="0" presStyleCnt="10"/>
      <dgm:spPr/>
      <dgm:t>
        <a:bodyPr/>
        <a:lstStyle/>
        <a:p>
          <a:endParaRPr kumimoji="1" lang="ja-JP" altLang="en-US"/>
        </a:p>
      </dgm:t>
    </dgm:pt>
    <dgm:pt modelId="{92F70BA4-29CE-442D-A359-5A9DF7A0FC6D}" type="pres">
      <dgm:prSet presAssocID="{A5AF2FE5-E926-46DF-9012-1256D372DB38}" presName="root2" presStyleCnt="0"/>
      <dgm:spPr/>
    </dgm:pt>
    <dgm:pt modelId="{35ECB1A7-DDB0-448F-B87B-1DC5108E19F7}" type="pres">
      <dgm:prSet presAssocID="{A5AF2FE5-E926-46DF-9012-1256D372DB38}" presName="LevelTwoTextNode" presStyleLbl="node3" presStyleIdx="0" presStyleCnt="10" custScaleX="177156" custScaleY="82645" custLinFactNeighborY="-6976">
        <dgm:presLayoutVars>
          <dgm:chPref val="3"/>
        </dgm:presLayoutVars>
      </dgm:prSet>
      <dgm:spPr/>
      <dgm:t>
        <a:bodyPr/>
        <a:lstStyle/>
        <a:p>
          <a:endParaRPr kumimoji="1" lang="ja-JP" altLang="en-US"/>
        </a:p>
      </dgm:t>
    </dgm:pt>
    <dgm:pt modelId="{2B9CCCC4-2033-4D82-A3B3-866D8BDAD85D}" type="pres">
      <dgm:prSet presAssocID="{A5AF2FE5-E926-46DF-9012-1256D372DB38}" presName="level3hierChild" presStyleCnt="0"/>
      <dgm:spPr/>
    </dgm:pt>
    <dgm:pt modelId="{7DB6BA9B-35D5-42C0-92D8-5C96B56CA5A5}" type="pres">
      <dgm:prSet presAssocID="{6889CFF1-8CCD-47CA-BDD5-44C4C4B2C7EC}" presName="conn2-1" presStyleLbl="parChTrans1D4" presStyleIdx="0" presStyleCnt="4"/>
      <dgm:spPr/>
      <dgm:t>
        <a:bodyPr/>
        <a:lstStyle/>
        <a:p>
          <a:endParaRPr kumimoji="1" lang="ja-JP" altLang="en-US"/>
        </a:p>
      </dgm:t>
    </dgm:pt>
    <dgm:pt modelId="{B52F1FBF-DDCC-4F0A-9844-4D76D9660C52}" type="pres">
      <dgm:prSet presAssocID="{6889CFF1-8CCD-47CA-BDD5-44C4C4B2C7EC}" presName="connTx" presStyleLbl="parChTrans1D4" presStyleIdx="0" presStyleCnt="4"/>
      <dgm:spPr/>
      <dgm:t>
        <a:bodyPr/>
        <a:lstStyle/>
        <a:p>
          <a:endParaRPr kumimoji="1" lang="ja-JP" altLang="en-US"/>
        </a:p>
      </dgm:t>
    </dgm:pt>
    <dgm:pt modelId="{72D073A3-034E-4B5B-850D-BDE7E882579A}" type="pres">
      <dgm:prSet presAssocID="{B4F7076B-898A-423D-97B5-CE4884BC20FB}" presName="root2" presStyleCnt="0"/>
      <dgm:spPr/>
    </dgm:pt>
    <dgm:pt modelId="{46FF0FFB-F068-4B1B-A82F-4732C1A5C61D}" type="pres">
      <dgm:prSet presAssocID="{B4F7076B-898A-423D-97B5-CE4884BC20FB}" presName="LevelTwoTextNode" presStyleLbl="node4" presStyleIdx="0" presStyleCnt="4" custScaleX="177156" custScaleY="51316" custLinFactNeighborX="371" custLinFactNeighborY="-4812">
        <dgm:presLayoutVars>
          <dgm:chPref val="3"/>
        </dgm:presLayoutVars>
      </dgm:prSet>
      <dgm:spPr/>
      <dgm:t>
        <a:bodyPr/>
        <a:lstStyle/>
        <a:p>
          <a:endParaRPr kumimoji="1" lang="ja-JP" altLang="en-US"/>
        </a:p>
      </dgm:t>
    </dgm:pt>
    <dgm:pt modelId="{200119AF-715A-41D5-982D-8527935A4EDF}" type="pres">
      <dgm:prSet presAssocID="{B4F7076B-898A-423D-97B5-CE4884BC20FB}" presName="level3hierChild" presStyleCnt="0"/>
      <dgm:spPr/>
    </dgm:pt>
    <dgm:pt modelId="{91AACBDE-33FF-41E7-A1E0-41750AD970A8}" type="pres">
      <dgm:prSet presAssocID="{ECDDAE8D-901B-49B9-97B2-8213662B1C6E}" presName="conn2-1" presStyleLbl="parChTrans1D4" presStyleIdx="1" presStyleCnt="4"/>
      <dgm:spPr/>
      <dgm:t>
        <a:bodyPr/>
        <a:lstStyle/>
        <a:p>
          <a:endParaRPr kumimoji="1" lang="ja-JP" altLang="en-US"/>
        </a:p>
      </dgm:t>
    </dgm:pt>
    <dgm:pt modelId="{83600D96-4827-4457-8D22-7FC30EAAA443}" type="pres">
      <dgm:prSet presAssocID="{ECDDAE8D-901B-49B9-97B2-8213662B1C6E}" presName="connTx" presStyleLbl="parChTrans1D4" presStyleIdx="1" presStyleCnt="4"/>
      <dgm:spPr/>
      <dgm:t>
        <a:bodyPr/>
        <a:lstStyle/>
        <a:p>
          <a:endParaRPr kumimoji="1" lang="ja-JP" altLang="en-US"/>
        </a:p>
      </dgm:t>
    </dgm:pt>
    <dgm:pt modelId="{43077B6D-B708-4343-97B1-7F3B0783AF6E}" type="pres">
      <dgm:prSet presAssocID="{8F2C0127-28CB-4ACA-A92B-339660600D08}" presName="root2" presStyleCnt="0"/>
      <dgm:spPr/>
    </dgm:pt>
    <dgm:pt modelId="{EDE9C102-0D0A-40E1-B02F-D96D95F8E8EC}" type="pres">
      <dgm:prSet presAssocID="{8F2C0127-28CB-4ACA-A92B-339660600D08}" presName="LevelTwoTextNode" presStyleLbl="node4" presStyleIdx="1" presStyleCnt="4" custScaleX="177156" custScaleY="51316" custLinFactNeighborX="371" custLinFactNeighborY="-12743">
        <dgm:presLayoutVars>
          <dgm:chPref val="3"/>
        </dgm:presLayoutVars>
      </dgm:prSet>
      <dgm:spPr/>
      <dgm:t>
        <a:bodyPr/>
        <a:lstStyle/>
        <a:p>
          <a:endParaRPr kumimoji="1" lang="ja-JP" altLang="en-US"/>
        </a:p>
      </dgm:t>
    </dgm:pt>
    <dgm:pt modelId="{8B23BBC0-7FDF-4D45-9CB7-EBCB10DD6CE5}" type="pres">
      <dgm:prSet presAssocID="{8F2C0127-28CB-4ACA-A92B-339660600D08}" presName="level3hierChild" presStyleCnt="0"/>
      <dgm:spPr/>
    </dgm:pt>
    <dgm:pt modelId="{2C8A8B71-3D82-45FC-91D6-21E4F577C143}" type="pres">
      <dgm:prSet presAssocID="{9864DC15-A4B9-46AB-8BDF-00B1DB58D94E}" presName="conn2-1" presStyleLbl="parChTrans1D3" presStyleIdx="1" presStyleCnt="10"/>
      <dgm:spPr/>
      <dgm:t>
        <a:bodyPr/>
        <a:lstStyle/>
        <a:p>
          <a:endParaRPr kumimoji="1" lang="ja-JP" altLang="en-US"/>
        </a:p>
      </dgm:t>
    </dgm:pt>
    <dgm:pt modelId="{98D52197-B056-458A-A970-7B788A5E181E}" type="pres">
      <dgm:prSet presAssocID="{9864DC15-A4B9-46AB-8BDF-00B1DB58D94E}" presName="connTx" presStyleLbl="parChTrans1D3" presStyleIdx="1" presStyleCnt="10"/>
      <dgm:spPr/>
      <dgm:t>
        <a:bodyPr/>
        <a:lstStyle/>
        <a:p>
          <a:endParaRPr kumimoji="1" lang="ja-JP" altLang="en-US"/>
        </a:p>
      </dgm:t>
    </dgm:pt>
    <dgm:pt modelId="{F247BFCF-22BE-4EAA-AB29-B5E665DDD633}" type="pres">
      <dgm:prSet presAssocID="{A685CAEC-A84A-4201-AF40-3B32E0B703E7}" presName="root2" presStyleCnt="0"/>
      <dgm:spPr/>
    </dgm:pt>
    <dgm:pt modelId="{362E926E-432B-4AF5-A8A2-9523244C7E30}" type="pres">
      <dgm:prSet presAssocID="{A685CAEC-A84A-4201-AF40-3B32E0B703E7}" presName="LevelTwoTextNode" presStyleLbl="node3" presStyleIdx="1" presStyleCnt="10" custScaleX="177156" custScaleY="82645" custLinFactNeighborY="-22965">
        <dgm:presLayoutVars>
          <dgm:chPref val="3"/>
        </dgm:presLayoutVars>
      </dgm:prSet>
      <dgm:spPr/>
      <dgm:t>
        <a:bodyPr/>
        <a:lstStyle/>
        <a:p>
          <a:endParaRPr kumimoji="1" lang="ja-JP" altLang="en-US"/>
        </a:p>
      </dgm:t>
    </dgm:pt>
    <dgm:pt modelId="{EE72BF1A-5466-467A-9E41-4B6869800EE6}" type="pres">
      <dgm:prSet presAssocID="{A685CAEC-A84A-4201-AF40-3B32E0B703E7}" presName="level3hierChild" presStyleCnt="0"/>
      <dgm:spPr/>
    </dgm:pt>
    <dgm:pt modelId="{0B54B85F-C7B8-46B0-92A9-031FB1E4E455}" type="pres">
      <dgm:prSet presAssocID="{4143AAFC-A78C-4A17-8DE8-0A0C0B7F45DB}" presName="conn2-1" presStyleLbl="parChTrans1D4" presStyleIdx="2" presStyleCnt="4"/>
      <dgm:spPr/>
      <dgm:t>
        <a:bodyPr/>
        <a:lstStyle/>
        <a:p>
          <a:endParaRPr kumimoji="1" lang="ja-JP" altLang="en-US"/>
        </a:p>
      </dgm:t>
    </dgm:pt>
    <dgm:pt modelId="{963078CB-8DA7-45B9-AD82-7D6ECB3FE0B1}" type="pres">
      <dgm:prSet presAssocID="{4143AAFC-A78C-4A17-8DE8-0A0C0B7F45DB}" presName="connTx" presStyleLbl="parChTrans1D4" presStyleIdx="2" presStyleCnt="4"/>
      <dgm:spPr/>
      <dgm:t>
        <a:bodyPr/>
        <a:lstStyle/>
        <a:p>
          <a:endParaRPr kumimoji="1" lang="ja-JP" altLang="en-US"/>
        </a:p>
      </dgm:t>
    </dgm:pt>
    <dgm:pt modelId="{CBEBB4A7-B5F1-4AC7-B481-C86496E3C6D3}" type="pres">
      <dgm:prSet presAssocID="{4721B757-41CB-452C-B1B6-EA547C10CFC9}" presName="root2" presStyleCnt="0"/>
      <dgm:spPr/>
    </dgm:pt>
    <dgm:pt modelId="{10D42795-88F6-454C-B135-7493651F2185}" type="pres">
      <dgm:prSet presAssocID="{4721B757-41CB-452C-B1B6-EA547C10CFC9}" presName="LevelTwoTextNode" presStyleLbl="node4" presStyleIdx="2" presStyleCnt="4" custScaleX="177156" custScaleY="62093" custLinFactNeighborX="371" custLinFactNeighborY="-15300">
        <dgm:presLayoutVars>
          <dgm:chPref val="3"/>
        </dgm:presLayoutVars>
      </dgm:prSet>
      <dgm:spPr/>
      <dgm:t>
        <a:bodyPr/>
        <a:lstStyle/>
        <a:p>
          <a:endParaRPr kumimoji="1" lang="ja-JP" altLang="en-US"/>
        </a:p>
      </dgm:t>
    </dgm:pt>
    <dgm:pt modelId="{83DAC17F-C1E2-493A-BDFA-C533F4375068}" type="pres">
      <dgm:prSet presAssocID="{4721B757-41CB-452C-B1B6-EA547C10CFC9}" presName="level3hierChild" presStyleCnt="0"/>
      <dgm:spPr/>
    </dgm:pt>
    <dgm:pt modelId="{A121E7C7-8332-4A8C-BDAC-71636066A16E}" type="pres">
      <dgm:prSet presAssocID="{7FD34813-8573-48C0-8CC6-80877E459EC3}" presName="conn2-1" presStyleLbl="parChTrans1D4" presStyleIdx="3" presStyleCnt="4"/>
      <dgm:spPr/>
      <dgm:t>
        <a:bodyPr/>
        <a:lstStyle/>
        <a:p>
          <a:endParaRPr kumimoji="1" lang="ja-JP" altLang="en-US"/>
        </a:p>
      </dgm:t>
    </dgm:pt>
    <dgm:pt modelId="{1BB69A9A-225C-4E48-9F68-ECBFD9D63021}" type="pres">
      <dgm:prSet presAssocID="{7FD34813-8573-48C0-8CC6-80877E459EC3}" presName="connTx" presStyleLbl="parChTrans1D4" presStyleIdx="3" presStyleCnt="4"/>
      <dgm:spPr/>
      <dgm:t>
        <a:bodyPr/>
        <a:lstStyle/>
        <a:p>
          <a:endParaRPr kumimoji="1" lang="ja-JP" altLang="en-US"/>
        </a:p>
      </dgm:t>
    </dgm:pt>
    <dgm:pt modelId="{A5F90A1B-FE75-4B96-86C6-813E18B0B204}" type="pres">
      <dgm:prSet presAssocID="{B2C265BA-2236-4353-AB25-EC30413A03AA}" presName="root2" presStyleCnt="0"/>
      <dgm:spPr/>
    </dgm:pt>
    <dgm:pt modelId="{A808F4EB-F2C7-4285-BF27-250C78E7876A}" type="pres">
      <dgm:prSet presAssocID="{B2C265BA-2236-4353-AB25-EC30413A03AA}" presName="LevelTwoTextNode" presStyleLbl="node4" presStyleIdx="3" presStyleCnt="4" custScaleX="177156" custScaleY="62093" custLinFactNeighborX="371" custLinFactNeighborY="-15300">
        <dgm:presLayoutVars>
          <dgm:chPref val="3"/>
        </dgm:presLayoutVars>
      </dgm:prSet>
      <dgm:spPr/>
      <dgm:t>
        <a:bodyPr/>
        <a:lstStyle/>
        <a:p>
          <a:endParaRPr kumimoji="1" lang="ja-JP" altLang="en-US"/>
        </a:p>
      </dgm:t>
    </dgm:pt>
    <dgm:pt modelId="{C414742F-1C8D-4006-948D-EEDE00AD1DAC}" type="pres">
      <dgm:prSet presAssocID="{B2C265BA-2236-4353-AB25-EC30413A03AA}" presName="level3hierChild" presStyleCnt="0"/>
      <dgm:spPr/>
    </dgm:pt>
    <dgm:pt modelId="{D071414C-3653-4650-A586-4A35AE5C80EE}" type="pres">
      <dgm:prSet presAssocID="{5B6274AF-3B28-43CD-908D-53DE9484E8F9}" presName="conn2-1" presStyleLbl="parChTrans1D2" presStyleIdx="2" presStyleCnt="5"/>
      <dgm:spPr/>
      <dgm:t>
        <a:bodyPr/>
        <a:lstStyle/>
        <a:p>
          <a:endParaRPr kumimoji="1" lang="ja-JP" altLang="en-US"/>
        </a:p>
      </dgm:t>
    </dgm:pt>
    <dgm:pt modelId="{298294D8-EA72-4233-8EE1-8D84C95058EA}" type="pres">
      <dgm:prSet presAssocID="{5B6274AF-3B28-43CD-908D-53DE9484E8F9}" presName="connTx" presStyleLbl="parChTrans1D2" presStyleIdx="2" presStyleCnt="5"/>
      <dgm:spPr/>
      <dgm:t>
        <a:bodyPr/>
        <a:lstStyle/>
        <a:p>
          <a:endParaRPr kumimoji="1" lang="ja-JP" altLang="en-US"/>
        </a:p>
      </dgm:t>
    </dgm:pt>
    <dgm:pt modelId="{55987BB9-CBB8-486D-96B2-CAF739FBC2F9}" type="pres">
      <dgm:prSet presAssocID="{B6E1D921-182E-4048-BDC8-724A0C897426}" presName="root2" presStyleCnt="0"/>
      <dgm:spPr/>
    </dgm:pt>
    <dgm:pt modelId="{9D953FA6-05F7-4775-B1D4-2E3459D67464}" type="pres">
      <dgm:prSet presAssocID="{B6E1D921-182E-4048-BDC8-724A0C897426}" presName="LevelTwoTextNode" presStyleLbl="node2" presStyleIdx="2" presStyleCnt="5" custScaleX="161051" custScaleY="75132" custLinFactNeighborY="-22968">
        <dgm:presLayoutVars>
          <dgm:chPref val="3"/>
        </dgm:presLayoutVars>
      </dgm:prSet>
      <dgm:spPr/>
      <dgm:t>
        <a:bodyPr/>
        <a:lstStyle/>
        <a:p>
          <a:endParaRPr kumimoji="1" lang="ja-JP" altLang="en-US"/>
        </a:p>
      </dgm:t>
    </dgm:pt>
    <dgm:pt modelId="{2DAC249A-9FC1-492A-9380-5FDB9CF256AE}" type="pres">
      <dgm:prSet presAssocID="{B6E1D921-182E-4048-BDC8-724A0C897426}" presName="level3hierChild" presStyleCnt="0"/>
      <dgm:spPr/>
    </dgm:pt>
    <dgm:pt modelId="{CB8A3205-89AD-42D2-810E-97C46EB82B60}" type="pres">
      <dgm:prSet presAssocID="{ECD6E9AD-E638-401C-942E-506A3181BB6C}" presName="conn2-1" presStyleLbl="parChTrans1D3" presStyleIdx="2" presStyleCnt="10"/>
      <dgm:spPr/>
      <dgm:t>
        <a:bodyPr/>
        <a:lstStyle/>
        <a:p>
          <a:endParaRPr kumimoji="1" lang="ja-JP" altLang="en-US"/>
        </a:p>
      </dgm:t>
    </dgm:pt>
    <dgm:pt modelId="{A456E213-2A1A-4EE4-ACB3-D489A3B027CE}" type="pres">
      <dgm:prSet presAssocID="{ECD6E9AD-E638-401C-942E-506A3181BB6C}" presName="connTx" presStyleLbl="parChTrans1D3" presStyleIdx="2" presStyleCnt="10"/>
      <dgm:spPr/>
      <dgm:t>
        <a:bodyPr/>
        <a:lstStyle/>
        <a:p>
          <a:endParaRPr kumimoji="1" lang="ja-JP" altLang="en-US"/>
        </a:p>
      </dgm:t>
    </dgm:pt>
    <dgm:pt modelId="{8BE0EC91-08D8-4C1C-8494-0E9B1ED782CA}" type="pres">
      <dgm:prSet presAssocID="{633AB0CB-8B11-4D99-B31C-BEA8422D50EC}" presName="root2" presStyleCnt="0"/>
      <dgm:spPr/>
    </dgm:pt>
    <dgm:pt modelId="{E9ADF1D5-730A-46CA-A3D7-DF18E387141A}" type="pres">
      <dgm:prSet presAssocID="{633AB0CB-8B11-4D99-B31C-BEA8422D50EC}" presName="LevelTwoTextNode" presStyleLbl="node3" presStyleIdx="2" presStyleCnt="10" custScaleX="177156" custScaleY="100001" custLinFactNeighborY="-22968">
        <dgm:presLayoutVars>
          <dgm:chPref val="3"/>
        </dgm:presLayoutVars>
      </dgm:prSet>
      <dgm:spPr/>
      <dgm:t>
        <a:bodyPr/>
        <a:lstStyle/>
        <a:p>
          <a:endParaRPr kumimoji="1" lang="ja-JP" altLang="en-US"/>
        </a:p>
      </dgm:t>
    </dgm:pt>
    <dgm:pt modelId="{DA2A4698-90B8-4E30-BBEC-59F4742E6D38}" type="pres">
      <dgm:prSet presAssocID="{633AB0CB-8B11-4D99-B31C-BEA8422D50EC}" presName="level3hierChild" presStyleCnt="0"/>
      <dgm:spPr/>
    </dgm:pt>
    <dgm:pt modelId="{C8CEEAEF-30E4-4C2B-A31A-86B159A3EBC8}" type="pres">
      <dgm:prSet presAssocID="{0C1B9D95-63AC-4041-9B25-8D36984D1545}" presName="conn2-1" presStyleLbl="parChTrans1D3" presStyleIdx="3" presStyleCnt="10"/>
      <dgm:spPr/>
      <dgm:t>
        <a:bodyPr/>
        <a:lstStyle/>
        <a:p>
          <a:endParaRPr kumimoji="1" lang="ja-JP" altLang="en-US"/>
        </a:p>
      </dgm:t>
    </dgm:pt>
    <dgm:pt modelId="{D6C76E7B-227D-4F1B-96E7-70926C7E3017}" type="pres">
      <dgm:prSet presAssocID="{0C1B9D95-63AC-4041-9B25-8D36984D1545}" presName="connTx" presStyleLbl="parChTrans1D3" presStyleIdx="3" presStyleCnt="10"/>
      <dgm:spPr/>
      <dgm:t>
        <a:bodyPr/>
        <a:lstStyle/>
        <a:p>
          <a:endParaRPr kumimoji="1" lang="ja-JP" altLang="en-US"/>
        </a:p>
      </dgm:t>
    </dgm:pt>
    <dgm:pt modelId="{C0B3B843-24A1-400D-A325-616A513DD20F}" type="pres">
      <dgm:prSet presAssocID="{0C09D163-D529-4347-9107-4F457C3115E8}" presName="root2" presStyleCnt="0"/>
      <dgm:spPr/>
    </dgm:pt>
    <dgm:pt modelId="{5E3A3560-7862-4420-A061-F9CD45ECD8D7}" type="pres">
      <dgm:prSet presAssocID="{0C09D163-D529-4347-9107-4F457C3115E8}" presName="LevelTwoTextNode" presStyleLbl="node3" presStyleIdx="3" presStyleCnt="10" custScaleX="177156" custScaleY="56448" custLinFactNeighborY="-22968">
        <dgm:presLayoutVars>
          <dgm:chPref val="3"/>
        </dgm:presLayoutVars>
      </dgm:prSet>
      <dgm:spPr/>
      <dgm:t>
        <a:bodyPr/>
        <a:lstStyle/>
        <a:p>
          <a:endParaRPr kumimoji="1" lang="ja-JP" altLang="en-US"/>
        </a:p>
      </dgm:t>
    </dgm:pt>
    <dgm:pt modelId="{A126746F-1933-4F44-B0A5-EC9FB4673287}" type="pres">
      <dgm:prSet presAssocID="{0C09D163-D529-4347-9107-4F457C3115E8}" presName="level3hierChild" presStyleCnt="0"/>
      <dgm:spPr/>
    </dgm:pt>
    <dgm:pt modelId="{35AEBBF5-D820-41B3-B557-741F0C91638F}" type="pres">
      <dgm:prSet presAssocID="{72942335-7F43-4492-90FB-D92E925700D2}" presName="conn2-1" presStyleLbl="parChTrans1D3" presStyleIdx="4" presStyleCnt="10"/>
      <dgm:spPr/>
      <dgm:t>
        <a:bodyPr/>
        <a:lstStyle/>
        <a:p>
          <a:endParaRPr kumimoji="1" lang="ja-JP" altLang="en-US"/>
        </a:p>
      </dgm:t>
    </dgm:pt>
    <dgm:pt modelId="{5567C5FA-7AE1-4EEB-8E35-B35CED5D64DD}" type="pres">
      <dgm:prSet presAssocID="{72942335-7F43-4492-90FB-D92E925700D2}" presName="connTx" presStyleLbl="parChTrans1D3" presStyleIdx="4" presStyleCnt="10"/>
      <dgm:spPr/>
      <dgm:t>
        <a:bodyPr/>
        <a:lstStyle/>
        <a:p>
          <a:endParaRPr kumimoji="1" lang="ja-JP" altLang="en-US"/>
        </a:p>
      </dgm:t>
    </dgm:pt>
    <dgm:pt modelId="{9B4E8759-20E5-4023-8F63-7191AD31C943}" type="pres">
      <dgm:prSet presAssocID="{83EC7C1F-6F40-4F31-A48E-821B8F7BC3AF}" presName="root2" presStyleCnt="0"/>
      <dgm:spPr/>
    </dgm:pt>
    <dgm:pt modelId="{4DDD3F42-EED2-49B0-965D-89CDD5BC8AA1}" type="pres">
      <dgm:prSet presAssocID="{83EC7C1F-6F40-4F31-A48E-821B8F7BC3AF}" presName="LevelTwoTextNode" presStyleLbl="node3" presStyleIdx="4" presStyleCnt="10" custScaleX="177156" custScaleY="56448" custLinFactNeighborY="-22968">
        <dgm:presLayoutVars>
          <dgm:chPref val="3"/>
        </dgm:presLayoutVars>
      </dgm:prSet>
      <dgm:spPr/>
      <dgm:t>
        <a:bodyPr/>
        <a:lstStyle/>
        <a:p>
          <a:endParaRPr kumimoji="1" lang="ja-JP" altLang="en-US"/>
        </a:p>
      </dgm:t>
    </dgm:pt>
    <dgm:pt modelId="{5FA53BD8-599C-4955-9BB6-4085F6486812}" type="pres">
      <dgm:prSet presAssocID="{83EC7C1F-6F40-4F31-A48E-821B8F7BC3AF}" presName="level3hierChild" presStyleCnt="0"/>
      <dgm:spPr/>
    </dgm:pt>
    <dgm:pt modelId="{1175853E-FDC5-49DD-9AAD-6C3314A84FA0}" type="pres">
      <dgm:prSet presAssocID="{1DC6C766-D3FE-459A-A5C3-E6A4AB0203D2}" presName="conn2-1" presStyleLbl="parChTrans1D2" presStyleIdx="3" presStyleCnt="5"/>
      <dgm:spPr/>
      <dgm:t>
        <a:bodyPr/>
        <a:lstStyle/>
        <a:p>
          <a:endParaRPr kumimoji="1" lang="ja-JP" altLang="en-US"/>
        </a:p>
      </dgm:t>
    </dgm:pt>
    <dgm:pt modelId="{BA19CF10-F31E-4BAD-B72C-E817494E746D}" type="pres">
      <dgm:prSet presAssocID="{1DC6C766-D3FE-459A-A5C3-E6A4AB0203D2}" presName="connTx" presStyleLbl="parChTrans1D2" presStyleIdx="3" presStyleCnt="5"/>
      <dgm:spPr/>
      <dgm:t>
        <a:bodyPr/>
        <a:lstStyle/>
        <a:p>
          <a:endParaRPr kumimoji="1" lang="ja-JP" altLang="en-US"/>
        </a:p>
      </dgm:t>
    </dgm:pt>
    <dgm:pt modelId="{D438BA5D-5B72-4921-B695-68BB7D43C991}" type="pres">
      <dgm:prSet presAssocID="{FCBF3A01-E91B-4DD1-B42C-490771F3EA12}" presName="root2" presStyleCnt="0"/>
      <dgm:spPr/>
    </dgm:pt>
    <dgm:pt modelId="{75D0B7BA-6E7F-48B0-B2DD-2C99F87E2392}" type="pres">
      <dgm:prSet presAssocID="{FCBF3A01-E91B-4DD1-B42C-490771F3EA12}" presName="LevelTwoTextNode" presStyleLbl="node2" presStyleIdx="3" presStyleCnt="5" custScaleX="161051" custScaleY="68302" custLinFactNeighborY="23">
        <dgm:presLayoutVars>
          <dgm:chPref val="3"/>
        </dgm:presLayoutVars>
      </dgm:prSet>
      <dgm:spPr/>
      <dgm:t>
        <a:bodyPr/>
        <a:lstStyle/>
        <a:p>
          <a:endParaRPr kumimoji="1" lang="ja-JP" altLang="en-US"/>
        </a:p>
      </dgm:t>
    </dgm:pt>
    <dgm:pt modelId="{024FF0C6-0589-491D-8ECE-1D1BF84C70D0}" type="pres">
      <dgm:prSet presAssocID="{FCBF3A01-E91B-4DD1-B42C-490771F3EA12}" presName="level3hierChild" presStyleCnt="0"/>
      <dgm:spPr/>
    </dgm:pt>
    <dgm:pt modelId="{ED0CAD46-8095-4333-AA58-65B5D962125E}" type="pres">
      <dgm:prSet presAssocID="{8E0CF490-21E8-4747-AEC0-7686E6A5E200}" presName="conn2-1" presStyleLbl="parChTrans1D2" presStyleIdx="4" presStyleCnt="5"/>
      <dgm:spPr/>
      <dgm:t>
        <a:bodyPr/>
        <a:lstStyle/>
        <a:p>
          <a:endParaRPr kumimoji="1" lang="ja-JP" altLang="en-US"/>
        </a:p>
      </dgm:t>
    </dgm:pt>
    <dgm:pt modelId="{6D3657F1-1154-41D8-B848-450BF9C732DC}" type="pres">
      <dgm:prSet presAssocID="{8E0CF490-21E8-4747-AEC0-7686E6A5E200}" presName="connTx" presStyleLbl="parChTrans1D2" presStyleIdx="4" presStyleCnt="5"/>
      <dgm:spPr/>
      <dgm:t>
        <a:bodyPr/>
        <a:lstStyle/>
        <a:p>
          <a:endParaRPr kumimoji="1" lang="ja-JP" altLang="en-US"/>
        </a:p>
      </dgm:t>
    </dgm:pt>
    <dgm:pt modelId="{303B5872-A5E6-4E6B-AC92-E32DEDAE8D4B}" type="pres">
      <dgm:prSet presAssocID="{0F70F376-AB1F-4B3C-A51F-C1817C6F7CB7}" presName="root2" presStyleCnt="0"/>
      <dgm:spPr/>
    </dgm:pt>
    <dgm:pt modelId="{BC508720-A323-4727-95C4-275FE597D8EC}" type="pres">
      <dgm:prSet presAssocID="{0F70F376-AB1F-4B3C-A51F-C1817C6F7CB7}" presName="LevelTwoTextNode" presStyleLbl="node2" presStyleIdx="4" presStyleCnt="5" custScaleX="161051" custScaleY="68302" custLinFactNeighborY="-15306">
        <dgm:presLayoutVars>
          <dgm:chPref val="3"/>
        </dgm:presLayoutVars>
      </dgm:prSet>
      <dgm:spPr/>
      <dgm:t>
        <a:bodyPr/>
        <a:lstStyle/>
        <a:p>
          <a:endParaRPr kumimoji="1" lang="ja-JP" altLang="en-US"/>
        </a:p>
      </dgm:t>
    </dgm:pt>
    <dgm:pt modelId="{63EFDDB8-C7C3-4AF9-8EE8-59D533D6A778}" type="pres">
      <dgm:prSet presAssocID="{0F70F376-AB1F-4B3C-A51F-C1817C6F7CB7}" presName="level3hierChild" presStyleCnt="0"/>
      <dgm:spPr/>
    </dgm:pt>
    <dgm:pt modelId="{0D034AB0-6B9A-4DF5-8472-499E9C068F27}" type="pres">
      <dgm:prSet presAssocID="{6FCDD6B8-04F5-47AE-9460-7A24AF4CAB8D}" presName="conn2-1" presStyleLbl="parChTrans1D3" presStyleIdx="5" presStyleCnt="10"/>
      <dgm:spPr/>
      <dgm:t>
        <a:bodyPr/>
        <a:lstStyle/>
        <a:p>
          <a:endParaRPr kumimoji="1" lang="ja-JP" altLang="en-US"/>
        </a:p>
      </dgm:t>
    </dgm:pt>
    <dgm:pt modelId="{F8535FF1-47E6-4CA7-9935-75F38B1CD95D}" type="pres">
      <dgm:prSet presAssocID="{6FCDD6B8-04F5-47AE-9460-7A24AF4CAB8D}" presName="connTx" presStyleLbl="parChTrans1D3" presStyleIdx="5" presStyleCnt="10"/>
      <dgm:spPr/>
      <dgm:t>
        <a:bodyPr/>
        <a:lstStyle/>
        <a:p>
          <a:endParaRPr kumimoji="1" lang="ja-JP" altLang="en-US"/>
        </a:p>
      </dgm:t>
    </dgm:pt>
    <dgm:pt modelId="{9F3E70FE-A93E-4505-9844-47CB6AB7BA8B}" type="pres">
      <dgm:prSet presAssocID="{C971C309-3051-4634-A044-956F18AC6851}" presName="root2" presStyleCnt="0"/>
      <dgm:spPr/>
    </dgm:pt>
    <dgm:pt modelId="{1133AF82-A490-4545-8750-4820D33B0AEA}" type="pres">
      <dgm:prSet presAssocID="{C971C309-3051-4634-A044-956F18AC6851}" presName="LevelTwoTextNode" presStyleLbl="node3" presStyleIdx="5" presStyleCnt="10" custScaleX="177156" custScaleY="56448" custLinFactNeighborY="-15306">
        <dgm:presLayoutVars>
          <dgm:chPref val="3"/>
        </dgm:presLayoutVars>
      </dgm:prSet>
      <dgm:spPr/>
      <dgm:t>
        <a:bodyPr/>
        <a:lstStyle/>
        <a:p>
          <a:endParaRPr kumimoji="1" lang="ja-JP" altLang="en-US"/>
        </a:p>
      </dgm:t>
    </dgm:pt>
    <dgm:pt modelId="{476CCE22-20BE-423F-8F74-249F57F6896B}" type="pres">
      <dgm:prSet presAssocID="{C971C309-3051-4634-A044-956F18AC6851}" presName="level3hierChild" presStyleCnt="0"/>
      <dgm:spPr/>
    </dgm:pt>
    <dgm:pt modelId="{3C6C097F-19E6-4FEB-B977-DD7556441FF8}" type="pres">
      <dgm:prSet presAssocID="{7B2E9CDD-117E-4A39-A9D5-5112F1508175}" presName="conn2-1" presStyleLbl="parChTrans1D3" presStyleIdx="6" presStyleCnt="10"/>
      <dgm:spPr/>
      <dgm:t>
        <a:bodyPr/>
        <a:lstStyle/>
        <a:p>
          <a:endParaRPr kumimoji="1" lang="ja-JP" altLang="en-US"/>
        </a:p>
      </dgm:t>
    </dgm:pt>
    <dgm:pt modelId="{29C11189-743F-4577-B1D7-A3AE6EF84B3D}" type="pres">
      <dgm:prSet presAssocID="{7B2E9CDD-117E-4A39-A9D5-5112F1508175}" presName="connTx" presStyleLbl="parChTrans1D3" presStyleIdx="6" presStyleCnt="10"/>
      <dgm:spPr/>
      <dgm:t>
        <a:bodyPr/>
        <a:lstStyle/>
        <a:p>
          <a:endParaRPr kumimoji="1" lang="ja-JP" altLang="en-US"/>
        </a:p>
      </dgm:t>
    </dgm:pt>
    <dgm:pt modelId="{51F88F11-8F22-47DD-BE47-2AA43AF8D293}" type="pres">
      <dgm:prSet presAssocID="{2C4A9001-E0E7-4709-ACE2-F1545DD53E31}" presName="root2" presStyleCnt="0"/>
      <dgm:spPr/>
    </dgm:pt>
    <dgm:pt modelId="{ACD3DA2E-EF22-4009-9795-0A0D9A5028AF}" type="pres">
      <dgm:prSet presAssocID="{2C4A9001-E0E7-4709-ACE2-F1545DD53E31}" presName="LevelTwoTextNode" presStyleLbl="node3" presStyleIdx="6" presStyleCnt="10" custScaleX="177156" custScaleY="56448" custLinFactNeighborY="-15306">
        <dgm:presLayoutVars>
          <dgm:chPref val="3"/>
        </dgm:presLayoutVars>
      </dgm:prSet>
      <dgm:spPr/>
      <dgm:t>
        <a:bodyPr/>
        <a:lstStyle/>
        <a:p>
          <a:endParaRPr kumimoji="1" lang="ja-JP" altLang="en-US"/>
        </a:p>
      </dgm:t>
    </dgm:pt>
    <dgm:pt modelId="{8DFB4DB1-1ED4-41F3-80C9-246E5D782208}" type="pres">
      <dgm:prSet presAssocID="{2C4A9001-E0E7-4709-ACE2-F1545DD53E31}" presName="level3hierChild" presStyleCnt="0"/>
      <dgm:spPr/>
    </dgm:pt>
    <dgm:pt modelId="{B5CEEFAF-5291-40AD-A651-62E863BFF74F}" type="pres">
      <dgm:prSet presAssocID="{04E65CE7-CD27-4A36-8C3C-A728B4D6EDD7}" presName="conn2-1" presStyleLbl="parChTrans1D3" presStyleIdx="7" presStyleCnt="10"/>
      <dgm:spPr/>
      <dgm:t>
        <a:bodyPr/>
        <a:lstStyle/>
        <a:p>
          <a:endParaRPr kumimoji="1" lang="ja-JP" altLang="en-US"/>
        </a:p>
      </dgm:t>
    </dgm:pt>
    <dgm:pt modelId="{4F6F19EE-1883-4C59-A45D-C6D79B076219}" type="pres">
      <dgm:prSet presAssocID="{04E65CE7-CD27-4A36-8C3C-A728B4D6EDD7}" presName="connTx" presStyleLbl="parChTrans1D3" presStyleIdx="7" presStyleCnt="10"/>
      <dgm:spPr/>
      <dgm:t>
        <a:bodyPr/>
        <a:lstStyle/>
        <a:p>
          <a:endParaRPr kumimoji="1" lang="ja-JP" altLang="en-US"/>
        </a:p>
      </dgm:t>
    </dgm:pt>
    <dgm:pt modelId="{E198A6D0-344E-4A45-A83F-8A66617FC25D}" type="pres">
      <dgm:prSet presAssocID="{824223B2-4B7F-44C5-A545-C134924AE4D8}" presName="root2" presStyleCnt="0"/>
      <dgm:spPr/>
    </dgm:pt>
    <dgm:pt modelId="{87A16363-17D3-4224-B263-199A9B1B44AB}" type="pres">
      <dgm:prSet presAssocID="{824223B2-4B7F-44C5-A545-C134924AE4D8}" presName="LevelTwoTextNode" presStyleLbl="node3" presStyleIdx="7" presStyleCnt="10" custScaleX="177156" custScaleY="56448" custLinFactNeighborY="-15306">
        <dgm:presLayoutVars>
          <dgm:chPref val="3"/>
        </dgm:presLayoutVars>
      </dgm:prSet>
      <dgm:spPr/>
      <dgm:t>
        <a:bodyPr/>
        <a:lstStyle/>
        <a:p>
          <a:endParaRPr kumimoji="1" lang="ja-JP" altLang="en-US"/>
        </a:p>
      </dgm:t>
    </dgm:pt>
    <dgm:pt modelId="{892FDC3A-7CA1-4FD7-89CC-360C0051C674}" type="pres">
      <dgm:prSet presAssocID="{824223B2-4B7F-44C5-A545-C134924AE4D8}" presName="level3hierChild" presStyleCnt="0"/>
      <dgm:spPr/>
    </dgm:pt>
    <dgm:pt modelId="{61A421B0-8694-4DD1-A737-7B5F65C55C63}" type="pres">
      <dgm:prSet presAssocID="{D21C6BE2-0AF5-42D5-9D00-DE943E1DD344}" presName="conn2-1" presStyleLbl="parChTrans1D3" presStyleIdx="8" presStyleCnt="10"/>
      <dgm:spPr/>
      <dgm:t>
        <a:bodyPr/>
        <a:lstStyle/>
        <a:p>
          <a:endParaRPr kumimoji="1" lang="ja-JP" altLang="en-US"/>
        </a:p>
      </dgm:t>
    </dgm:pt>
    <dgm:pt modelId="{21479786-B092-4E59-AEDA-B873B253FAA9}" type="pres">
      <dgm:prSet presAssocID="{D21C6BE2-0AF5-42D5-9D00-DE943E1DD344}" presName="connTx" presStyleLbl="parChTrans1D3" presStyleIdx="8" presStyleCnt="10"/>
      <dgm:spPr/>
      <dgm:t>
        <a:bodyPr/>
        <a:lstStyle/>
        <a:p>
          <a:endParaRPr kumimoji="1" lang="ja-JP" altLang="en-US"/>
        </a:p>
      </dgm:t>
    </dgm:pt>
    <dgm:pt modelId="{0D8A7DF4-6918-4988-924F-09B393D6EA0C}" type="pres">
      <dgm:prSet presAssocID="{F3122972-5E0B-4FFA-8E93-417FD181C159}" presName="root2" presStyleCnt="0"/>
      <dgm:spPr/>
    </dgm:pt>
    <dgm:pt modelId="{8528AFD5-7770-4BB7-BFD8-0BC3DBECA0E0}" type="pres">
      <dgm:prSet presAssocID="{F3122972-5E0B-4FFA-8E93-417FD181C159}" presName="LevelTwoTextNode" presStyleLbl="node3" presStyleIdx="8" presStyleCnt="10" custScaleX="177156" custScaleY="56448" custLinFactNeighborY="-15306">
        <dgm:presLayoutVars>
          <dgm:chPref val="3"/>
        </dgm:presLayoutVars>
      </dgm:prSet>
      <dgm:spPr/>
      <dgm:t>
        <a:bodyPr/>
        <a:lstStyle/>
        <a:p>
          <a:endParaRPr kumimoji="1" lang="ja-JP" altLang="en-US"/>
        </a:p>
      </dgm:t>
    </dgm:pt>
    <dgm:pt modelId="{191D35A3-458F-43E9-B15A-865B9541C285}" type="pres">
      <dgm:prSet presAssocID="{F3122972-5E0B-4FFA-8E93-417FD181C159}" presName="level3hierChild" presStyleCnt="0"/>
      <dgm:spPr/>
    </dgm:pt>
    <dgm:pt modelId="{96B70007-EEB8-481A-8CF1-42255D59D55C}" type="pres">
      <dgm:prSet presAssocID="{C75CC8E4-2085-4773-99F8-7A8EF93A127B}" presName="conn2-1" presStyleLbl="parChTrans1D3" presStyleIdx="9" presStyleCnt="10"/>
      <dgm:spPr/>
      <dgm:t>
        <a:bodyPr/>
        <a:lstStyle/>
        <a:p>
          <a:endParaRPr kumimoji="1" lang="ja-JP" altLang="en-US"/>
        </a:p>
      </dgm:t>
    </dgm:pt>
    <dgm:pt modelId="{BD01BC89-FAF6-45C0-8FBA-B3CEF4D381BB}" type="pres">
      <dgm:prSet presAssocID="{C75CC8E4-2085-4773-99F8-7A8EF93A127B}" presName="connTx" presStyleLbl="parChTrans1D3" presStyleIdx="9" presStyleCnt="10"/>
      <dgm:spPr/>
      <dgm:t>
        <a:bodyPr/>
        <a:lstStyle/>
        <a:p>
          <a:endParaRPr kumimoji="1" lang="ja-JP" altLang="en-US"/>
        </a:p>
      </dgm:t>
    </dgm:pt>
    <dgm:pt modelId="{8E20FDB1-48F4-4E02-9889-CB8BB90DD4EB}" type="pres">
      <dgm:prSet presAssocID="{23B38D7C-3CC3-483E-95A2-BBA7D9CEC56B}" presName="root2" presStyleCnt="0"/>
      <dgm:spPr/>
    </dgm:pt>
    <dgm:pt modelId="{3B7C543B-9D5A-4905-B5DC-866673B0903C}" type="pres">
      <dgm:prSet presAssocID="{23B38D7C-3CC3-483E-95A2-BBA7D9CEC56B}" presName="LevelTwoTextNode" presStyleLbl="node3" presStyleIdx="9" presStyleCnt="10" custScaleX="177156" custScaleY="56448" custLinFactNeighborY="-15306">
        <dgm:presLayoutVars>
          <dgm:chPref val="3"/>
        </dgm:presLayoutVars>
      </dgm:prSet>
      <dgm:spPr/>
      <dgm:t>
        <a:bodyPr/>
        <a:lstStyle/>
        <a:p>
          <a:endParaRPr kumimoji="1" lang="ja-JP" altLang="en-US"/>
        </a:p>
      </dgm:t>
    </dgm:pt>
    <dgm:pt modelId="{BF9193F1-8F1E-4B08-9F26-D252CAEAC881}" type="pres">
      <dgm:prSet presAssocID="{23B38D7C-3CC3-483E-95A2-BBA7D9CEC56B}" presName="level3hierChild" presStyleCnt="0"/>
      <dgm:spPr/>
    </dgm:pt>
  </dgm:ptLst>
  <dgm:cxnLst>
    <dgm:cxn modelId="{0A33FD00-3F91-47CE-9353-230FFB3787DA}" srcId="{0F70F376-AB1F-4B3C-A51F-C1817C6F7CB7}" destId="{23B38D7C-3CC3-483E-95A2-BBA7D9CEC56B}" srcOrd="4" destOrd="0" parTransId="{C75CC8E4-2085-4773-99F8-7A8EF93A127B}" sibTransId="{A43D6451-2E60-4904-B1BF-C09BC701E89D}"/>
    <dgm:cxn modelId="{B19D020B-80EB-4B33-AEE2-EF819987285B}" type="presOf" srcId="{6889CFF1-8CCD-47CA-BDD5-44C4C4B2C7EC}" destId="{B52F1FBF-DDCC-4F0A-9844-4D76D9660C52}" srcOrd="1" destOrd="0" presId="urn:microsoft.com/office/officeart/2005/8/layout/hierarchy2"/>
    <dgm:cxn modelId="{63C666D2-23CB-4A03-BFD4-9222A65246E9}" type="presOf" srcId="{4143AAFC-A78C-4A17-8DE8-0A0C0B7F45DB}" destId="{963078CB-8DA7-45B9-AD82-7D6ECB3FE0B1}" srcOrd="1" destOrd="0" presId="urn:microsoft.com/office/officeart/2005/8/layout/hierarchy2"/>
    <dgm:cxn modelId="{B831B872-5EE5-4D73-A37F-DF8BDCFE77CC}" type="presOf" srcId="{7FD34813-8573-48C0-8CC6-80877E459EC3}" destId="{1BB69A9A-225C-4E48-9F68-ECBFD9D63021}" srcOrd="1" destOrd="0" presId="urn:microsoft.com/office/officeart/2005/8/layout/hierarchy2"/>
    <dgm:cxn modelId="{B472C232-5633-4631-BA37-C9A9F15972D9}" srcId="{0F70F376-AB1F-4B3C-A51F-C1817C6F7CB7}" destId="{C971C309-3051-4634-A044-956F18AC6851}" srcOrd="0" destOrd="0" parTransId="{6FCDD6B8-04F5-47AE-9460-7A24AF4CAB8D}" sibTransId="{A0468C3A-65CE-49BF-9682-4AA7BE9FE0B0}"/>
    <dgm:cxn modelId="{E2D0CD7C-3401-4217-8832-C119A7FD6873}" srcId="{74438B7B-3232-4EFB-B958-361C21D60420}" destId="{A5AF2FE5-E926-46DF-9012-1256D372DB38}" srcOrd="0" destOrd="0" parTransId="{D32D4521-141B-4F37-938C-42DB91F3E3F5}" sibTransId="{CB2FD080-99B3-4691-8A7D-D7C01681E462}"/>
    <dgm:cxn modelId="{3C6C62ED-2DD1-47F7-BB9A-42DF077748BC}" type="presOf" srcId="{0C1B9D95-63AC-4041-9B25-8D36984D1545}" destId="{C8CEEAEF-30E4-4C2B-A31A-86B159A3EBC8}" srcOrd="0" destOrd="0" presId="urn:microsoft.com/office/officeart/2005/8/layout/hierarchy2"/>
    <dgm:cxn modelId="{E88AA480-EF03-4170-9401-B7AEDB7B1F08}" srcId="{373312FE-2544-4CBA-9AAE-C2888DA43FBA}" destId="{0F70F376-AB1F-4B3C-A51F-C1817C6F7CB7}" srcOrd="4" destOrd="0" parTransId="{8E0CF490-21E8-4747-AEC0-7686E6A5E200}" sibTransId="{8E6690B3-DD80-40EE-8421-6A5F9CB4938A}"/>
    <dgm:cxn modelId="{1A3D98B2-CC6D-46A6-8EED-4ABD12F64238}" type="presOf" srcId="{83EC7C1F-6F40-4F31-A48E-821B8F7BC3AF}" destId="{4DDD3F42-EED2-49B0-965D-89CDD5BC8AA1}" srcOrd="0" destOrd="0" presId="urn:microsoft.com/office/officeart/2005/8/layout/hierarchy2"/>
    <dgm:cxn modelId="{8BC4B26A-825A-4021-9D4B-F8EE85E09F10}" type="presOf" srcId="{2C4A9001-E0E7-4709-ACE2-F1545DD53E31}" destId="{ACD3DA2E-EF22-4009-9795-0A0D9A5028AF}" srcOrd="0" destOrd="0" presId="urn:microsoft.com/office/officeart/2005/8/layout/hierarchy2"/>
    <dgm:cxn modelId="{1D2F82DB-A3FC-41E4-AFA3-4B49EB5218CF}" srcId="{0F70F376-AB1F-4B3C-A51F-C1817C6F7CB7}" destId="{F3122972-5E0B-4FFA-8E93-417FD181C159}" srcOrd="3" destOrd="0" parTransId="{D21C6BE2-0AF5-42D5-9D00-DE943E1DD344}" sibTransId="{76DE91CE-5627-4224-8628-87EF51A66F90}"/>
    <dgm:cxn modelId="{14F0E7CC-925C-41FD-BDF3-EF36EFCB0B96}" type="presOf" srcId="{C75CC8E4-2085-4773-99F8-7A8EF93A127B}" destId="{BD01BC89-FAF6-45C0-8FBA-B3CEF4D381BB}" srcOrd="1" destOrd="0" presId="urn:microsoft.com/office/officeart/2005/8/layout/hierarchy2"/>
    <dgm:cxn modelId="{2CBDEE43-3AD3-4DB2-9F9F-7AAFD76D1A1F}" type="presOf" srcId="{0F70F376-AB1F-4B3C-A51F-C1817C6F7CB7}" destId="{BC508720-A323-4727-95C4-275FE597D8EC}" srcOrd="0" destOrd="0" presId="urn:microsoft.com/office/officeart/2005/8/layout/hierarchy2"/>
    <dgm:cxn modelId="{3D655356-7008-49F4-BD03-BAC96D4DC03A}" type="presOf" srcId="{8E0CF490-21E8-4747-AEC0-7686E6A5E200}" destId="{6D3657F1-1154-41D8-B848-450BF9C732DC}" srcOrd="1" destOrd="0" presId="urn:microsoft.com/office/officeart/2005/8/layout/hierarchy2"/>
    <dgm:cxn modelId="{BDA69E4E-5074-40DB-9978-ACFE9987D775}" type="presOf" srcId="{F3122972-5E0B-4FFA-8E93-417FD181C159}" destId="{8528AFD5-7770-4BB7-BFD8-0BC3DBECA0E0}" srcOrd="0" destOrd="0" presId="urn:microsoft.com/office/officeart/2005/8/layout/hierarchy2"/>
    <dgm:cxn modelId="{83EACEE4-1CCA-4D8F-951B-69DA6560A672}" type="presOf" srcId="{A685CAEC-A84A-4201-AF40-3B32E0B703E7}" destId="{362E926E-432B-4AF5-A8A2-9523244C7E30}" srcOrd="0" destOrd="0" presId="urn:microsoft.com/office/officeart/2005/8/layout/hierarchy2"/>
    <dgm:cxn modelId="{0171E62E-AF63-4F64-A5C4-011C07D180AC}" type="presOf" srcId="{D21C6BE2-0AF5-42D5-9D00-DE943E1DD344}" destId="{61A421B0-8694-4DD1-A737-7B5F65C55C63}" srcOrd="0" destOrd="0" presId="urn:microsoft.com/office/officeart/2005/8/layout/hierarchy2"/>
    <dgm:cxn modelId="{4B0E2A33-3A6A-41D5-B958-1592A3480214}" type="presOf" srcId="{8E0CF490-21E8-4747-AEC0-7686E6A5E200}" destId="{ED0CAD46-8095-4333-AA58-65B5D962125E}" srcOrd="0" destOrd="0" presId="urn:microsoft.com/office/officeart/2005/8/layout/hierarchy2"/>
    <dgm:cxn modelId="{A92C9B98-4CB1-4C83-BD34-4EAAA898F79F}" srcId="{A5AF2FE5-E926-46DF-9012-1256D372DB38}" destId="{B4F7076B-898A-423D-97B5-CE4884BC20FB}" srcOrd="0" destOrd="0" parTransId="{6889CFF1-8CCD-47CA-BDD5-44C4C4B2C7EC}" sibTransId="{9CF2BD5C-0EBA-4EAC-A204-DB7A39CB4CA4}"/>
    <dgm:cxn modelId="{7AE5BD58-9A2A-490F-941E-79D071FDD5F1}" type="presOf" srcId="{3FF8C6FD-3518-4418-8CEC-E0CB1F3F120E}" destId="{2A5DD27B-6377-45B3-BCB0-6E5E5877211A}" srcOrd="0" destOrd="0" presId="urn:microsoft.com/office/officeart/2005/8/layout/hierarchy2"/>
    <dgm:cxn modelId="{84CEE45E-5FC2-458B-8B83-081E9C36F7CA}" type="presOf" srcId="{23B38D7C-3CC3-483E-95A2-BBA7D9CEC56B}" destId="{3B7C543B-9D5A-4905-B5DC-866673B0903C}" srcOrd="0" destOrd="0" presId="urn:microsoft.com/office/officeart/2005/8/layout/hierarchy2"/>
    <dgm:cxn modelId="{F2F02B00-B805-4696-9125-5A67890D19FA}" type="presOf" srcId="{FCBF3A01-E91B-4DD1-B42C-490771F3EA12}" destId="{75D0B7BA-6E7F-48B0-B2DD-2C99F87E2392}" srcOrd="0" destOrd="0" presId="urn:microsoft.com/office/officeart/2005/8/layout/hierarchy2"/>
    <dgm:cxn modelId="{9FB8FFA9-6485-4789-B6BD-CC1752186240}" type="presOf" srcId="{04E65CE7-CD27-4A36-8C3C-A728B4D6EDD7}" destId="{B5CEEFAF-5291-40AD-A651-62E863BFF74F}" srcOrd="0" destOrd="0" presId="urn:microsoft.com/office/officeart/2005/8/layout/hierarchy2"/>
    <dgm:cxn modelId="{007A3AD2-318D-4611-9874-40CB390CC2CE}" type="presOf" srcId="{C75CC8E4-2085-4773-99F8-7A8EF93A127B}" destId="{96B70007-EEB8-481A-8CF1-42255D59D55C}" srcOrd="0" destOrd="0" presId="urn:microsoft.com/office/officeart/2005/8/layout/hierarchy2"/>
    <dgm:cxn modelId="{59B66502-9585-4BAD-97AE-267D4D4A166F}" type="presOf" srcId="{ECDDAE8D-901B-49B9-97B2-8213662B1C6E}" destId="{83600D96-4827-4457-8D22-7FC30EAAA443}" srcOrd="1" destOrd="0" presId="urn:microsoft.com/office/officeart/2005/8/layout/hierarchy2"/>
    <dgm:cxn modelId="{027C0ADA-50C2-42D9-9518-4A3F4DC244CF}" type="presOf" srcId="{8F2C0127-28CB-4ACA-A92B-339660600D08}" destId="{EDE9C102-0D0A-40E1-B02F-D96D95F8E8EC}" srcOrd="0" destOrd="0" presId="urn:microsoft.com/office/officeart/2005/8/layout/hierarchy2"/>
    <dgm:cxn modelId="{DAAE18B4-F660-402A-BFEB-A5C4659E3CD0}" type="presOf" srcId="{ECD6E9AD-E638-401C-942E-506A3181BB6C}" destId="{A456E213-2A1A-4EE4-ACB3-D489A3B027CE}" srcOrd="1" destOrd="0" presId="urn:microsoft.com/office/officeart/2005/8/layout/hierarchy2"/>
    <dgm:cxn modelId="{F3A836C0-DF0A-4578-B3C3-CB9810592FC1}" srcId="{A685CAEC-A84A-4201-AF40-3B32E0B703E7}" destId="{4721B757-41CB-452C-B1B6-EA547C10CFC9}" srcOrd="0" destOrd="0" parTransId="{4143AAFC-A78C-4A17-8DE8-0A0C0B7F45DB}" sibTransId="{8F9E63E6-8CF3-40AD-B506-C212207080BF}"/>
    <dgm:cxn modelId="{B78BBD95-25F0-4292-B551-00FAD8CA72EF}" type="presOf" srcId="{7B2E9CDD-117E-4A39-A9D5-5112F1508175}" destId="{3C6C097F-19E6-4FEB-B977-DD7556441FF8}" srcOrd="0" destOrd="0" presId="urn:microsoft.com/office/officeart/2005/8/layout/hierarchy2"/>
    <dgm:cxn modelId="{EF1E11C3-E337-48A5-ACCD-4D1DB286FDEA}" type="presOf" srcId="{74438B7B-3232-4EFB-B958-361C21D60420}" destId="{F34B0C03-03D9-4050-82E3-C773A58D9D4E}" srcOrd="0" destOrd="0" presId="urn:microsoft.com/office/officeart/2005/8/layout/hierarchy2"/>
    <dgm:cxn modelId="{EEE04875-C110-495C-ACE5-5D2D1F6D0A4B}" srcId="{A685CAEC-A84A-4201-AF40-3B32E0B703E7}" destId="{B2C265BA-2236-4353-AB25-EC30413A03AA}" srcOrd="1" destOrd="0" parTransId="{7FD34813-8573-48C0-8CC6-80877E459EC3}" sibTransId="{75558F9F-E6FE-4C3B-8BD0-AE9F3191DCD2}"/>
    <dgm:cxn modelId="{6F5C8E25-7C29-4A26-A261-4F207334E67A}" type="presOf" srcId="{04E65CE7-CD27-4A36-8C3C-A728B4D6EDD7}" destId="{4F6F19EE-1883-4C59-A45D-C6D79B076219}" srcOrd="1" destOrd="0" presId="urn:microsoft.com/office/officeart/2005/8/layout/hierarchy2"/>
    <dgm:cxn modelId="{1964F25C-EB29-46D7-BEA0-A1022DE9A32B}" srcId="{0F70F376-AB1F-4B3C-A51F-C1817C6F7CB7}" destId="{824223B2-4B7F-44C5-A545-C134924AE4D8}" srcOrd="2" destOrd="0" parTransId="{04E65CE7-CD27-4A36-8C3C-A728B4D6EDD7}" sibTransId="{C085A112-BD2D-49BA-992F-37AB404EEA2D}"/>
    <dgm:cxn modelId="{9F4F8597-507C-4FDA-A358-067FCD252B64}" type="presOf" srcId="{72942335-7F43-4492-90FB-D92E925700D2}" destId="{35AEBBF5-D820-41B3-B557-741F0C91638F}" srcOrd="0" destOrd="0" presId="urn:microsoft.com/office/officeart/2005/8/layout/hierarchy2"/>
    <dgm:cxn modelId="{CF286042-434B-48D5-BB28-B801367CF340}" srcId="{A5AF2FE5-E926-46DF-9012-1256D372DB38}" destId="{8F2C0127-28CB-4ACA-A92B-339660600D08}" srcOrd="1" destOrd="0" parTransId="{ECDDAE8D-901B-49B9-97B2-8213662B1C6E}" sibTransId="{6A22CEF7-F23D-4690-A00B-AE6C13373B98}"/>
    <dgm:cxn modelId="{3078EB49-488B-41AC-91F8-6DF41F3C1DAC}" srcId="{B6E1D921-182E-4048-BDC8-724A0C897426}" destId="{83EC7C1F-6F40-4F31-A48E-821B8F7BC3AF}" srcOrd="2" destOrd="0" parTransId="{72942335-7F43-4492-90FB-D92E925700D2}" sibTransId="{F3F263BD-CEA1-486E-A346-5CAB5C49B3C3}"/>
    <dgm:cxn modelId="{118DAE76-40EF-46AF-BD30-DF6C84791759}" type="presOf" srcId="{A5AF2FE5-E926-46DF-9012-1256D372DB38}" destId="{35ECB1A7-DDB0-448F-B87B-1DC5108E19F7}" srcOrd="0" destOrd="0" presId="urn:microsoft.com/office/officeart/2005/8/layout/hierarchy2"/>
    <dgm:cxn modelId="{56407EFE-BCA8-4A76-B36A-312584AAD64E}" srcId="{CD585AA5-2A47-42F6-A619-A6946038D672}" destId="{373312FE-2544-4CBA-9AAE-C2888DA43FBA}" srcOrd="0" destOrd="0" parTransId="{07B665DC-D909-4F2D-ACBC-19C9E03CB0DA}" sibTransId="{F3D99DF8-DFF9-43D6-9510-9A836FF06F0A}"/>
    <dgm:cxn modelId="{8C315D0C-6166-4073-84F2-A85BE432CF10}" type="presOf" srcId="{7B2E9CDD-117E-4A39-A9D5-5112F1508175}" destId="{29C11189-743F-4577-B1D7-A3AE6EF84B3D}" srcOrd="1" destOrd="0" presId="urn:microsoft.com/office/officeart/2005/8/layout/hierarchy2"/>
    <dgm:cxn modelId="{72BFE02C-5EE5-4B76-B2BA-7417C5A2DC5F}" type="presOf" srcId="{264DD244-DAC0-4CCA-BFCA-0AC350FFFF4B}" destId="{D6D2786E-52B2-469F-8648-C3757E2D781A}" srcOrd="1" destOrd="0" presId="urn:microsoft.com/office/officeart/2005/8/layout/hierarchy2"/>
    <dgm:cxn modelId="{3C98B8BA-E6D3-45A0-A510-FE74FC99C030}" type="presOf" srcId="{72942335-7F43-4492-90FB-D92E925700D2}" destId="{5567C5FA-7AE1-4EEB-8E35-B35CED5D64DD}" srcOrd="1" destOrd="0" presId="urn:microsoft.com/office/officeart/2005/8/layout/hierarchy2"/>
    <dgm:cxn modelId="{80A3E6D8-114A-42F9-AC52-1667D02BD4B8}" type="presOf" srcId="{B6E1D921-182E-4048-BDC8-724A0C897426}" destId="{9D953FA6-05F7-4775-B1D4-2E3459D67464}" srcOrd="0" destOrd="0" presId="urn:microsoft.com/office/officeart/2005/8/layout/hierarchy2"/>
    <dgm:cxn modelId="{CD0A99B0-30FC-4E5C-8D55-21C769646B8C}" type="presOf" srcId="{824223B2-4B7F-44C5-A545-C134924AE4D8}" destId="{87A16363-17D3-4224-B263-199A9B1B44AB}" srcOrd="0" destOrd="0" presId="urn:microsoft.com/office/officeart/2005/8/layout/hierarchy2"/>
    <dgm:cxn modelId="{4E4AB3B1-5AF5-4CEB-9A95-94A67BA7E58B}" type="presOf" srcId="{7FD34813-8573-48C0-8CC6-80877E459EC3}" destId="{A121E7C7-8332-4A8C-BDAC-71636066A16E}" srcOrd="0" destOrd="0" presId="urn:microsoft.com/office/officeart/2005/8/layout/hierarchy2"/>
    <dgm:cxn modelId="{118210A6-2DA4-4A49-8D74-9EE996A7ACFA}" type="presOf" srcId="{9864DC15-A4B9-46AB-8BDF-00B1DB58D94E}" destId="{98D52197-B056-458A-A970-7B788A5E181E}" srcOrd="1" destOrd="0" presId="urn:microsoft.com/office/officeart/2005/8/layout/hierarchy2"/>
    <dgm:cxn modelId="{3492E4C9-37E8-4952-BDFF-A52811090673}" type="presOf" srcId="{5B6274AF-3B28-43CD-908D-53DE9484E8F9}" destId="{298294D8-EA72-4233-8EE1-8D84C95058EA}" srcOrd="1" destOrd="0" presId="urn:microsoft.com/office/officeart/2005/8/layout/hierarchy2"/>
    <dgm:cxn modelId="{AA3F2491-4C1A-483A-9803-DEE1634BDD01}" srcId="{0F70F376-AB1F-4B3C-A51F-C1817C6F7CB7}" destId="{2C4A9001-E0E7-4709-ACE2-F1545DD53E31}" srcOrd="1" destOrd="0" parTransId="{7B2E9CDD-117E-4A39-A9D5-5112F1508175}" sibTransId="{78722C14-72D3-4A40-90C8-4CD5955DCDA3}"/>
    <dgm:cxn modelId="{E17DD623-2667-4080-A0C8-54723D78F9E8}" type="presOf" srcId="{5B6274AF-3B28-43CD-908D-53DE9484E8F9}" destId="{D071414C-3653-4650-A586-4A35AE5C80EE}" srcOrd="0" destOrd="0" presId="urn:microsoft.com/office/officeart/2005/8/layout/hierarchy2"/>
    <dgm:cxn modelId="{91BC9626-2EA1-4AA6-9492-487AE0C25B1A}" type="presOf" srcId="{633AB0CB-8B11-4D99-B31C-BEA8422D50EC}" destId="{E9ADF1D5-730A-46CA-A3D7-DF18E387141A}" srcOrd="0" destOrd="0" presId="urn:microsoft.com/office/officeart/2005/8/layout/hierarchy2"/>
    <dgm:cxn modelId="{E1013B91-D296-4960-92EA-463536BCAB7B}" type="presOf" srcId="{D21C6BE2-0AF5-42D5-9D00-DE943E1DD344}" destId="{21479786-B092-4E59-AEDA-B873B253FAA9}" srcOrd="1" destOrd="0" presId="urn:microsoft.com/office/officeart/2005/8/layout/hierarchy2"/>
    <dgm:cxn modelId="{3B6B1E8D-38A1-4DEA-A74B-D4FE33112DE8}" type="presOf" srcId="{B4F7076B-898A-423D-97B5-CE4884BC20FB}" destId="{46FF0FFB-F068-4B1B-A82F-4732C1A5C61D}" srcOrd="0" destOrd="0" presId="urn:microsoft.com/office/officeart/2005/8/layout/hierarchy2"/>
    <dgm:cxn modelId="{AB4D964C-A517-4C5E-95C2-04077F559D44}" type="presOf" srcId="{C971C309-3051-4634-A044-956F18AC6851}" destId="{1133AF82-A490-4545-8750-4820D33B0AEA}" srcOrd="0" destOrd="0" presId="urn:microsoft.com/office/officeart/2005/8/layout/hierarchy2"/>
    <dgm:cxn modelId="{DDE7D7F0-1260-4FA9-AB52-8B456F20460E}" type="presOf" srcId="{D32D4521-141B-4F37-938C-42DB91F3E3F5}" destId="{83C06190-57EE-4270-8990-C2DBF2DE6251}" srcOrd="1" destOrd="0" presId="urn:microsoft.com/office/officeart/2005/8/layout/hierarchy2"/>
    <dgm:cxn modelId="{7DFC800D-9FB5-49CF-AC74-57F9516FDD15}" type="presOf" srcId="{373312FE-2544-4CBA-9AAE-C2888DA43FBA}" destId="{C109536B-B238-43A4-8089-E5F04636403A}" srcOrd="0" destOrd="0" presId="urn:microsoft.com/office/officeart/2005/8/layout/hierarchy2"/>
    <dgm:cxn modelId="{C260FF7D-BCDA-4888-BE39-BAA0FAC10BAC}" srcId="{373312FE-2544-4CBA-9AAE-C2888DA43FBA}" destId="{B6E1D921-182E-4048-BDC8-724A0C897426}" srcOrd="2" destOrd="0" parTransId="{5B6274AF-3B28-43CD-908D-53DE9484E8F9}" sibTransId="{6FEBE3F1-365E-4C65-974C-209DB339D806}"/>
    <dgm:cxn modelId="{4B2EE5A4-C574-44B7-BB0E-553AA6745902}" srcId="{B6E1D921-182E-4048-BDC8-724A0C897426}" destId="{633AB0CB-8B11-4D99-B31C-BEA8422D50EC}" srcOrd="0" destOrd="0" parTransId="{ECD6E9AD-E638-401C-942E-506A3181BB6C}" sibTransId="{E6169D1A-8A65-422A-92E1-2B0F2821E985}"/>
    <dgm:cxn modelId="{F9855837-C831-4E0D-9D0D-83F6A39B11C3}" type="presOf" srcId="{4143AAFC-A78C-4A17-8DE8-0A0C0B7F45DB}" destId="{0B54B85F-C7B8-46B0-92A9-031FB1E4E455}" srcOrd="0" destOrd="0" presId="urn:microsoft.com/office/officeart/2005/8/layout/hierarchy2"/>
    <dgm:cxn modelId="{0FD52F50-D879-4D81-A572-C199F2D205D1}" type="presOf" srcId="{E790689D-9E5D-4B60-8772-FA973FBF53D1}" destId="{EA1452E0-2326-41DD-9E55-5307506272A9}" srcOrd="0" destOrd="0" presId="urn:microsoft.com/office/officeart/2005/8/layout/hierarchy2"/>
    <dgm:cxn modelId="{18DC5F9D-655D-4673-9FF8-EB541B2B4A0B}" type="presOf" srcId="{ECDDAE8D-901B-49B9-97B2-8213662B1C6E}" destId="{91AACBDE-33FF-41E7-A1E0-41750AD970A8}" srcOrd="0" destOrd="0" presId="urn:microsoft.com/office/officeart/2005/8/layout/hierarchy2"/>
    <dgm:cxn modelId="{1B5238D5-2C14-4184-9CCC-B274DB2CE422}" type="presOf" srcId="{264DD244-DAC0-4CCA-BFCA-0AC350FFFF4B}" destId="{23E4A298-627C-4164-A581-B66014E337C2}" srcOrd="0" destOrd="0" presId="urn:microsoft.com/office/officeart/2005/8/layout/hierarchy2"/>
    <dgm:cxn modelId="{AB701679-330C-4BCF-9752-B22C4B6FC410}" type="presOf" srcId="{ECD6E9AD-E638-401C-942E-506A3181BB6C}" destId="{CB8A3205-89AD-42D2-810E-97C46EB82B60}" srcOrd="0" destOrd="0" presId="urn:microsoft.com/office/officeart/2005/8/layout/hierarchy2"/>
    <dgm:cxn modelId="{6598CCD9-3239-4781-A0E9-0591B84CD518}" type="presOf" srcId="{1DC6C766-D3FE-459A-A5C3-E6A4AB0203D2}" destId="{1175853E-FDC5-49DD-9AAD-6C3314A84FA0}" srcOrd="0" destOrd="0" presId="urn:microsoft.com/office/officeart/2005/8/layout/hierarchy2"/>
    <dgm:cxn modelId="{A2107E53-A42A-4669-8810-E915FBA73EFA}" srcId="{B6E1D921-182E-4048-BDC8-724A0C897426}" destId="{0C09D163-D529-4347-9107-4F457C3115E8}" srcOrd="1" destOrd="0" parTransId="{0C1B9D95-63AC-4041-9B25-8D36984D1545}" sibTransId="{D750C736-B767-45AF-A2D9-477B2EB9433C}"/>
    <dgm:cxn modelId="{A94BC755-5FB7-420C-8E92-FF0862FFE219}" type="presOf" srcId="{0C1B9D95-63AC-4041-9B25-8D36984D1545}" destId="{D6C76E7B-227D-4F1B-96E7-70926C7E3017}" srcOrd="1" destOrd="0" presId="urn:microsoft.com/office/officeart/2005/8/layout/hierarchy2"/>
    <dgm:cxn modelId="{9B33C506-1FB8-4DE2-AE5B-6B288C0283F7}" srcId="{373312FE-2544-4CBA-9AAE-C2888DA43FBA}" destId="{74438B7B-3232-4EFB-B958-361C21D60420}" srcOrd="1" destOrd="0" parTransId="{264DD244-DAC0-4CCA-BFCA-0AC350FFFF4B}" sibTransId="{81FB2604-BC70-4D40-8556-1052FE99895D}"/>
    <dgm:cxn modelId="{755A5951-4102-4CC3-911E-3B0E51A0EC5F}" type="presOf" srcId="{4721B757-41CB-452C-B1B6-EA547C10CFC9}" destId="{10D42795-88F6-454C-B135-7493651F2185}" srcOrd="0" destOrd="0" presId="urn:microsoft.com/office/officeart/2005/8/layout/hierarchy2"/>
    <dgm:cxn modelId="{075196ED-5C83-41B6-9569-E50CE3605F10}" srcId="{373312FE-2544-4CBA-9AAE-C2888DA43FBA}" destId="{E790689D-9E5D-4B60-8772-FA973FBF53D1}" srcOrd="0" destOrd="0" parTransId="{3FF8C6FD-3518-4418-8CEC-E0CB1F3F120E}" sibTransId="{964694D8-DEA8-403C-BBD0-BD7F4B25280F}"/>
    <dgm:cxn modelId="{DD0DF3A7-942C-4753-8FE7-948237A6518F}" type="presOf" srcId="{D32D4521-141B-4F37-938C-42DB91F3E3F5}" destId="{5521E3CF-B97C-4BB2-933C-BAD038A97C7F}" srcOrd="0" destOrd="0" presId="urn:microsoft.com/office/officeart/2005/8/layout/hierarchy2"/>
    <dgm:cxn modelId="{0C57EA82-3E8F-4E18-9175-1FBCCCD41507}" type="presOf" srcId="{1DC6C766-D3FE-459A-A5C3-E6A4AB0203D2}" destId="{BA19CF10-F31E-4BAD-B72C-E817494E746D}" srcOrd="1" destOrd="0" presId="urn:microsoft.com/office/officeart/2005/8/layout/hierarchy2"/>
    <dgm:cxn modelId="{1C81FD3B-A6AD-4C95-93AC-826B0D6580CB}" type="presOf" srcId="{0C09D163-D529-4347-9107-4F457C3115E8}" destId="{5E3A3560-7862-4420-A061-F9CD45ECD8D7}" srcOrd="0" destOrd="0" presId="urn:microsoft.com/office/officeart/2005/8/layout/hierarchy2"/>
    <dgm:cxn modelId="{08951A36-BDF5-4F87-A0AD-AD2E976C679D}" type="presOf" srcId="{6FCDD6B8-04F5-47AE-9460-7A24AF4CAB8D}" destId="{0D034AB0-6B9A-4DF5-8472-499E9C068F27}" srcOrd="0" destOrd="0" presId="urn:microsoft.com/office/officeart/2005/8/layout/hierarchy2"/>
    <dgm:cxn modelId="{2934B17C-78D4-4C80-9A61-B052C4A26632}" type="presOf" srcId="{6FCDD6B8-04F5-47AE-9460-7A24AF4CAB8D}" destId="{F8535FF1-47E6-4CA7-9935-75F38B1CD95D}" srcOrd="1" destOrd="0" presId="urn:microsoft.com/office/officeart/2005/8/layout/hierarchy2"/>
    <dgm:cxn modelId="{E4A5CD12-7907-402C-865C-E51D787EC21E}" type="presOf" srcId="{6889CFF1-8CCD-47CA-BDD5-44C4C4B2C7EC}" destId="{7DB6BA9B-35D5-42C0-92D8-5C96B56CA5A5}" srcOrd="0" destOrd="0" presId="urn:microsoft.com/office/officeart/2005/8/layout/hierarchy2"/>
    <dgm:cxn modelId="{C6C1D5A8-6BE0-4046-AA88-F13F13B0DAEC}" type="presOf" srcId="{B2C265BA-2236-4353-AB25-EC30413A03AA}" destId="{A808F4EB-F2C7-4285-BF27-250C78E7876A}" srcOrd="0" destOrd="0" presId="urn:microsoft.com/office/officeart/2005/8/layout/hierarchy2"/>
    <dgm:cxn modelId="{2C1A998F-D398-4AF9-9FD6-FB628D7BF2C0}" type="presOf" srcId="{9864DC15-A4B9-46AB-8BDF-00B1DB58D94E}" destId="{2C8A8B71-3D82-45FC-91D6-21E4F577C143}" srcOrd="0" destOrd="0" presId="urn:microsoft.com/office/officeart/2005/8/layout/hierarchy2"/>
    <dgm:cxn modelId="{D170769A-0BCB-47BE-B0C1-951A40E94B4D}" srcId="{373312FE-2544-4CBA-9AAE-C2888DA43FBA}" destId="{FCBF3A01-E91B-4DD1-B42C-490771F3EA12}" srcOrd="3" destOrd="0" parTransId="{1DC6C766-D3FE-459A-A5C3-E6A4AB0203D2}" sibTransId="{CA41A4EF-A132-47BD-A3FB-03598378B16A}"/>
    <dgm:cxn modelId="{D2399659-E0DD-41A8-BE52-1CB212E049C5}" type="presOf" srcId="{CD585AA5-2A47-42F6-A619-A6946038D672}" destId="{7BEFA527-BD8A-4DA1-897A-3ED25A225EF1}" srcOrd="0" destOrd="0" presId="urn:microsoft.com/office/officeart/2005/8/layout/hierarchy2"/>
    <dgm:cxn modelId="{FF7CCD33-6EB8-4515-891E-0AB952DDA3D1}" srcId="{74438B7B-3232-4EFB-B958-361C21D60420}" destId="{A685CAEC-A84A-4201-AF40-3B32E0B703E7}" srcOrd="1" destOrd="0" parTransId="{9864DC15-A4B9-46AB-8BDF-00B1DB58D94E}" sibTransId="{E34D6341-217E-415B-BC6F-CB2E8847A56C}"/>
    <dgm:cxn modelId="{B6DB552D-553B-439F-93E9-7F07A627A6A3}" type="presOf" srcId="{3FF8C6FD-3518-4418-8CEC-E0CB1F3F120E}" destId="{CC1634AC-ECFC-4A75-B076-560E01BC3CFD}" srcOrd="1" destOrd="0" presId="urn:microsoft.com/office/officeart/2005/8/layout/hierarchy2"/>
    <dgm:cxn modelId="{36777E0D-B96C-43FC-B4D4-4F066C1B5559}" type="presParOf" srcId="{7BEFA527-BD8A-4DA1-897A-3ED25A225EF1}" destId="{571DBE65-4E02-488D-ABCF-D26E80B6FCE7}" srcOrd="0" destOrd="0" presId="urn:microsoft.com/office/officeart/2005/8/layout/hierarchy2"/>
    <dgm:cxn modelId="{24AE4080-97FA-4893-A28A-43DC2CBE4BDA}" type="presParOf" srcId="{571DBE65-4E02-488D-ABCF-D26E80B6FCE7}" destId="{C109536B-B238-43A4-8089-E5F04636403A}" srcOrd="0" destOrd="0" presId="urn:microsoft.com/office/officeart/2005/8/layout/hierarchy2"/>
    <dgm:cxn modelId="{4D543EC2-FFDC-44F2-AC97-F6375BCC6AAB}" type="presParOf" srcId="{571DBE65-4E02-488D-ABCF-D26E80B6FCE7}" destId="{E4F83F56-1480-4ECE-81E8-D3ECC8004AC8}" srcOrd="1" destOrd="0" presId="urn:microsoft.com/office/officeart/2005/8/layout/hierarchy2"/>
    <dgm:cxn modelId="{58480FAA-24D6-4D38-BC73-6B3C8D9AA166}" type="presParOf" srcId="{E4F83F56-1480-4ECE-81E8-D3ECC8004AC8}" destId="{2A5DD27B-6377-45B3-BCB0-6E5E5877211A}" srcOrd="0" destOrd="0" presId="urn:microsoft.com/office/officeart/2005/8/layout/hierarchy2"/>
    <dgm:cxn modelId="{543845C8-BADD-48B6-B06E-0D0ABB6053A1}" type="presParOf" srcId="{2A5DD27B-6377-45B3-BCB0-6E5E5877211A}" destId="{CC1634AC-ECFC-4A75-B076-560E01BC3CFD}" srcOrd="0" destOrd="0" presId="urn:microsoft.com/office/officeart/2005/8/layout/hierarchy2"/>
    <dgm:cxn modelId="{EC075B1B-710C-4711-82DB-C77A7A5165A5}" type="presParOf" srcId="{E4F83F56-1480-4ECE-81E8-D3ECC8004AC8}" destId="{E8B7F824-C422-4BF0-A22C-3961ABD3F410}" srcOrd="1" destOrd="0" presId="urn:microsoft.com/office/officeart/2005/8/layout/hierarchy2"/>
    <dgm:cxn modelId="{CCC20E3C-85C0-4EAD-99BA-B9EC7E698388}" type="presParOf" srcId="{E8B7F824-C422-4BF0-A22C-3961ABD3F410}" destId="{EA1452E0-2326-41DD-9E55-5307506272A9}" srcOrd="0" destOrd="0" presId="urn:microsoft.com/office/officeart/2005/8/layout/hierarchy2"/>
    <dgm:cxn modelId="{A7759447-6918-491A-AEF2-9A58F81F7CC6}" type="presParOf" srcId="{E8B7F824-C422-4BF0-A22C-3961ABD3F410}" destId="{82747F0A-4500-423D-B1D0-B890B4E822BF}" srcOrd="1" destOrd="0" presId="urn:microsoft.com/office/officeart/2005/8/layout/hierarchy2"/>
    <dgm:cxn modelId="{13D9BC9B-9673-4B81-9A08-A79DABB9CDDF}" type="presParOf" srcId="{E4F83F56-1480-4ECE-81E8-D3ECC8004AC8}" destId="{23E4A298-627C-4164-A581-B66014E337C2}" srcOrd="2" destOrd="0" presId="urn:microsoft.com/office/officeart/2005/8/layout/hierarchy2"/>
    <dgm:cxn modelId="{DD5AB9C8-F4C3-4243-9BA6-53B8A3677EC2}" type="presParOf" srcId="{23E4A298-627C-4164-A581-B66014E337C2}" destId="{D6D2786E-52B2-469F-8648-C3757E2D781A}" srcOrd="0" destOrd="0" presId="urn:microsoft.com/office/officeart/2005/8/layout/hierarchy2"/>
    <dgm:cxn modelId="{D1BC7E3D-BD00-41FE-8369-3FBE5FDAB56A}" type="presParOf" srcId="{E4F83F56-1480-4ECE-81E8-D3ECC8004AC8}" destId="{A3B67C75-B8EB-4894-83EE-7E9E5A4A11A9}" srcOrd="3" destOrd="0" presId="urn:microsoft.com/office/officeart/2005/8/layout/hierarchy2"/>
    <dgm:cxn modelId="{E2D72371-99F8-44A3-960B-4A14454566F7}" type="presParOf" srcId="{A3B67C75-B8EB-4894-83EE-7E9E5A4A11A9}" destId="{F34B0C03-03D9-4050-82E3-C773A58D9D4E}" srcOrd="0" destOrd="0" presId="urn:microsoft.com/office/officeart/2005/8/layout/hierarchy2"/>
    <dgm:cxn modelId="{F6638649-3154-4254-B627-756B94B26181}" type="presParOf" srcId="{A3B67C75-B8EB-4894-83EE-7E9E5A4A11A9}" destId="{2E66F1B3-5054-4570-A428-E295EA7A3798}" srcOrd="1" destOrd="0" presId="urn:microsoft.com/office/officeart/2005/8/layout/hierarchy2"/>
    <dgm:cxn modelId="{237A41BE-8E6E-4181-A897-26C6F421A23C}" type="presParOf" srcId="{2E66F1B3-5054-4570-A428-E295EA7A3798}" destId="{5521E3CF-B97C-4BB2-933C-BAD038A97C7F}" srcOrd="0" destOrd="0" presId="urn:microsoft.com/office/officeart/2005/8/layout/hierarchy2"/>
    <dgm:cxn modelId="{A73D9100-3957-43C9-86B5-633870126AE6}" type="presParOf" srcId="{5521E3CF-B97C-4BB2-933C-BAD038A97C7F}" destId="{83C06190-57EE-4270-8990-C2DBF2DE6251}" srcOrd="0" destOrd="0" presId="urn:microsoft.com/office/officeart/2005/8/layout/hierarchy2"/>
    <dgm:cxn modelId="{07FE8A82-3123-4FA5-9E5C-2A3EFCE782F3}" type="presParOf" srcId="{2E66F1B3-5054-4570-A428-E295EA7A3798}" destId="{92F70BA4-29CE-442D-A359-5A9DF7A0FC6D}" srcOrd="1" destOrd="0" presId="urn:microsoft.com/office/officeart/2005/8/layout/hierarchy2"/>
    <dgm:cxn modelId="{0D143A9D-64D0-463F-B6F4-B9AAB55C7215}" type="presParOf" srcId="{92F70BA4-29CE-442D-A359-5A9DF7A0FC6D}" destId="{35ECB1A7-DDB0-448F-B87B-1DC5108E19F7}" srcOrd="0" destOrd="0" presId="urn:microsoft.com/office/officeart/2005/8/layout/hierarchy2"/>
    <dgm:cxn modelId="{F2D9751A-59C9-437E-B296-262BDB492EDA}" type="presParOf" srcId="{92F70BA4-29CE-442D-A359-5A9DF7A0FC6D}" destId="{2B9CCCC4-2033-4D82-A3B3-866D8BDAD85D}" srcOrd="1" destOrd="0" presId="urn:microsoft.com/office/officeart/2005/8/layout/hierarchy2"/>
    <dgm:cxn modelId="{0E9AED38-89C8-43D7-9B5F-C48A9E10B039}" type="presParOf" srcId="{2B9CCCC4-2033-4D82-A3B3-866D8BDAD85D}" destId="{7DB6BA9B-35D5-42C0-92D8-5C96B56CA5A5}" srcOrd="0" destOrd="0" presId="urn:microsoft.com/office/officeart/2005/8/layout/hierarchy2"/>
    <dgm:cxn modelId="{05A1F773-69F1-4709-BB56-61F073279023}" type="presParOf" srcId="{7DB6BA9B-35D5-42C0-92D8-5C96B56CA5A5}" destId="{B52F1FBF-DDCC-4F0A-9844-4D76D9660C52}" srcOrd="0" destOrd="0" presId="urn:microsoft.com/office/officeart/2005/8/layout/hierarchy2"/>
    <dgm:cxn modelId="{C4CFB109-F807-4D3C-A66C-8A86A143704C}" type="presParOf" srcId="{2B9CCCC4-2033-4D82-A3B3-866D8BDAD85D}" destId="{72D073A3-034E-4B5B-850D-BDE7E882579A}" srcOrd="1" destOrd="0" presId="urn:microsoft.com/office/officeart/2005/8/layout/hierarchy2"/>
    <dgm:cxn modelId="{B92197EF-79E8-4C84-80EF-D4EAE7CFFB67}" type="presParOf" srcId="{72D073A3-034E-4B5B-850D-BDE7E882579A}" destId="{46FF0FFB-F068-4B1B-A82F-4732C1A5C61D}" srcOrd="0" destOrd="0" presId="urn:microsoft.com/office/officeart/2005/8/layout/hierarchy2"/>
    <dgm:cxn modelId="{59FD6100-0B5A-4597-AFCC-485A1CF0A847}" type="presParOf" srcId="{72D073A3-034E-4B5B-850D-BDE7E882579A}" destId="{200119AF-715A-41D5-982D-8527935A4EDF}" srcOrd="1" destOrd="0" presId="urn:microsoft.com/office/officeart/2005/8/layout/hierarchy2"/>
    <dgm:cxn modelId="{CFACD33D-57E4-4872-BBED-5E4CB20CD564}" type="presParOf" srcId="{2B9CCCC4-2033-4D82-A3B3-866D8BDAD85D}" destId="{91AACBDE-33FF-41E7-A1E0-41750AD970A8}" srcOrd="2" destOrd="0" presId="urn:microsoft.com/office/officeart/2005/8/layout/hierarchy2"/>
    <dgm:cxn modelId="{D06E649D-40DB-49B6-94BB-AAD3EB1C26C2}" type="presParOf" srcId="{91AACBDE-33FF-41E7-A1E0-41750AD970A8}" destId="{83600D96-4827-4457-8D22-7FC30EAAA443}" srcOrd="0" destOrd="0" presId="urn:microsoft.com/office/officeart/2005/8/layout/hierarchy2"/>
    <dgm:cxn modelId="{9F172685-8854-4C78-9325-A2721172797A}" type="presParOf" srcId="{2B9CCCC4-2033-4D82-A3B3-866D8BDAD85D}" destId="{43077B6D-B708-4343-97B1-7F3B0783AF6E}" srcOrd="3" destOrd="0" presId="urn:microsoft.com/office/officeart/2005/8/layout/hierarchy2"/>
    <dgm:cxn modelId="{CC3DB6C2-C556-4962-AE93-29EBD0765490}" type="presParOf" srcId="{43077B6D-B708-4343-97B1-7F3B0783AF6E}" destId="{EDE9C102-0D0A-40E1-B02F-D96D95F8E8EC}" srcOrd="0" destOrd="0" presId="urn:microsoft.com/office/officeart/2005/8/layout/hierarchy2"/>
    <dgm:cxn modelId="{60416505-E79C-4EF3-AE5B-2828DB78C840}" type="presParOf" srcId="{43077B6D-B708-4343-97B1-7F3B0783AF6E}" destId="{8B23BBC0-7FDF-4D45-9CB7-EBCB10DD6CE5}" srcOrd="1" destOrd="0" presId="urn:microsoft.com/office/officeart/2005/8/layout/hierarchy2"/>
    <dgm:cxn modelId="{BC6D3563-800E-4C98-81BE-C747836A87B4}" type="presParOf" srcId="{2E66F1B3-5054-4570-A428-E295EA7A3798}" destId="{2C8A8B71-3D82-45FC-91D6-21E4F577C143}" srcOrd="2" destOrd="0" presId="urn:microsoft.com/office/officeart/2005/8/layout/hierarchy2"/>
    <dgm:cxn modelId="{1B437125-EEF7-4BF3-A1E0-FD3EC2096C53}" type="presParOf" srcId="{2C8A8B71-3D82-45FC-91D6-21E4F577C143}" destId="{98D52197-B056-458A-A970-7B788A5E181E}" srcOrd="0" destOrd="0" presId="urn:microsoft.com/office/officeart/2005/8/layout/hierarchy2"/>
    <dgm:cxn modelId="{E4497B5F-99C3-497B-AE98-471FE0FD1B22}" type="presParOf" srcId="{2E66F1B3-5054-4570-A428-E295EA7A3798}" destId="{F247BFCF-22BE-4EAA-AB29-B5E665DDD633}" srcOrd="3" destOrd="0" presId="urn:microsoft.com/office/officeart/2005/8/layout/hierarchy2"/>
    <dgm:cxn modelId="{1E4E8965-9C5D-4B2A-9B0B-91C6E7FD588C}" type="presParOf" srcId="{F247BFCF-22BE-4EAA-AB29-B5E665DDD633}" destId="{362E926E-432B-4AF5-A8A2-9523244C7E30}" srcOrd="0" destOrd="0" presId="urn:microsoft.com/office/officeart/2005/8/layout/hierarchy2"/>
    <dgm:cxn modelId="{847EDD0B-C7B0-472E-8779-79BF8CAC162A}" type="presParOf" srcId="{F247BFCF-22BE-4EAA-AB29-B5E665DDD633}" destId="{EE72BF1A-5466-467A-9E41-4B6869800EE6}" srcOrd="1" destOrd="0" presId="urn:microsoft.com/office/officeart/2005/8/layout/hierarchy2"/>
    <dgm:cxn modelId="{0D43D954-D124-4535-9D58-97C35B73719B}" type="presParOf" srcId="{EE72BF1A-5466-467A-9E41-4B6869800EE6}" destId="{0B54B85F-C7B8-46B0-92A9-031FB1E4E455}" srcOrd="0" destOrd="0" presId="urn:microsoft.com/office/officeart/2005/8/layout/hierarchy2"/>
    <dgm:cxn modelId="{9B19FDD6-3774-4C7F-9AD8-ECD0E7F1871C}" type="presParOf" srcId="{0B54B85F-C7B8-46B0-92A9-031FB1E4E455}" destId="{963078CB-8DA7-45B9-AD82-7D6ECB3FE0B1}" srcOrd="0" destOrd="0" presId="urn:microsoft.com/office/officeart/2005/8/layout/hierarchy2"/>
    <dgm:cxn modelId="{22C0566C-E617-4742-9BDD-DDBDA3168492}" type="presParOf" srcId="{EE72BF1A-5466-467A-9E41-4B6869800EE6}" destId="{CBEBB4A7-B5F1-4AC7-B481-C86496E3C6D3}" srcOrd="1" destOrd="0" presId="urn:microsoft.com/office/officeart/2005/8/layout/hierarchy2"/>
    <dgm:cxn modelId="{ABAEE5D8-9FFC-4A3B-9475-48A17D391302}" type="presParOf" srcId="{CBEBB4A7-B5F1-4AC7-B481-C86496E3C6D3}" destId="{10D42795-88F6-454C-B135-7493651F2185}" srcOrd="0" destOrd="0" presId="urn:microsoft.com/office/officeart/2005/8/layout/hierarchy2"/>
    <dgm:cxn modelId="{F8229323-94A1-43C1-8E3C-A8B7758DFCEC}" type="presParOf" srcId="{CBEBB4A7-B5F1-4AC7-B481-C86496E3C6D3}" destId="{83DAC17F-C1E2-493A-BDFA-C533F4375068}" srcOrd="1" destOrd="0" presId="urn:microsoft.com/office/officeart/2005/8/layout/hierarchy2"/>
    <dgm:cxn modelId="{874DCAE0-ED0B-4592-B0AC-64D0B33D7FE2}" type="presParOf" srcId="{EE72BF1A-5466-467A-9E41-4B6869800EE6}" destId="{A121E7C7-8332-4A8C-BDAC-71636066A16E}" srcOrd="2" destOrd="0" presId="urn:microsoft.com/office/officeart/2005/8/layout/hierarchy2"/>
    <dgm:cxn modelId="{5F0F0B8F-DE18-4ACA-8271-8532E6DFC15F}" type="presParOf" srcId="{A121E7C7-8332-4A8C-BDAC-71636066A16E}" destId="{1BB69A9A-225C-4E48-9F68-ECBFD9D63021}" srcOrd="0" destOrd="0" presId="urn:microsoft.com/office/officeart/2005/8/layout/hierarchy2"/>
    <dgm:cxn modelId="{B833E8DE-96AA-45B5-869D-21FEA21CC450}" type="presParOf" srcId="{EE72BF1A-5466-467A-9E41-4B6869800EE6}" destId="{A5F90A1B-FE75-4B96-86C6-813E18B0B204}" srcOrd="3" destOrd="0" presId="urn:microsoft.com/office/officeart/2005/8/layout/hierarchy2"/>
    <dgm:cxn modelId="{B4ABA6C9-06AB-40E4-B9B4-289173AB4C8A}" type="presParOf" srcId="{A5F90A1B-FE75-4B96-86C6-813E18B0B204}" destId="{A808F4EB-F2C7-4285-BF27-250C78E7876A}" srcOrd="0" destOrd="0" presId="urn:microsoft.com/office/officeart/2005/8/layout/hierarchy2"/>
    <dgm:cxn modelId="{1549C17F-A1B5-4DFE-9385-F8D3EBDDD35F}" type="presParOf" srcId="{A5F90A1B-FE75-4B96-86C6-813E18B0B204}" destId="{C414742F-1C8D-4006-948D-EEDE00AD1DAC}" srcOrd="1" destOrd="0" presId="urn:microsoft.com/office/officeart/2005/8/layout/hierarchy2"/>
    <dgm:cxn modelId="{97261F5E-1458-42C9-A8F4-E699C341D243}" type="presParOf" srcId="{E4F83F56-1480-4ECE-81E8-D3ECC8004AC8}" destId="{D071414C-3653-4650-A586-4A35AE5C80EE}" srcOrd="4" destOrd="0" presId="urn:microsoft.com/office/officeart/2005/8/layout/hierarchy2"/>
    <dgm:cxn modelId="{1DE05B89-4BC9-40E9-B7CB-058E50F23F04}" type="presParOf" srcId="{D071414C-3653-4650-A586-4A35AE5C80EE}" destId="{298294D8-EA72-4233-8EE1-8D84C95058EA}" srcOrd="0" destOrd="0" presId="urn:microsoft.com/office/officeart/2005/8/layout/hierarchy2"/>
    <dgm:cxn modelId="{3DDC7D8B-7BE0-4343-A81F-E3281855188F}" type="presParOf" srcId="{E4F83F56-1480-4ECE-81E8-D3ECC8004AC8}" destId="{55987BB9-CBB8-486D-96B2-CAF739FBC2F9}" srcOrd="5" destOrd="0" presId="urn:microsoft.com/office/officeart/2005/8/layout/hierarchy2"/>
    <dgm:cxn modelId="{A4906934-75B8-42C1-924F-FF9F4727D37D}" type="presParOf" srcId="{55987BB9-CBB8-486D-96B2-CAF739FBC2F9}" destId="{9D953FA6-05F7-4775-B1D4-2E3459D67464}" srcOrd="0" destOrd="0" presId="urn:microsoft.com/office/officeart/2005/8/layout/hierarchy2"/>
    <dgm:cxn modelId="{42CA3307-AEDD-41FC-B8F6-3FDE787344BB}" type="presParOf" srcId="{55987BB9-CBB8-486D-96B2-CAF739FBC2F9}" destId="{2DAC249A-9FC1-492A-9380-5FDB9CF256AE}" srcOrd="1" destOrd="0" presId="urn:microsoft.com/office/officeart/2005/8/layout/hierarchy2"/>
    <dgm:cxn modelId="{9FEB7BEF-D300-40AC-9CF1-CEC4A8B05C23}" type="presParOf" srcId="{2DAC249A-9FC1-492A-9380-5FDB9CF256AE}" destId="{CB8A3205-89AD-42D2-810E-97C46EB82B60}" srcOrd="0" destOrd="0" presId="urn:microsoft.com/office/officeart/2005/8/layout/hierarchy2"/>
    <dgm:cxn modelId="{1FC26F25-7791-4417-A5F3-3ED6A71C95C9}" type="presParOf" srcId="{CB8A3205-89AD-42D2-810E-97C46EB82B60}" destId="{A456E213-2A1A-4EE4-ACB3-D489A3B027CE}" srcOrd="0" destOrd="0" presId="urn:microsoft.com/office/officeart/2005/8/layout/hierarchy2"/>
    <dgm:cxn modelId="{0B909B51-66C4-46F0-BDCC-2185DACF9405}" type="presParOf" srcId="{2DAC249A-9FC1-492A-9380-5FDB9CF256AE}" destId="{8BE0EC91-08D8-4C1C-8494-0E9B1ED782CA}" srcOrd="1" destOrd="0" presId="urn:microsoft.com/office/officeart/2005/8/layout/hierarchy2"/>
    <dgm:cxn modelId="{F3C39C18-3408-4B1F-B125-ACA6A27F828C}" type="presParOf" srcId="{8BE0EC91-08D8-4C1C-8494-0E9B1ED782CA}" destId="{E9ADF1D5-730A-46CA-A3D7-DF18E387141A}" srcOrd="0" destOrd="0" presId="urn:microsoft.com/office/officeart/2005/8/layout/hierarchy2"/>
    <dgm:cxn modelId="{2EB85774-D1C4-482D-8AAD-A75E31A703B5}" type="presParOf" srcId="{8BE0EC91-08D8-4C1C-8494-0E9B1ED782CA}" destId="{DA2A4698-90B8-4E30-BBEC-59F4742E6D38}" srcOrd="1" destOrd="0" presId="urn:microsoft.com/office/officeart/2005/8/layout/hierarchy2"/>
    <dgm:cxn modelId="{9B303B89-CA83-43FC-B292-BB8269B1A83D}" type="presParOf" srcId="{2DAC249A-9FC1-492A-9380-5FDB9CF256AE}" destId="{C8CEEAEF-30E4-4C2B-A31A-86B159A3EBC8}" srcOrd="2" destOrd="0" presId="urn:microsoft.com/office/officeart/2005/8/layout/hierarchy2"/>
    <dgm:cxn modelId="{15AF9D62-1D49-4071-87FF-019EC89EEFB7}" type="presParOf" srcId="{C8CEEAEF-30E4-4C2B-A31A-86B159A3EBC8}" destId="{D6C76E7B-227D-4F1B-96E7-70926C7E3017}" srcOrd="0" destOrd="0" presId="urn:microsoft.com/office/officeart/2005/8/layout/hierarchy2"/>
    <dgm:cxn modelId="{7D6E56B1-13D8-404F-ADAE-B99C327AB8CC}" type="presParOf" srcId="{2DAC249A-9FC1-492A-9380-5FDB9CF256AE}" destId="{C0B3B843-24A1-400D-A325-616A513DD20F}" srcOrd="3" destOrd="0" presId="urn:microsoft.com/office/officeart/2005/8/layout/hierarchy2"/>
    <dgm:cxn modelId="{0385D25D-3567-47F0-A1F6-685913B87CF0}" type="presParOf" srcId="{C0B3B843-24A1-400D-A325-616A513DD20F}" destId="{5E3A3560-7862-4420-A061-F9CD45ECD8D7}" srcOrd="0" destOrd="0" presId="urn:microsoft.com/office/officeart/2005/8/layout/hierarchy2"/>
    <dgm:cxn modelId="{8B3714DB-E1E6-4223-A852-5C590FE1BAB9}" type="presParOf" srcId="{C0B3B843-24A1-400D-A325-616A513DD20F}" destId="{A126746F-1933-4F44-B0A5-EC9FB4673287}" srcOrd="1" destOrd="0" presId="urn:microsoft.com/office/officeart/2005/8/layout/hierarchy2"/>
    <dgm:cxn modelId="{3A4F9973-85C3-4329-9119-BC5C22A43626}" type="presParOf" srcId="{2DAC249A-9FC1-492A-9380-5FDB9CF256AE}" destId="{35AEBBF5-D820-41B3-B557-741F0C91638F}" srcOrd="4" destOrd="0" presId="urn:microsoft.com/office/officeart/2005/8/layout/hierarchy2"/>
    <dgm:cxn modelId="{B9ACFF67-8DEF-4C95-8A46-B3BBBD159F81}" type="presParOf" srcId="{35AEBBF5-D820-41B3-B557-741F0C91638F}" destId="{5567C5FA-7AE1-4EEB-8E35-B35CED5D64DD}" srcOrd="0" destOrd="0" presId="urn:microsoft.com/office/officeart/2005/8/layout/hierarchy2"/>
    <dgm:cxn modelId="{AC75D620-14E3-40B9-8501-47F6FBFACFDA}" type="presParOf" srcId="{2DAC249A-9FC1-492A-9380-5FDB9CF256AE}" destId="{9B4E8759-20E5-4023-8F63-7191AD31C943}" srcOrd="5" destOrd="0" presId="urn:microsoft.com/office/officeart/2005/8/layout/hierarchy2"/>
    <dgm:cxn modelId="{DB71E139-6401-4C0E-84EB-9D99ABE92448}" type="presParOf" srcId="{9B4E8759-20E5-4023-8F63-7191AD31C943}" destId="{4DDD3F42-EED2-49B0-965D-89CDD5BC8AA1}" srcOrd="0" destOrd="0" presId="urn:microsoft.com/office/officeart/2005/8/layout/hierarchy2"/>
    <dgm:cxn modelId="{045C4691-7882-479E-875F-221CCA461569}" type="presParOf" srcId="{9B4E8759-20E5-4023-8F63-7191AD31C943}" destId="{5FA53BD8-599C-4955-9BB6-4085F6486812}" srcOrd="1" destOrd="0" presId="urn:microsoft.com/office/officeart/2005/8/layout/hierarchy2"/>
    <dgm:cxn modelId="{6E2DB878-E523-4748-BFAF-A4143C9A7184}" type="presParOf" srcId="{E4F83F56-1480-4ECE-81E8-D3ECC8004AC8}" destId="{1175853E-FDC5-49DD-9AAD-6C3314A84FA0}" srcOrd="6" destOrd="0" presId="urn:microsoft.com/office/officeart/2005/8/layout/hierarchy2"/>
    <dgm:cxn modelId="{C11881E5-F23A-4369-A28B-13EB2A74F4AE}" type="presParOf" srcId="{1175853E-FDC5-49DD-9AAD-6C3314A84FA0}" destId="{BA19CF10-F31E-4BAD-B72C-E817494E746D}" srcOrd="0" destOrd="0" presId="urn:microsoft.com/office/officeart/2005/8/layout/hierarchy2"/>
    <dgm:cxn modelId="{4AB9D7DB-CE8A-4833-A52C-8BBDF24DF2CD}" type="presParOf" srcId="{E4F83F56-1480-4ECE-81E8-D3ECC8004AC8}" destId="{D438BA5D-5B72-4921-B695-68BB7D43C991}" srcOrd="7" destOrd="0" presId="urn:microsoft.com/office/officeart/2005/8/layout/hierarchy2"/>
    <dgm:cxn modelId="{A1A6E805-9FFD-460D-B63A-B996B23BD40E}" type="presParOf" srcId="{D438BA5D-5B72-4921-B695-68BB7D43C991}" destId="{75D0B7BA-6E7F-48B0-B2DD-2C99F87E2392}" srcOrd="0" destOrd="0" presId="urn:microsoft.com/office/officeart/2005/8/layout/hierarchy2"/>
    <dgm:cxn modelId="{F6B93FC3-99B5-41FC-9697-63684ABDD3FB}" type="presParOf" srcId="{D438BA5D-5B72-4921-B695-68BB7D43C991}" destId="{024FF0C6-0589-491D-8ECE-1D1BF84C70D0}" srcOrd="1" destOrd="0" presId="urn:microsoft.com/office/officeart/2005/8/layout/hierarchy2"/>
    <dgm:cxn modelId="{51CCD901-BEB9-4F2C-B6EC-2E21DDD149A2}" type="presParOf" srcId="{E4F83F56-1480-4ECE-81E8-D3ECC8004AC8}" destId="{ED0CAD46-8095-4333-AA58-65B5D962125E}" srcOrd="8" destOrd="0" presId="urn:microsoft.com/office/officeart/2005/8/layout/hierarchy2"/>
    <dgm:cxn modelId="{73C0D554-C96A-4C4E-B242-D4BA57E7E935}" type="presParOf" srcId="{ED0CAD46-8095-4333-AA58-65B5D962125E}" destId="{6D3657F1-1154-41D8-B848-450BF9C732DC}" srcOrd="0" destOrd="0" presId="urn:microsoft.com/office/officeart/2005/8/layout/hierarchy2"/>
    <dgm:cxn modelId="{4FDEB767-36A5-4A22-9C00-1CDD36968DA7}" type="presParOf" srcId="{E4F83F56-1480-4ECE-81E8-D3ECC8004AC8}" destId="{303B5872-A5E6-4E6B-AC92-E32DEDAE8D4B}" srcOrd="9" destOrd="0" presId="urn:microsoft.com/office/officeart/2005/8/layout/hierarchy2"/>
    <dgm:cxn modelId="{B092D91D-004B-4FC0-A227-7D1D2F0728E6}" type="presParOf" srcId="{303B5872-A5E6-4E6B-AC92-E32DEDAE8D4B}" destId="{BC508720-A323-4727-95C4-275FE597D8EC}" srcOrd="0" destOrd="0" presId="urn:microsoft.com/office/officeart/2005/8/layout/hierarchy2"/>
    <dgm:cxn modelId="{5F76272B-0037-4FAA-963D-2E80FAE76355}" type="presParOf" srcId="{303B5872-A5E6-4E6B-AC92-E32DEDAE8D4B}" destId="{63EFDDB8-C7C3-4AF9-8EE8-59D533D6A778}" srcOrd="1" destOrd="0" presId="urn:microsoft.com/office/officeart/2005/8/layout/hierarchy2"/>
    <dgm:cxn modelId="{4515E1BA-348B-4A99-8B1E-1C706E4423CA}" type="presParOf" srcId="{63EFDDB8-C7C3-4AF9-8EE8-59D533D6A778}" destId="{0D034AB0-6B9A-4DF5-8472-499E9C068F27}" srcOrd="0" destOrd="0" presId="urn:microsoft.com/office/officeart/2005/8/layout/hierarchy2"/>
    <dgm:cxn modelId="{B73FF858-3DDC-464C-9E7F-57D685F322EC}" type="presParOf" srcId="{0D034AB0-6B9A-4DF5-8472-499E9C068F27}" destId="{F8535FF1-47E6-4CA7-9935-75F38B1CD95D}" srcOrd="0" destOrd="0" presId="urn:microsoft.com/office/officeart/2005/8/layout/hierarchy2"/>
    <dgm:cxn modelId="{867BDA2C-9E14-437F-8909-D6F0CBEF9E56}" type="presParOf" srcId="{63EFDDB8-C7C3-4AF9-8EE8-59D533D6A778}" destId="{9F3E70FE-A93E-4505-9844-47CB6AB7BA8B}" srcOrd="1" destOrd="0" presId="urn:microsoft.com/office/officeart/2005/8/layout/hierarchy2"/>
    <dgm:cxn modelId="{1D9A9944-D0A6-48F9-8F1B-9E76D8EAF502}" type="presParOf" srcId="{9F3E70FE-A93E-4505-9844-47CB6AB7BA8B}" destId="{1133AF82-A490-4545-8750-4820D33B0AEA}" srcOrd="0" destOrd="0" presId="urn:microsoft.com/office/officeart/2005/8/layout/hierarchy2"/>
    <dgm:cxn modelId="{247195D6-7F49-40EA-87A2-FF541E07BDD3}" type="presParOf" srcId="{9F3E70FE-A93E-4505-9844-47CB6AB7BA8B}" destId="{476CCE22-20BE-423F-8F74-249F57F6896B}" srcOrd="1" destOrd="0" presId="urn:microsoft.com/office/officeart/2005/8/layout/hierarchy2"/>
    <dgm:cxn modelId="{323339EA-578A-4C4C-AA1E-46018F77941E}" type="presParOf" srcId="{63EFDDB8-C7C3-4AF9-8EE8-59D533D6A778}" destId="{3C6C097F-19E6-4FEB-B977-DD7556441FF8}" srcOrd="2" destOrd="0" presId="urn:microsoft.com/office/officeart/2005/8/layout/hierarchy2"/>
    <dgm:cxn modelId="{7262D045-E0A2-42BE-859A-326DAF727A13}" type="presParOf" srcId="{3C6C097F-19E6-4FEB-B977-DD7556441FF8}" destId="{29C11189-743F-4577-B1D7-A3AE6EF84B3D}" srcOrd="0" destOrd="0" presId="urn:microsoft.com/office/officeart/2005/8/layout/hierarchy2"/>
    <dgm:cxn modelId="{744B807A-3B30-4FF0-82CE-A6AF56EBDAF6}" type="presParOf" srcId="{63EFDDB8-C7C3-4AF9-8EE8-59D533D6A778}" destId="{51F88F11-8F22-47DD-BE47-2AA43AF8D293}" srcOrd="3" destOrd="0" presId="urn:microsoft.com/office/officeart/2005/8/layout/hierarchy2"/>
    <dgm:cxn modelId="{48509D12-B7AD-418C-BCF7-25CF5B48980C}" type="presParOf" srcId="{51F88F11-8F22-47DD-BE47-2AA43AF8D293}" destId="{ACD3DA2E-EF22-4009-9795-0A0D9A5028AF}" srcOrd="0" destOrd="0" presId="urn:microsoft.com/office/officeart/2005/8/layout/hierarchy2"/>
    <dgm:cxn modelId="{20520B3F-A08A-4998-9BF6-0F0319E800A7}" type="presParOf" srcId="{51F88F11-8F22-47DD-BE47-2AA43AF8D293}" destId="{8DFB4DB1-1ED4-41F3-80C9-246E5D782208}" srcOrd="1" destOrd="0" presId="urn:microsoft.com/office/officeart/2005/8/layout/hierarchy2"/>
    <dgm:cxn modelId="{3F9452A3-47D9-4E93-91F1-59EC792DFD48}" type="presParOf" srcId="{63EFDDB8-C7C3-4AF9-8EE8-59D533D6A778}" destId="{B5CEEFAF-5291-40AD-A651-62E863BFF74F}" srcOrd="4" destOrd="0" presId="urn:microsoft.com/office/officeart/2005/8/layout/hierarchy2"/>
    <dgm:cxn modelId="{E0A42605-3E2D-4B3F-A32F-7A639796090E}" type="presParOf" srcId="{B5CEEFAF-5291-40AD-A651-62E863BFF74F}" destId="{4F6F19EE-1883-4C59-A45D-C6D79B076219}" srcOrd="0" destOrd="0" presId="urn:microsoft.com/office/officeart/2005/8/layout/hierarchy2"/>
    <dgm:cxn modelId="{B1CCF1F0-8F99-439A-B8C6-CE2F2946B1DE}" type="presParOf" srcId="{63EFDDB8-C7C3-4AF9-8EE8-59D533D6A778}" destId="{E198A6D0-344E-4A45-A83F-8A66617FC25D}" srcOrd="5" destOrd="0" presId="urn:microsoft.com/office/officeart/2005/8/layout/hierarchy2"/>
    <dgm:cxn modelId="{8B165B2D-FD2C-495C-861F-2F8847F8DCFD}" type="presParOf" srcId="{E198A6D0-344E-4A45-A83F-8A66617FC25D}" destId="{87A16363-17D3-4224-B263-199A9B1B44AB}" srcOrd="0" destOrd="0" presId="urn:microsoft.com/office/officeart/2005/8/layout/hierarchy2"/>
    <dgm:cxn modelId="{5108A593-B836-43D8-AE0B-F78AFDF88E0B}" type="presParOf" srcId="{E198A6D0-344E-4A45-A83F-8A66617FC25D}" destId="{892FDC3A-7CA1-4FD7-89CC-360C0051C674}" srcOrd="1" destOrd="0" presId="urn:microsoft.com/office/officeart/2005/8/layout/hierarchy2"/>
    <dgm:cxn modelId="{37A7333B-6409-4290-A5AE-8099143BE823}" type="presParOf" srcId="{63EFDDB8-C7C3-4AF9-8EE8-59D533D6A778}" destId="{61A421B0-8694-4DD1-A737-7B5F65C55C63}" srcOrd="6" destOrd="0" presId="urn:microsoft.com/office/officeart/2005/8/layout/hierarchy2"/>
    <dgm:cxn modelId="{5793B343-B258-46A0-B6C0-6D0F68569EE2}" type="presParOf" srcId="{61A421B0-8694-4DD1-A737-7B5F65C55C63}" destId="{21479786-B092-4E59-AEDA-B873B253FAA9}" srcOrd="0" destOrd="0" presId="urn:microsoft.com/office/officeart/2005/8/layout/hierarchy2"/>
    <dgm:cxn modelId="{7AD2A55D-0B95-424C-BAF8-7471CF373470}" type="presParOf" srcId="{63EFDDB8-C7C3-4AF9-8EE8-59D533D6A778}" destId="{0D8A7DF4-6918-4988-924F-09B393D6EA0C}" srcOrd="7" destOrd="0" presId="urn:microsoft.com/office/officeart/2005/8/layout/hierarchy2"/>
    <dgm:cxn modelId="{935373FF-42CB-4F04-8A73-33062113B255}" type="presParOf" srcId="{0D8A7DF4-6918-4988-924F-09B393D6EA0C}" destId="{8528AFD5-7770-4BB7-BFD8-0BC3DBECA0E0}" srcOrd="0" destOrd="0" presId="urn:microsoft.com/office/officeart/2005/8/layout/hierarchy2"/>
    <dgm:cxn modelId="{FCF8ACCE-8DF0-43CF-BDC1-0EED5CD2CB4C}" type="presParOf" srcId="{0D8A7DF4-6918-4988-924F-09B393D6EA0C}" destId="{191D35A3-458F-43E9-B15A-865B9541C285}" srcOrd="1" destOrd="0" presId="urn:microsoft.com/office/officeart/2005/8/layout/hierarchy2"/>
    <dgm:cxn modelId="{EE6655A4-F316-42E7-83CD-32E05286090D}" type="presParOf" srcId="{63EFDDB8-C7C3-4AF9-8EE8-59D533D6A778}" destId="{96B70007-EEB8-481A-8CF1-42255D59D55C}" srcOrd="8" destOrd="0" presId="urn:microsoft.com/office/officeart/2005/8/layout/hierarchy2"/>
    <dgm:cxn modelId="{D2F06381-029B-426D-A940-CBCC040D63EB}" type="presParOf" srcId="{96B70007-EEB8-481A-8CF1-42255D59D55C}" destId="{BD01BC89-FAF6-45C0-8FBA-B3CEF4D381BB}" srcOrd="0" destOrd="0" presId="urn:microsoft.com/office/officeart/2005/8/layout/hierarchy2"/>
    <dgm:cxn modelId="{D63D28FD-EB66-4E29-98C1-EC3E97D818C0}" type="presParOf" srcId="{63EFDDB8-C7C3-4AF9-8EE8-59D533D6A778}" destId="{8E20FDB1-48F4-4E02-9889-CB8BB90DD4EB}" srcOrd="9" destOrd="0" presId="urn:microsoft.com/office/officeart/2005/8/layout/hierarchy2"/>
    <dgm:cxn modelId="{AA49B2E3-D276-4ACE-BC3E-FB4B38036786}" type="presParOf" srcId="{8E20FDB1-48F4-4E02-9889-CB8BB90DD4EB}" destId="{3B7C543B-9D5A-4905-B5DC-866673B0903C}" srcOrd="0" destOrd="0" presId="urn:microsoft.com/office/officeart/2005/8/layout/hierarchy2"/>
    <dgm:cxn modelId="{2268E26A-2B1F-4F66-9960-B0DEB8B6C9DC}" type="presParOf" srcId="{8E20FDB1-48F4-4E02-9889-CB8BB90DD4EB}" destId="{BF9193F1-8F1E-4B08-9F26-D252CAEAC881}"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A040F7A-E09A-4C50-954C-371EA9BD3B9E}"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kumimoji="1" lang="ja-JP" altLang="en-US"/>
        </a:p>
      </dgm:t>
    </dgm:pt>
    <dgm:pt modelId="{03F5918E-1DBD-4D34-89FC-A6E4A6033184}">
      <dgm:prSet phldrT="[テキスト]" custT="1">
        <dgm:style>
          <a:lnRef idx="0">
            <a:schemeClr val="accent5"/>
          </a:lnRef>
          <a:fillRef idx="3">
            <a:schemeClr val="accent5"/>
          </a:fillRef>
          <a:effectRef idx="3">
            <a:schemeClr val="accent5"/>
          </a:effectRef>
          <a:fontRef idx="minor">
            <a:schemeClr val="lt1"/>
          </a:fontRef>
        </dgm:style>
      </dgm:prSet>
      <dgm:spPr/>
      <dgm:t>
        <a:bodyPr/>
        <a:lstStyle/>
        <a:p>
          <a:r>
            <a:rPr kumimoji="1" lang="en-US" altLang="ja-JP" sz="2400" b="1" dirty="0" smtClean="0"/>
            <a:t>Ⅲ</a:t>
          </a:r>
          <a:br>
            <a:rPr kumimoji="1" lang="en-US" altLang="ja-JP" sz="2400" b="1" dirty="0" smtClean="0"/>
          </a:br>
          <a:r>
            <a:rPr kumimoji="1" lang="ja-JP" altLang="en-US" sz="2400" b="1" dirty="0" smtClean="0"/>
            <a:t>債</a:t>
          </a:r>
          <a:r>
            <a:rPr kumimoji="1" lang="en-US" altLang="ja-JP" sz="2400" b="1" dirty="0" smtClean="0"/>
            <a:t/>
          </a:r>
          <a:br>
            <a:rPr kumimoji="1" lang="en-US" altLang="ja-JP" sz="2400" b="1" dirty="0" smtClean="0"/>
          </a:br>
          <a:r>
            <a:rPr kumimoji="1" lang="ja-JP" altLang="en-US" sz="2400" b="1" dirty="0" smtClean="0"/>
            <a:t>権</a:t>
          </a:r>
          <a:endParaRPr kumimoji="1" lang="ja-JP" altLang="en-US" sz="2400" b="1" dirty="0"/>
        </a:p>
      </dgm:t>
    </dgm:pt>
    <dgm:pt modelId="{6F3A3246-9EF8-4EA7-BF28-8D0F0E1E152C}" type="parTrans" cxnId="{3E89BBB4-1F9F-4DAE-9325-5161C703E124}">
      <dgm:prSet/>
      <dgm:spPr/>
      <dgm:t>
        <a:bodyPr/>
        <a:lstStyle/>
        <a:p>
          <a:endParaRPr kumimoji="1" lang="ja-JP" altLang="en-US" sz="2400" b="1"/>
        </a:p>
      </dgm:t>
    </dgm:pt>
    <dgm:pt modelId="{1F90B7D7-4415-47A9-B937-2F7FE5E6ED69}" type="sibTrans" cxnId="{3E89BBB4-1F9F-4DAE-9325-5161C703E124}">
      <dgm:prSet/>
      <dgm:spPr/>
      <dgm:t>
        <a:bodyPr/>
        <a:lstStyle/>
        <a:p>
          <a:endParaRPr kumimoji="1" lang="ja-JP" altLang="en-US" sz="2400" b="1"/>
        </a:p>
      </dgm:t>
    </dgm:pt>
    <dgm:pt modelId="{E4415FF7-ACE0-4F60-9CF9-A9BA2A19BD53}">
      <dgm:prSet phldrT="[テキスト]" custT="1">
        <dgm:style>
          <a:lnRef idx="1">
            <a:schemeClr val="accent1"/>
          </a:lnRef>
          <a:fillRef idx="2">
            <a:schemeClr val="accent1"/>
          </a:fillRef>
          <a:effectRef idx="1">
            <a:schemeClr val="accent1"/>
          </a:effectRef>
          <a:fontRef idx="minor">
            <a:schemeClr val="dk1"/>
          </a:fontRef>
        </dgm:style>
      </dgm:prSet>
      <dgm:spPr/>
      <dgm:t>
        <a:bodyPr/>
        <a:lstStyle/>
        <a:p>
          <a:r>
            <a:rPr kumimoji="1" lang="ja-JP" altLang="en-US" sz="2400" b="1" dirty="0" smtClean="0">
              <a:hlinkClick xmlns:r="http://schemas.openxmlformats.org/officeDocument/2006/relationships" r:id="" action="ppaction://noaction"/>
            </a:rPr>
            <a:t>債権</a:t>
          </a:r>
          <a:r>
            <a:rPr kumimoji="1" lang="en-US" altLang="ja-JP" sz="2400" b="1" dirty="0" smtClean="0">
              <a:hlinkClick xmlns:r="http://schemas.openxmlformats.org/officeDocument/2006/relationships" r:id="" action="ppaction://noaction"/>
            </a:rPr>
            <a:t/>
          </a:r>
          <a:br>
            <a:rPr kumimoji="1" lang="en-US" altLang="ja-JP" sz="2400" b="1" dirty="0" smtClean="0">
              <a:hlinkClick xmlns:r="http://schemas.openxmlformats.org/officeDocument/2006/relationships" r:id="" action="ppaction://noaction"/>
            </a:rPr>
          </a:br>
          <a:r>
            <a:rPr kumimoji="1" lang="ja-JP" altLang="en-US" sz="2400" b="1" dirty="0" smtClean="0">
              <a:hlinkClick xmlns:r="http://schemas.openxmlformats.org/officeDocument/2006/relationships" r:id="" action="ppaction://noaction"/>
            </a:rPr>
            <a:t>総論</a:t>
          </a:r>
          <a:endParaRPr kumimoji="1" lang="ja-JP" altLang="en-US" sz="2400" b="1" dirty="0"/>
        </a:p>
      </dgm:t>
    </dgm:pt>
    <dgm:pt modelId="{1E62A908-1397-428F-A14E-A3C79F2B437B}" type="parTrans" cxnId="{E6A7450D-72A1-40A9-8BD0-48917D60F320}">
      <dgm:prSet custT="1"/>
      <dgm:spPr/>
      <dgm:t>
        <a:bodyPr/>
        <a:lstStyle/>
        <a:p>
          <a:endParaRPr kumimoji="1" lang="ja-JP" altLang="en-US" sz="2400" b="1"/>
        </a:p>
      </dgm:t>
    </dgm:pt>
    <dgm:pt modelId="{3A1E7323-3E50-4C31-82A9-E439BA171732}" type="sibTrans" cxnId="{E6A7450D-72A1-40A9-8BD0-48917D60F320}">
      <dgm:prSet/>
      <dgm:spPr/>
      <dgm:t>
        <a:bodyPr/>
        <a:lstStyle/>
        <a:p>
          <a:endParaRPr kumimoji="1" lang="ja-JP" altLang="en-US" sz="2400" b="1"/>
        </a:p>
      </dgm:t>
    </dgm:pt>
    <dgm:pt modelId="{B6474A94-9C5E-4DBA-B0FA-7F11ABCA3999}">
      <dgm:prSet phldrT="[テキスト]" custT="1">
        <dgm:style>
          <a:lnRef idx="0">
            <a:schemeClr val="accent3"/>
          </a:lnRef>
          <a:fillRef idx="3">
            <a:schemeClr val="accent3"/>
          </a:fillRef>
          <a:effectRef idx="3">
            <a:schemeClr val="accent3"/>
          </a:effectRef>
          <a:fontRef idx="minor">
            <a:schemeClr val="lt1"/>
          </a:fontRef>
        </dgm:style>
      </dgm:prSet>
      <dgm:spPr/>
      <dgm:t>
        <a:bodyPr/>
        <a:lstStyle/>
        <a:p>
          <a:r>
            <a:rPr kumimoji="1" lang="ja-JP" altLang="en-US" sz="2400" b="1" dirty="0" smtClean="0"/>
            <a:t>債権</a:t>
          </a:r>
          <a:r>
            <a:rPr kumimoji="1" lang="en-US" altLang="ja-JP" sz="2400" b="1" dirty="0" smtClean="0"/>
            <a:t/>
          </a:r>
          <a:br>
            <a:rPr kumimoji="1" lang="en-US" altLang="ja-JP" sz="2400" b="1" dirty="0" smtClean="0"/>
          </a:br>
          <a:r>
            <a:rPr kumimoji="1" lang="ja-JP" altLang="en-US" sz="2400" b="1" dirty="0" smtClean="0"/>
            <a:t>各論</a:t>
          </a:r>
          <a:endParaRPr kumimoji="1" lang="ja-JP" altLang="en-US" sz="2400" b="1" dirty="0"/>
        </a:p>
      </dgm:t>
    </dgm:pt>
    <dgm:pt modelId="{E459979C-DBA9-4FD4-B9AD-198F0A8DB1BD}" type="parTrans" cxnId="{A41864C2-153A-481F-A770-CB99E069CB6E}">
      <dgm:prSet custT="1"/>
      <dgm:spPr/>
      <dgm:t>
        <a:bodyPr/>
        <a:lstStyle/>
        <a:p>
          <a:endParaRPr kumimoji="1" lang="ja-JP" altLang="en-US" sz="2400" b="1"/>
        </a:p>
      </dgm:t>
    </dgm:pt>
    <dgm:pt modelId="{50852045-D0BD-406C-856A-1AD4BEFCDC73}" type="sibTrans" cxnId="{A41864C2-153A-481F-A770-CB99E069CB6E}">
      <dgm:prSet/>
      <dgm:spPr/>
      <dgm:t>
        <a:bodyPr/>
        <a:lstStyle/>
        <a:p>
          <a:endParaRPr kumimoji="1" lang="ja-JP" altLang="en-US" sz="2400" b="1"/>
        </a:p>
      </dgm:t>
    </dgm:pt>
    <dgm:pt modelId="{E08609B3-3FFE-481B-930D-DA47F41AD013}">
      <dgm:prSet phldrT="[テキスト]" custT="1">
        <dgm:style>
          <a:lnRef idx="1">
            <a:schemeClr val="accent3"/>
          </a:lnRef>
          <a:fillRef idx="2">
            <a:schemeClr val="accent3"/>
          </a:fillRef>
          <a:effectRef idx="1">
            <a:schemeClr val="accent3"/>
          </a:effectRef>
          <a:fontRef idx="minor">
            <a:schemeClr val="dk1"/>
          </a:fontRef>
        </dgm:style>
      </dgm:prSet>
      <dgm:spPr/>
      <dgm:t>
        <a:bodyPr/>
        <a:lstStyle/>
        <a:p>
          <a:r>
            <a:rPr kumimoji="1" lang="ja-JP" altLang="en-US" sz="2400" b="1" dirty="0" smtClean="0">
              <a:solidFill>
                <a:srgbClr val="FF0000"/>
              </a:solidFill>
              <a:hlinkClick xmlns:r="http://schemas.openxmlformats.org/officeDocument/2006/relationships" r:id="" action="ppaction://noaction"/>
            </a:rPr>
            <a:t>契約</a:t>
          </a:r>
          <a:endParaRPr kumimoji="1" lang="ja-JP" altLang="en-US" sz="2400" b="1" dirty="0">
            <a:solidFill>
              <a:srgbClr val="FF0000"/>
            </a:solidFill>
          </a:endParaRPr>
        </a:p>
      </dgm:t>
    </dgm:pt>
    <dgm:pt modelId="{ACC35A2A-BF57-4CDA-A190-C69D699E8BF8}" type="parTrans" cxnId="{56A03AD1-7A31-43AA-8ED2-0A0FD7FF0ED8}">
      <dgm:prSet custT="1"/>
      <dgm:spPr/>
      <dgm:t>
        <a:bodyPr/>
        <a:lstStyle/>
        <a:p>
          <a:endParaRPr kumimoji="1" lang="ja-JP" altLang="en-US" sz="2400" b="1"/>
        </a:p>
      </dgm:t>
    </dgm:pt>
    <dgm:pt modelId="{A6FBB475-7E28-4C93-A16C-DEE30FF34212}" type="sibTrans" cxnId="{56A03AD1-7A31-43AA-8ED2-0A0FD7FF0ED8}">
      <dgm:prSet/>
      <dgm:spPr/>
      <dgm:t>
        <a:bodyPr/>
        <a:lstStyle/>
        <a:p>
          <a:endParaRPr kumimoji="1" lang="ja-JP" altLang="en-US" sz="2400" b="1"/>
        </a:p>
      </dgm:t>
    </dgm:pt>
    <dgm:pt modelId="{7E41E621-EA7E-4189-906E-7B1F26F85D3B}">
      <dgm:prSet phldrT="[テキスト]" custT="1">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sz="2400" b="1" dirty="0" smtClean="0">
              <a:hlinkClick xmlns:r="http://schemas.openxmlformats.org/officeDocument/2006/relationships" r:id="" action="ppaction://noaction"/>
            </a:rPr>
            <a:t>不当利得</a:t>
          </a:r>
          <a:endParaRPr kumimoji="1" lang="ja-JP" altLang="en-US" sz="2400" b="1" dirty="0"/>
        </a:p>
      </dgm:t>
    </dgm:pt>
    <dgm:pt modelId="{8A7200DC-6206-4950-A201-82B1C8588907}" type="parTrans" cxnId="{403FFB31-9F5A-4F99-888E-42D281FDBF1F}">
      <dgm:prSet custT="1"/>
      <dgm:spPr/>
      <dgm:t>
        <a:bodyPr/>
        <a:lstStyle/>
        <a:p>
          <a:endParaRPr kumimoji="1" lang="ja-JP" altLang="en-US" sz="2400" b="1"/>
        </a:p>
      </dgm:t>
    </dgm:pt>
    <dgm:pt modelId="{2F3030D3-ACA8-4C61-9796-A90A66EAAB95}" type="sibTrans" cxnId="{403FFB31-9F5A-4F99-888E-42D281FDBF1F}">
      <dgm:prSet/>
      <dgm:spPr/>
      <dgm:t>
        <a:bodyPr/>
        <a:lstStyle/>
        <a:p>
          <a:endParaRPr kumimoji="1" lang="ja-JP" altLang="en-US" sz="2400" b="1"/>
        </a:p>
      </dgm:t>
    </dgm:pt>
    <dgm:pt modelId="{468E5411-CE17-487A-997F-7B2A99C2E3E4}">
      <dgm:prSet phldrT="[テキスト]" custT="1">
        <dgm:style>
          <a:lnRef idx="1">
            <a:schemeClr val="accent2"/>
          </a:lnRef>
          <a:fillRef idx="2">
            <a:schemeClr val="accent2"/>
          </a:fillRef>
          <a:effectRef idx="1">
            <a:schemeClr val="accent2"/>
          </a:effectRef>
          <a:fontRef idx="minor">
            <a:schemeClr val="dk1"/>
          </a:fontRef>
        </dgm:style>
      </dgm:prSet>
      <dgm:spPr/>
      <dgm:t>
        <a:bodyPr/>
        <a:lstStyle/>
        <a:p>
          <a:r>
            <a:rPr kumimoji="1" lang="ja-JP" altLang="en-US" sz="2400" b="1" dirty="0" smtClean="0">
              <a:hlinkClick xmlns:r="http://schemas.openxmlformats.org/officeDocument/2006/relationships" r:id="" action="ppaction://noaction"/>
            </a:rPr>
            <a:t>不法行為</a:t>
          </a:r>
          <a:endParaRPr kumimoji="1" lang="ja-JP" altLang="en-US" sz="2400" b="1" dirty="0"/>
        </a:p>
      </dgm:t>
    </dgm:pt>
    <dgm:pt modelId="{37176690-6EB6-41DC-A669-E83B09288851}" type="parTrans" cxnId="{C5D8BCF3-CBF2-43B1-BE2C-470BE8BD2532}">
      <dgm:prSet custT="1"/>
      <dgm:spPr/>
      <dgm:t>
        <a:bodyPr/>
        <a:lstStyle/>
        <a:p>
          <a:endParaRPr kumimoji="1" lang="ja-JP" altLang="en-US" sz="2400" b="1"/>
        </a:p>
      </dgm:t>
    </dgm:pt>
    <dgm:pt modelId="{19F488C5-8DD5-4BA2-894E-47ECE1F10FF0}" type="sibTrans" cxnId="{C5D8BCF3-CBF2-43B1-BE2C-470BE8BD2532}">
      <dgm:prSet/>
      <dgm:spPr/>
      <dgm:t>
        <a:bodyPr/>
        <a:lstStyle/>
        <a:p>
          <a:endParaRPr kumimoji="1" lang="ja-JP" altLang="en-US" sz="2400" b="1"/>
        </a:p>
      </dgm:t>
    </dgm:pt>
    <dgm:pt modelId="{C10872AA-B0E3-427B-8086-EBA380B9F76C}">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2400" b="1" dirty="0" smtClean="0">
              <a:hlinkClick xmlns:r="http://schemas.openxmlformats.org/officeDocument/2006/relationships" r:id="" action="ppaction://noaction"/>
            </a:rPr>
            <a:t>事務管理</a:t>
          </a:r>
          <a:endParaRPr kumimoji="1" lang="ja-JP" altLang="en-US" sz="2400" b="1" dirty="0"/>
        </a:p>
      </dgm:t>
    </dgm:pt>
    <dgm:pt modelId="{FB73B10E-218A-4CCE-AE31-615EE1C50B74}" type="parTrans" cxnId="{E7E8813D-FB14-4735-A01B-BA61C975C93F}">
      <dgm:prSet custT="1"/>
      <dgm:spPr/>
      <dgm:t>
        <a:bodyPr/>
        <a:lstStyle/>
        <a:p>
          <a:endParaRPr kumimoji="1" lang="ja-JP" altLang="en-US" sz="2400" b="1"/>
        </a:p>
      </dgm:t>
    </dgm:pt>
    <dgm:pt modelId="{B43CC59A-DD86-4D75-848B-A4DE42D5612D}" type="sibTrans" cxnId="{E7E8813D-FB14-4735-A01B-BA61C975C93F}">
      <dgm:prSet/>
      <dgm:spPr/>
      <dgm:t>
        <a:bodyPr/>
        <a:lstStyle/>
        <a:p>
          <a:endParaRPr kumimoji="1" lang="ja-JP" altLang="en-US" sz="2400" b="1"/>
        </a:p>
      </dgm:t>
    </dgm:pt>
    <dgm:pt modelId="{9F50AFAC-7BE0-4BEF-AA10-F12AAEFD3A9D}">
      <dgm:prSet phldrT="[テキスト]" custT="1">
        <dgm:style>
          <a:lnRef idx="0">
            <a:schemeClr val="accent5"/>
          </a:lnRef>
          <a:fillRef idx="3">
            <a:schemeClr val="accent5"/>
          </a:fillRef>
          <a:effectRef idx="3">
            <a:schemeClr val="accent5"/>
          </a:effectRef>
          <a:fontRef idx="minor">
            <a:schemeClr val="lt1"/>
          </a:fontRef>
        </dgm:style>
      </dgm:prSet>
      <dgm:spPr/>
      <dgm:t>
        <a:bodyPr/>
        <a:lstStyle/>
        <a:p>
          <a:r>
            <a:rPr kumimoji="1" lang="ja-JP" altLang="en-US" sz="2400" b="1" dirty="0" smtClean="0">
              <a:solidFill>
                <a:srgbClr val="FF0000"/>
              </a:solidFill>
            </a:rPr>
            <a:t>契約</a:t>
          </a:r>
          <a:r>
            <a:rPr kumimoji="1" lang="en-US" altLang="ja-JP" sz="2400" b="1" dirty="0" smtClean="0"/>
            <a:t/>
          </a:r>
          <a:br>
            <a:rPr kumimoji="1" lang="en-US" altLang="ja-JP" sz="2400" b="1" dirty="0" smtClean="0"/>
          </a:br>
          <a:r>
            <a:rPr kumimoji="1" lang="ja-JP" altLang="en-US" sz="2400" b="1" dirty="0" smtClean="0">
              <a:solidFill>
                <a:srgbClr val="FF0000"/>
              </a:solidFill>
            </a:rPr>
            <a:t>総論</a:t>
          </a:r>
          <a:endParaRPr kumimoji="1" lang="ja-JP" altLang="en-US" sz="2400" b="1" dirty="0">
            <a:solidFill>
              <a:srgbClr val="FF0000"/>
            </a:solidFill>
          </a:endParaRPr>
        </a:p>
      </dgm:t>
    </dgm:pt>
    <dgm:pt modelId="{1A6F5643-78A0-4CA8-97FE-A3E5FA9A8C24}" type="parTrans" cxnId="{6094FA13-31F4-43B4-A5A5-A821ECAE195D}">
      <dgm:prSet custT="1"/>
      <dgm:spPr/>
      <dgm:t>
        <a:bodyPr/>
        <a:lstStyle/>
        <a:p>
          <a:endParaRPr kumimoji="1" lang="ja-JP" altLang="en-US" sz="2400" b="1"/>
        </a:p>
      </dgm:t>
    </dgm:pt>
    <dgm:pt modelId="{B95E18A2-A559-4290-BFA0-147E41617BEF}" type="sibTrans" cxnId="{6094FA13-31F4-43B4-A5A5-A821ECAE195D}">
      <dgm:prSet/>
      <dgm:spPr/>
      <dgm:t>
        <a:bodyPr/>
        <a:lstStyle/>
        <a:p>
          <a:endParaRPr kumimoji="1" lang="ja-JP" altLang="en-US" sz="2400" b="1"/>
        </a:p>
      </dgm:t>
    </dgm:pt>
    <dgm:pt modelId="{35652031-A423-46AF-B2B6-9823FD487CB8}">
      <dgm:prSet phldrT="[テキスト]" custT="1">
        <dgm:style>
          <a:lnRef idx="1">
            <a:schemeClr val="accent3"/>
          </a:lnRef>
          <a:fillRef idx="2">
            <a:schemeClr val="accent3"/>
          </a:fillRef>
          <a:effectRef idx="1">
            <a:schemeClr val="accent3"/>
          </a:effectRef>
          <a:fontRef idx="minor">
            <a:schemeClr val="dk1"/>
          </a:fontRef>
        </dgm:style>
      </dgm:prSet>
      <dgm:spPr/>
      <dgm:t>
        <a:bodyPr/>
        <a:lstStyle/>
        <a:p>
          <a:r>
            <a:rPr kumimoji="1" lang="ja-JP" altLang="en-US" sz="2400" b="1" dirty="0" smtClean="0">
              <a:hlinkClick xmlns:r="http://schemas.openxmlformats.org/officeDocument/2006/relationships" r:id="" action="ppaction://noaction"/>
            </a:rPr>
            <a:t>契約</a:t>
          </a:r>
          <a:r>
            <a:rPr kumimoji="1" lang="en-US" altLang="ja-JP" sz="2400" b="1" dirty="0" smtClean="0">
              <a:hlinkClick xmlns:r="http://schemas.openxmlformats.org/officeDocument/2006/relationships" r:id="" action="ppaction://noaction"/>
            </a:rPr>
            <a:t/>
          </a:r>
          <a:br>
            <a:rPr kumimoji="1" lang="en-US" altLang="ja-JP" sz="2400" b="1" dirty="0" smtClean="0">
              <a:hlinkClick xmlns:r="http://schemas.openxmlformats.org/officeDocument/2006/relationships" r:id="" action="ppaction://noaction"/>
            </a:rPr>
          </a:br>
          <a:r>
            <a:rPr kumimoji="1" lang="ja-JP" altLang="en-US" sz="2400" b="1" dirty="0" smtClean="0">
              <a:hlinkClick xmlns:r="http://schemas.openxmlformats.org/officeDocument/2006/relationships" r:id="" action="ppaction://noaction"/>
            </a:rPr>
            <a:t>各論</a:t>
          </a:r>
          <a:endParaRPr kumimoji="1" lang="ja-JP" altLang="en-US" sz="2400" b="1" dirty="0"/>
        </a:p>
      </dgm:t>
    </dgm:pt>
    <dgm:pt modelId="{9BF58190-ED03-4B16-BE56-59E04F626CCB}" type="parTrans" cxnId="{80C94271-FBE6-4334-A996-D6D6BE384761}">
      <dgm:prSet custT="1"/>
      <dgm:spPr/>
      <dgm:t>
        <a:bodyPr/>
        <a:lstStyle/>
        <a:p>
          <a:endParaRPr kumimoji="1" lang="ja-JP" altLang="en-US" sz="2400" b="1"/>
        </a:p>
      </dgm:t>
    </dgm:pt>
    <dgm:pt modelId="{DB05C229-83EA-47AB-B717-EA9FCB9582E5}" type="sibTrans" cxnId="{80C94271-FBE6-4334-A996-D6D6BE384761}">
      <dgm:prSet/>
      <dgm:spPr/>
      <dgm:t>
        <a:bodyPr/>
        <a:lstStyle/>
        <a:p>
          <a:endParaRPr kumimoji="1" lang="ja-JP" altLang="en-US" sz="2400" b="1"/>
        </a:p>
      </dgm:t>
    </dgm:pt>
    <dgm:pt modelId="{ACF7C26C-DC48-43EA-8356-BAEBD41E53A4}">
      <dgm:prSet phldrT="[テキスト]" custT="1">
        <dgm:style>
          <a:lnRef idx="1">
            <a:schemeClr val="accent1"/>
          </a:lnRef>
          <a:fillRef idx="2">
            <a:schemeClr val="accent1"/>
          </a:fillRef>
          <a:effectRef idx="1">
            <a:schemeClr val="accent1"/>
          </a:effectRef>
          <a:fontRef idx="minor">
            <a:schemeClr val="dk1"/>
          </a:fontRef>
        </dgm:style>
      </dgm:prSet>
      <dgm:spPr/>
      <dgm:t>
        <a:bodyPr/>
        <a:lstStyle/>
        <a:p>
          <a:r>
            <a:rPr kumimoji="1" lang="ja-JP" altLang="en-US" sz="2400" b="1" dirty="0" smtClean="0">
              <a:hlinkClick xmlns:r="http://schemas.openxmlformats.org/officeDocument/2006/relationships" r:id="" action="ppaction://noaction"/>
            </a:rPr>
            <a:t>成立</a:t>
          </a:r>
          <a:endParaRPr kumimoji="1" lang="ja-JP" altLang="en-US" sz="2400" b="1" dirty="0"/>
        </a:p>
      </dgm:t>
    </dgm:pt>
    <dgm:pt modelId="{36A72219-BBFE-4E34-9DDE-F41F349AA9E0}" type="parTrans" cxnId="{7F2E7E8B-D910-4205-A9A5-601F0A630886}">
      <dgm:prSet custT="1"/>
      <dgm:spPr/>
      <dgm:t>
        <a:bodyPr/>
        <a:lstStyle/>
        <a:p>
          <a:endParaRPr kumimoji="1" lang="ja-JP" altLang="en-US" sz="2400" b="1"/>
        </a:p>
      </dgm:t>
    </dgm:pt>
    <dgm:pt modelId="{A93312B9-2ABB-4236-A043-F46D1B8CD1B1}" type="sibTrans" cxnId="{7F2E7E8B-D910-4205-A9A5-601F0A630886}">
      <dgm:prSet/>
      <dgm:spPr/>
      <dgm:t>
        <a:bodyPr/>
        <a:lstStyle/>
        <a:p>
          <a:endParaRPr kumimoji="1" lang="ja-JP" altLang="en-US" sz="2400" b="1"/>
        </a:p>
      </dgm:t>
    </dgm:pt>
    <dgm:pt modelId="{696FC18A-2725-41CB-9D39-BF11FE560712}">
      <dgm:prSet phldrT="[テキスト]" custT="1">
        <dgm:style>
          <a:lnRef idx="1">
            <a:schemeClr val="accent1"/>
          </a:lnRef>
          <a:fillRef idx="2">
            <a:schemeClr val="accent1"/>
          </a:fillRef>
          <a:effectRef idx="1">
            <a:schemeClr val="accent1"/>
          </a:effectRef>
          <a:fontRef idx="minor">
            <a:schemeClr val="dk1"/>
          </a:fontRef>
        </dgm:style>
      </dgm:prSet>
      <dgm:spPr/>
      <dgm:t>
        <a:bodyPr/>
        <a:lstStyle/>
        <a:p>
          <a:r>
            <a:rPr kumimoji="1" lang="ja-JP" altLang="en-US" sz="2400" b="1" dirty="0" smtClean="0"/>
            <a:t>効力</a:t>
          </a:r>
          <a:endParaRPr kumimoji="1" lang="ja-JP" altLang="en-US" sz="2400" b="1" dirty="0"/>
        </a:p>
      </dgm:t>
    </dgm:pt>
    <dgm:pt modelId="{0FC13381-3EFB-4EBE-90BF-87E994DC4F33}" type="parTrans" cxnId="{02E5FD2B-D350-4FEC-B4FF-EDD5624CB5A2}">
      <dgm:prSet custT="1"/>
      <dgm:spPr/>
      <dgm:t>
        <a:bodyPr/>
        <a:lstStyle/>
        <a:p>
          <a:endParaRPr kumimoji="1" lang="ja-JP" altLang="en-US" sz="2400" b="1"/>
        </a:p>
      </dgm:t>
    </dgm:pt>
    <dgm:pt modelId="{66F080E9-C150-4F4F-AB42-4B4CAAD1BC1D}" type="sibTrans" cxnId="{02E5FD2B-D350-4FEC-B4FF-EDD5624CB5A2}">
      <dgm:prSet/>
      <dgm:spPr/>
      <dgm:t>
        <a:bodyPr/>
        <a:lstStyle/>
        <a:p>
          <a:endParaRPr kumimoji="1" lang="ja-JP" altLang="en-US" sz="2400" b="1"/>
        </a:p>
      </dgm:t>
    </dgm:pt>
    <dgm:pt modelId="{3DD63CD6-26E2-4D81-8A00-FB7FB16B0E8B}">
      <dgm:prSet phldrT="[テキスト]" custT="1">
        <dgm:style>
          <a:lnRef idx="1">
            <a:schemeClr val="accent1"/>
          </a:lnRef>
          <a:fillRef idx="2">
            <a:schemeClr val="accent1"/>
          </a:fillRef>
          <a:effectRef idx="1">
            <a:schemeClr val="accent1"/>
          </a:effectRef>
          <a:fontRef idx="minor">
            <a:schemeClr val="dk1"/>
          </a:fontRef>
        </dgm:style>
      </dgm:prSet>
      <dgm:spPr/>
      <dgm:t>
        <a:bodyPr/>
        <a:lstStyle/>
        <a:p>
          <a:r>
            <a:rPr kumimoji="1" lang="ja-JP" altLang="en-US" sz="2400" b="1" dirty="0" smtClean="0">
              <a:solidFill>
                <a:srgbClr val="FF0000"/>
              </a:solidFill>
              <a:hlinkClick xmlns:r="http://schemas.openxmlformats.org/officeDocument/2006/relationships" r:id="" action="ppaction://noaction"/>
            </a:rPr>
            <a:t>解除</a:t>
          </a:r>
          <a:endParaRPr kumimoji="1" lang="ja-JP" altLang="en-US" sz="2400" b="1" dirty="0">
            <a:solidFill>
              <a:srgbClr val="FF0000"/>
            </a:solidFill>
          </a:endParaRPr>
        </a:p>
      </dgm:t>
    </dgm:pt>
    <dgm:pt modelId="{63DCF875-3A2F-4C44-8E78-45DC7DCC2D99}" type="parTrans" cxnId="{B708D874-0309-4BB9-9CC2-CA5B04752BAB}">
      <dgm:prSet custT="1"/>
      <dgm:spPr/>
      <dgm:t>
        <a:bodyPr/>
        <a:lstStyle/>
        <a:p>
          <a:endParaRPr kumimoji="1" lang="ja-JP" altLang="en-US" sz="2400" b="1"/>
        </a:p>
      </dgm:t>
    </dgm:pt>
    <dgm:pt modelId="{80DE746D-5F5E-4A2F-B92B-9AA1CA34E266}" type="sibTrans" cxnId="{B708D874-0309-4BB9-9CC2-CA5B04752BAB}">
      <dgm:prSet/>
      <dgm:spPr/>
      <dgm:t>
        <a:bodyPr/>
        <a:lstStyle/>
        <a:p>
          <a:endParaRPr kumimoji="1" lang="ja-JP" altLang="en-US" sz="2400" b="1"/>
        </a:p>
      </dgm:t>
    </dgm:pt>
    <dgm:pt modelId="{9A1683A6-DA49-48D4-A960-56B2F1ADA24D}" type="pres">
      <dgm:prSet presAssocID="{EA040F7A-E09A-4C50-954C-371EA9BD3B9E}" presName="diagram" presStyleCnt="0">
        <dgm:presLayoutVars>
          <dgm:chPref val="1"/>
          <dgm:dir/>
          <dgm:animOne val="branch"/>
          <dgm:animLvl val="lvl"/>
          <dgm:resizeHandles val="exact"/>
        </dgm:presLayoutVars>
      </dgm:prSet>
      <dgm:spPr/>
      <dgm:t>
        <a:bodyPr/>
        <a:lstStyle/>
        <a:p>
          <a:endParaRPr kumimoji="1" lang="ja-JP" altLang="en-US"/>
        </a:p>
      </dgm:t>
    </dgm:pt>
    <dgm:pt modelId="{596DBB88-BC54-4A0B-99C3-4AA779BD0C05}" type="pres">
      <dgm:prSet presAssocID="{03F5918E-1DBD-4D34-89FC-A6E4A6033184}" presName="root1" presStyleCnt="0"/>
      <dgm:spPr/>
    </dgm:pt>
    <dgm:pt modelId="{50C66117-8ABC-4680-8110-008BFC59A079}" type="pres">
      <dgm:prSet presAssocID="{03F5918E-1DBD-4D34-89FC-A6E4A6033184}" presName="LevelOneTextNode" presStyleLbl="node0" presStyleIdx="0" presStyleCnt="1" custScaleX="56448" custScaleY="345226">
        <dgm:presLayoutVars>
          <dgm:chPref val="3"/>
        </dgm:presLayoutVars>
      </dgm:prSet>
      <dgm:spPr/>
      <dgm:t>
        <a:bodyPr/>
        <a:lstStyle/>
        <a:p>
          <a:endParaRPr kumimoji="1" lang="ja-JP" altLang="en-US"/>
        </a:p>
      </dgm:t>
    </dgm:pt>
    <dgm:pt modelId="{394AD48D-FB22-4892-B3B4-175F46BBD039}" type="pres">
      <dgm:prSet presAssocID="{03F5918E-1DBD-4D34-89FC-A6E4A6033184}" presName="level2hierChild" presStyleCnt="0"/>
      <dgm:spPr/>
    </dgm:pt>
    <dgm:pt modelId="{EC52409F-3403-4364-A8E6-0B6825FC4C1E}" type="pres">
      <dgm:prSet presAssocID="{1E62A908-1397-428F-A14E-A3C79F2B437B}" presName="conn2-1" presStyleLbl="parChTrans1D2" presStyleIdx="0" presStyleCnt="2"/>
      <dgm:spPr/>
      <dgm:t>
        <a:bodyPr/>
        <a:lstStyle/>
        <a:p>
          <a:endParaRPr kumimoji="1" lang="ja-JP" altLang="en-US"/>
        </a:p>
      </dgm:t>
    </dgm:pt>
    <dgm:pt modelId="{E6D1A94F-CFA7-4595-9FDF-437B134AEF78}" type="pres">
      <dgm:prSet presAssocID="{1E62A908-1397-428F-A14E-A3C79F2B437B}" presName="connTx" presStyleLbl="parChTrans1D2" presStyleIdx="0" presStyleCnt="2"/>
      <dgm:spPr/>
      <dgm:t>
        <a:bodyPr/>
        <a:lstStyle/>
        <a:p>
          <a:endParaRPr kumimoji="1" lang="ja-JP" altLang="en-US"/>
        </a:p>
      </dgm:t>
    </dgm:pt>
    <dgm:pt modelId="{A00800DE-5723-44D5-B3E9-7340661D5C0D}" type="pres">
      <dgm:prSet presAssocID="{E4415FF7-ACE0-4F60-9CF9-A9BA2A19BD53}" presName="root2" presStyleCnt="0"/>
      <dgm:spPr/>
    </dgm:pt>
    <dgm:pt modelId="{4F2F28BE-CCCD-4D17-94C5-6CCB9DBDB964}" type="pres">
      <dgm:prSet presAssocID="{E4415FF7-ACE0-4F60-9CF9-A9BA2A19BD53}" presName="LevelTwoTextNode" presStyleLbl="node2" presStyleIdx="0" presStyleCnt="2" custScaleX="68302" custScaleY="214359">
        <dgm:presLayoutVars>
          <dgm:chPref val="3"/>
        </dgm:presLayoutVars>
      </dgm:prSet>
      <dgm:spPr/>
      <dgm:t>
        <a:bodyPr/>
        <a:lstStyle/>
        <a:p>
          <a:endParaRPr kumimoji="1" lang="ja-JP" altLang="en-US"/>
        </a:p>
      </dgm:t>
    </dgm:pt>
    <dgm:pt modelId="{8D552E7A-FB99-4FE0-A262-DC5BFCDA55E8}" type="pres">
      <dgm:prSet presAssocID="{E4415FF7-ACE0-4F60-9CF9-A9BA2A19BD53}" presName="level3hierChild" presStyleCnt="0"/>
      <dgm:spPr/>
    </dgm:pt>
    <dgm:pt modelId="{6F1C6E94-4E30-4C71-B311-B4E700491230}" type="pres">
      <dgm:prSet presAssocID="{E459979C-DBA9-4FD4-B9AD-198F0A8DB1BD}" presName="conn2-1" presStyleLbl="parChTrans1D2" presStyleIdx="1" presStyleCnt="2"/>
      <dgm:spPr/>
      <dgm:t>
        <a:bodyPr/>
        <a:lstStyle/>
        <a:p>
          <a:endParaRPr kumimoji="1" lang="ja-JP" altLang="en-US"/>
        </a:p>
      </dgm:t>
    </dgm:pt>
    <dgm:pt modelId="{582DF8C8-29C1-44CD-8A6C-9BB60A5B7D9E}" type="pres">
      <dgm:prSet presAssocID="{E459979C-DBA9-4FD4-B9AD-198F0A8DB1BD}" presName="connTx" presStyleLbl="parChTrans1D2" presStyleIdx="1" presStyleCnt="2"/>
      <dgm:spPr/>
      <dgm:t>
        <a:bodyPr/>
        <a:lstStyle/>
        <a:p>
          <a:endParaRPr kumimoji="1" lang="ja-JP" altLang="en-US"/>
        </a:p>
      </dgm:t>
    </dgm:pt>
    <dgm:pt modelId="{3FBC2C07-2F16-4E45-A87A-3B86F34C197A}" type="pres">
      <dgm:prSet presAssocID="{B6474A94-9C5E-4DBA-B0FA-7F11ABCA3999}" presName="root2" presStyleCnt="0"/>
      <dgm:spPr/>
    </dgm:pt>
    <dgm:pt modelId="{AED904E8-F7AB-4978-A7DD-AC6CE3010BAA}" type="pres">
      <dgm:prSet presAssocID="{B6474A94-9C5E-4DBA-B0FA-7F11ABCA3999}" presName="LevelTwoTextNode" presStyleLbl="node2" presStyleIdx="1" presStyleCnt="2" custScaleX="68302" custScaleY="214359">
        <dgm:presLayoutVars>
          <dgm:chPref val="3"/>
        </dgm:presLayoutVars>
      </dgm:prSet>
      <dgm:spPr/>
      <dgm:t>
        <a:bodyPr/>
        <a:lstStyle/>
        <a:p>
          <a:endParaRPr kumimoji="1" lang="ja-JP" altLang="en-US"/>
        </a:p>
      </dgm:t>
    </dgm:pt>
    <dgm:pt modelId="{3645C4D1-91FE-463E-8B5E-DD34E773BE7F}" type="pres">
      <dgm:prSet presAssocID="{B6474A94-9C5E-4DBA-B0FA-7F11ABCA3999}" presName="level3hierChild" presStyleCnt="0"/>
      <dgm:spPr/>
    </dgm:pt>
    <dgm:pt modelId="{51372532-6BAA-45F3-A56C-217EFE4EDCF2}" type="pres">
      <dgm:prSet presAssocID="{ACC35A2A-BF57-4CDA-A190-C69D699E8BF8}" presName="conn2-1" presStyleLbl="parChTrans1D3" presStyleIdx="0" presStyleCnt="4"/>
      <dgm:spPr/>
      <dgm:t>
        <a:bodyPr/>
        <a:lstStyle/>
        <a:p>
          <a:endParaRPr kumimoji="1" lang="ja-JP" altLang="en-US"/>
        </a:p>
      </dgm:t>
    </dgm:pt>
    <dgm:pt modelId="{86F5FE68-556C-47A7-95C7-C59A9E8AE387}" type="pres">
      <dgm:prSet presAssocID="{ACC35A2A-BF57-4CDA-A190-C69D699E8BF8}" presName="connTx" presStyleLbl="parChTrans1D3" presStyleIdx="0" presStyleCnt="4"/>
      <dgm:spPr/>
      <dgm:t>
        <a:bodyPr/>
        <a:lstStyle/>
        <a:p>
          <a:endParaRPr kumimoji="1" lang="ja-JP" altLang="en-US"/>
        </a:p>
      </dgm:t>
    </dgm:pt>
    <dgm:pt modelId="{B2BBDE41-0293-4835-9F31-5C36A9B654D4}" type="pres">
      <dgm:prSet presAssocID="{E08609B3-3FFE-481B-930D-DA47F41AD013}" presName="root2" presStyleCnt="0"/>
      <dgm:spPr/>
    </dgm:pt>
    <dgm:pt modelId="{AFC472D5-E6E9-4F58-A87A-4D221720BF92}" type="pres">
      <dgm:prSet presAssocID="{E08609B3-3FFE-481B-930D-DA47F41AD013}" presName="LevelTwoTextNode" presStyleLbl="node3" presStyleIdx="0" presStyleCnt="4" custScaleX="133100" custScaleY="121000">
        <dgm:presLayoutVars>
          <dgm:chPref val="3"/>
        </dgm:presLayoutVars>
      </dgm:prSet>
      <dgm:spPr/>
      <dgm:t>
        <a:bodyPr/>
        <a:lstStyle/>
        <a:p>
          <a:endParaRPr kumimoji="1" lang="ja-JP" altLang="en-US"/>
        </a:p>
      </dgm:t>
    </dgm:pt>
    <dgm:pt modelId="{8589702B-D41C-4BBA-AF7F-DB3ED4972A30}" type="pres">
      <dgm:prSet presAssocID="{E08609B3-3FFE-481B-930D-DA47F41AD013}" presName="level3hierChild" presStyleCnt="0"/>
      <dgm:spPr/>
    </dgm:pt>
    <dgm:pt modelId="{B8117E8E-3454-4AB5-B327-DFD87125232E}" type="pres">
      <dgm:prSet presAssocID="{1A6F5643-78A0-4CA8-97FE-A3E5FA9A8C24}" presName="conn2-1" presStyleLbl="parChTrans1D4" presStyleIdx="0" presStyleCnt="5"/>
      <dgm:spPr/>
      <dgm:t>
        <a:bodyPr/>
        <a:lstStyle/>
        <a:p>
          <a:endParaRPr kumimoji="1" lang="ja-JP" altLang="en-US"/>
        </a:p>
      </dgm:t>
    </dgm:pt>
    <dgm:pt modelId="{67F0569E-B00A-4A9E-9352-39CABD9E9A6E}" type="pres">
      <dgm:prSet presAssocID="{1A6F5643-78A0-4CA8-97FE-A3E5FA9A8C24}" presName="connTx" presStyleLbl="parChTrans1D4" presStyleIdx="0" presStyleCnt="5"/>
      <dgm:spPr/>
      <dgm:t>
        <a:bodyPr/>
        <a:lstStyle/>
        <a:p>
          <a:endParaRPr kumimoji="1" lang="ja-JP" altLang="en-US"/>
        </a:p>
      </dgm:t>
    </dgm:pt>
    <dgm:pt modelId="{D9183834-E567-4A70-9CF1-C6A5F1D5707C}" type="pres">
      <dgm:prSet presAssocID="{9F50AFAC-7BE0-4BEF-AA10-F12AAEFD3A9D}" presName="root2" presStyleCnt="0"/>
      <dgm:spPr/>
    </dgm:pt>
    <dgm:pt modelId="{F5E33E5E-0710-4BED-9518-0E931384D54B}" type="pres">
      <dgm:prSet presAssocID="{9F50AFAC-7BE0-4BEF-AA10-F12AAEFD3A9D}" presName="LevelTwoTextNode" presStyleLbl="node4" presStyleIdx="0" presStyleCnt="5" custScaleY="177156">
        <dgm:presLayoutVars>
          <dgm:chPref val="3"/>
        </dgm:presLayoutVars>
      </dgm:prSet>
      <dgm:spPr/>
      <dgm:t>
        <a:bodyPr/>
        <a:lstStyle/>
        <a:p>
          <a:endParaRPr kumimoji="1" lang="ja-JP" altLang="en-US"/>
        </a:p>
      </dgm:t>
    </dgm:pt>
    <dgm:pt modelId="{04A050BB-E81B-404E-B752-203EAD08FBCD}" type="pres">
      <dgm:prSet presAssocID="{9F50AFAC-7BE0-4BEF-AA10-F12AAEFD3A9D}" presName="level3hierChild" presStyleCnt="0"/>
      <dgm:spPr/>
    </dgm:pt>
    <dgm:pt modelId="{EC6651C1-7689-4591-BCEC-3F23C90533AB}" type="pres">
      <dgm:prSet presAssocID="{36A72219-BBFE-4E34-9DDE-F41F349AA9E0}" presName="conn2-1" presStyleLbl="parChTrans1D4" presStyleIdx="1" presStyleCnt="5"/>
      <dgm:spPr/>
      <dgm:t>
        <a:bodyPr/>
        <a:lstStyle/>
        <a:p>
          <a:endParaRPr kumimoji="1" lang="ja-JP" altLang="en-US"/>
        </a:p>
      </dgm:t>
    </dgm:pt>
    <dgm:pt modelId="{1662592A-E6A9-4D5E-9DA4-0CD8DB3A9011}" type="pres">
      <dgm:prSet presAssocID="{36A72219-BBFE-4E34-9DDE-F41F349AA9E0}" presName="connTx" presStyleLbl="parChTrans1D4" presStyleIdx="1" presStyleCnt="5"/>
      <dgm:spPr/>
      <dgm:t>
        <a:bodyPr/>
        <a:lstStyle/>
        <a:p>
          <a:endParaRPr kumimoji="1" lang="ja-JP" altLang="en-US"/>
        </a:p>
      </dgm:t>
    </dgm:pt>
    <dgm:pt modelId="{AB7E458D-A59D-43A1-A451-FD7C8A822717}" type="pres">
      <dgm:prSet presAssocID="{ACF7C26C-DC48-43EA-8356-BAEBD41E53A4}" presName="root2" presStyleCnt="0"/>
      <dgm:spPr/>
    </dgm:pt>
    <dgm:pt modelId="{0F89BE2A-0491-498F-A1C3-AA05039D124D}" type="pres">
      <dgm:prSet presAssocID="{ACF7C26C-DC48-43EA-8356-BAEBD41E53A4}" presName="LevelTwoTextNode" presStyleLbl="node4" presStyleIdx="1" presStyleCnt="5">
        <dgm:presLayoutVars>
          <dgm:chPref val="3"/>
        </dgm:presLayoutVars>
      </dgm:prSet>
      <dgm:spPr/>
      <dgm:t>
        <a:bodyPr/>
        <a:lstStyle/>
        <a:p>
          <a:endParaRPr kumimoji="1" lang="ja-JP" altLang="en-US"/>
        </a:p>
      </dgm:t>
    </dgm:pt>
    <dgm:pt modelId="{B781E1D3-736C-4B7B-A75A-854588877D30}" type="pres">
      <dgm:prSet presAssocID="{ACF7C26C-DC48-43EA-8356-BAEBD41E53A4}" presName="level3hierChild" presStyleCnt="0"/>
      <dgm:spPr/>
    </dgm:pt>
    <dgm:pt modelId="{E2907EEE-1CBE-4242-8349-5009F2E90830}" type="pres">
      <dgm:prSet presAssocID="{0FC13381-3EFB-4EBE-90BF-87E994DC4F33}" presName="conn2-1" presStyleLbl="parChTrans1D4" presStyleIdx="2" presStyleCnt="5"/>
      <dgm:spPr/>
      <dgm:t>
        <a:bodyPr/>
        <a:lstStyle/>
        <a:p>
          <a:endParaRPr kumimoji="1" lang="ja-JP" altLang="en-US"/>
        </a:p>
      </dgm:t>
    </dgm:pt>
    <dgm:pt modelId="{8D345EC6-345F-426D-9151-CD1A5F57DB5B}" type="pres">
      <dgm:prSet presAssocID="{0FC13381-3EFB-4EBE-90BF-87E994DC4F33}" presName="connTx" presStyleLbl="parChTrans1D4" presStyleIdx="2" presStyleCnt="5"/>
      <dgm:spPr/>
      <dgm:t>
        <a:bodyPr/>
        <a:lstStyle/>
        <a:p>
          <a:endParaRPr kumimoji="1" lang="ja-JP" altLang="en-US"/>
        </a:p>
      </dgm:t>
    </dgm:pt>
    <dgm:pt modelId="{0053A675-2878-4DE0-AFE3-0AD3440875BB}" type="pres">
      <dgm:prSet presAssocID="{696FC18A-2725-41CB-9D39-BF11FE560712}" presName="root2" presStyleCnt="0"/>
      <dgm:spPr/>
    </dgm:pt>
    <dgm:pt modelId="{856AB8E6-8B4D-4394-B835-17EFE26BD3E6}" type="pres">
      <dgm:prSet presAssocID="{696FC18A-2725-41CB-9D39-BF11FE560712}" presName="LevelTwoTextNode" presStyleLbl="node4" presStyleIdx="2" presStyleCnt="5">
        <dgm:presLayoutVars>
          <dgm:chPref val="3"/>
        </dgm:presLayoutVars>
      </dgm:prSet>
      <dgm:spPr/>
      <dgm:t>
        <a:bodyPr/>
        <a:lstStyle/>
        <a:p>
          <a:endParaRPr kumimoji="1" lang="ja-JP" altLang="en-US"/>
        </a:p>
      </dgm:t>
    </dgm:pt>
    <dgm:pt modelId="{2DC880DE-4AAB-41B0-9FA9-C243AAEBD803}" type="pres">
      <dgm:prSet presAssocID="{696FC18A-2725-41CB-9D39-BF11FE560712}" presName="level3hierChild" presStyleCnt="0"/>
      <dgm:spPr/>
    </dgm:pt>
    <dgm:pt modelId="{787670A4-B0C5-44B3-B6F9-4B946AD19D25}" type="pres">
      <dgm:prSet presAssocID="{63DCF875-3A2F-4C44-8E78-45DC7DCC2D99}" presName="conn2-1" presStyleLbl="parChTrans1D4" presStyleIdx="3" presStyleCnt="5"/>
      <dgm:spPr/>
      <dgm:t>
        <a:bodyPr/>
        <a:lstStyle/>
        <a:p>
          <a:endParaRPr kumimoji="1" lang="ja-JP" altLang="en-US"/>
        </a:p>
      </dgm:t>
    </dgm:pt>
    <dgm:pt modelId="{BC15AFD6-D0B6-4CB5-893A-24B3572BB1A0}" type="pres">
      <dgm:prSet presAssocID="{63DCF875-3A2F-4C44-8E78-45DC7DCC2D99}" presName="connTx" presStyleLbl="parChTrans1D4" presStyleIdx="3" presStyleCnt="5"/>
      <dgm:spPr/>
      <dgm:t>
        <a:bodyPr/>
        <a:lstStyle/>
        <a:p>
          <a:endParaRPr kumimoji="1" lang="ja-JP" altLang="en-US"/>
        </a:p>
      </dgm:t>
    </dgm:pt>
    <dgm:pt modelId="{2EAB1738-9E79-43A6-B3E6-D49CF742B0A2}" type="pres">
      <dgm:prSet presAssocID="{3DD63CD6-26E2-4D81-8A00-FB7FB16B0E8B}" presName="root2" presStyleCnt="0"/>
      <dgm:spPr/>
    </dgm:pt>
    <dgm:pt modelId="{E6C74CE8-0F0C-48A8-8E7F-332A387DE5A0}" type="pres">
      <dgm:prSet presAssocID="{3DD63CD6-26E2-4D81-8A00-FB7FB16B0E8B}" presName="LevelTwoTextNode" presStyleLbl="node4" presStyleIdx="3" presStyleCnt="5">
        <dgm:presLayoutVars>
          <dgm:chPref val="3"/>
        </dgm:presLayoutVars>
      </dgm:prSet>
      <dgm:spPr/>
      <dgm:t>
        <a:bodyPr/>
        <a:lstStyle/>
        <a:p>
          <a:endParaRPr kumimoji="1" lang="ja-JP" altLang="en-US"/>
        </a:p>
      </dgm:t>
    </dgm:pt>
    <dgm:pt modelId="{CF7958C2-B01F-46E3-920B-7A4BAE57818C}" type="pres">
      <dgm:prSet presAssocID="{3DD63CD6-26E2-4D81-8A00-FB7FB16B0E8B}" presName="level3hierChild" presStyleCnt="0"/>
      <dgm:spPr/>
    </dgm:pt>
    <dgm:pt modelId="{E53E0BD2-449A-42D8-9458-CEB85495F108}" type="pres">
      <dgm:prSet presAssocID="{9BF58190-ED03-4B16-BE56-59E04F626CCB}" presName="conn2-1" presStyleLbl="parChTrans1D4" presStyleIdx="4" presStyleCnt="5"/>
      <dgm:spPr/>
      <dgm:t>
        <a:bodyPr/>
        <a:lstStyle/>
        <a:p>
          <a:endParaRPr kumimoji="1" lang="ja-JP" altLang="en-US"/>
        </a:p>
      </dgm:t>
    </dgm:pt>
    <dgm:pt modelId="{0224135D-B03B-4A54-B7D1-0178717297C2}" type="pres">
      <dgm:prSet presAssocID="{9BF58190-ED03-4B16-BE56-59E04F626CCB}" presName="connTx" presStyleLbl="parChTrans1D4" presStyleIdx="4" presStyleCnt="5"/>
      <dgm:spPr/>
      <dgm:t>
        <a:bodyPr/>
        <a:lstStyle/>
        <a:p>
          <a:endParaRPr kumimoji="1" lang="ja-JP" altLang="en-US"/>
        </a:p>
      </dgm:t>
    </dgm:pt>
    <dgm:pt modelId="{EB829B05-A014-4A6F-866C-359FDFAB8886}" type="pres">
      <dgm:prSet presAssocID="{35652031-A423-46AF-B2B6-9823FD487CB8}" presName="root2" presStyleCnt="0"/>
      <dgm:spPr/>
    </dgm:pt>
    <dgm:pt modelId="{F86B55EF-04DC-4C1C-9F95-5F696454D557}" type="pres">
      <dgm:prSet presAssocID="{35652031-A423-46AF-B2B6-9823FD487CB8}" presName="LevelTwoTextNode" presStyleLbl="node4" presStyleIdx="4" presStyleCnt="5" custScaleY="177156">
        <dgm:presLayoutVars>
          <dgm:chPref val="3"/>
        </dgm:presLayoutVars>
      </dgm:prSet>
      <dgm:spPr/>
      <dgm:t>
        <a:bodyPr/>
        <a:lstStyle/>
        <a:p>
          <a:endParaRPr kumimoji="1" lang="ja-JP" altLang="en-US"/>
        </a:p>
      </dgm:t>
    </dgm:pt>
    <dgm:pt modelId="{63C44DFD-8BB3-41FA-8503-D95A1CA12006}" type="pres">
      <dgm:prSet presAssocID="{35652031-A423-46AF-B2B6-9823FD487CB8}" presName="level3hierChild" presStyleCnt="0"/>
      <dgm:spPr/>
    </dgm:pt>
    <dgm:pt modelId="{F1049D93-2535-4544-AD2F-1E8B21AC0928}" type="pres">
      <dgm:prSet presAssocID="{FB73B10E-218A-4CCE-AE31-615EE1C50B74}" presName="conn2-1" presStyleLbl="parChTrans1D3" presStyleIdx="1" presStyleCnt="4"/>
      <dgm:spPr/>
      <dgm:t>
        <a:bodyPr/>
        <a:lstStyle/>
        <a:p>
          <a:endParaRPr kumimoji="1" lang="ja-JP" altLang="en-US"/>
        </a:p>
      </dgm:t>
    </dgm:pt>
    <dgm:pt modelId="{8F8128F5-1156-4439-BCDB-BA7A6DFC9DC2}" type="pres">
      <dgm:prSet presAssocID="{FB73B10E-218A-4CCE-AE31-615EE1C50B74}" presName="connTx" presStyleLbl="parChTrans1D3" presStyleIdx="1" presStyleCnt="4"/>
      <dgm:spPr/>
      <dgm:t>
        <a:bodyPr/>
        <a:lstStyle/>
        <a:p>
          <a:endParaRPr kumimoji="1" lang="ja-JP" altLang="en-US"/>
        </a:p>
      </dgm:t>
    </dgm:pt>
    <dgm:pt modelId="{4657C544-38F3-43BC-82FB-A8A582DAD600}" type="pres">
      <dgm:prSet presAssocID="{C10872AA-B0E3-427B-8086-EBA380B9F76C}" presName="root2" presStyleCnt="0"/>
      <dgm:spPr/>
    </dgm:pt>
    <dgm:pt modelId="{B40A097F-2F07-44A8-BFBA-4D52E0D9ACDE}" type="pres">
      <dgm:prSet presAssocID="{C10872AA-B0E3-427B-8086-EBA380B9F76C}" presName="LevelTwoTextNode" presStyleLbl="node3" presStyleIdx="1" presStyleCnt="4" custScaleX="133100" custScaleY="121000">
        <dgm:presLayoutVars>
          <dgm:chPref val="3"/>
        </dgm:presLayoutVars>
      </dgm:prSet>
      <dgm:spPr/>
      <dgm:t>
        <a:bodyPr/>
        <a:lstStyle/>
        <a:p>
          <a:endParaRPr kumimoji="1" lang="ja-JP" altLang="en-US"/>
        </a:p>
      </dgm:t>
    </dgm:pt>
    <dgm:pt modelId="{CC9E0EF0-B3EB-4DAF-82CE-F9C0FCB4EFED}" type="pres">
      <dgm:prSet presAssocID="{C10872AA-B0E3-427B-8086-EBA380B9F76C}" presName="level3hierChild" presStyleCnt="0"/>
      <dgm:spPr/>
    </dgm:pt>
    <dgm:pt modelId="{3826C46C-C986-4EE7-BB24-3DC723A4EBE0}" type="pres">
      <dgm:prSet presAssocID="{8A7200DC-6206-4950-A201-82B1C8588907}" presName="conn2-1" presStyleLbl="parChTrans1D3" presStyleIdx="2" presStyleCnt="4"/>
      <dgm:spPr/>
      <dgm:t>
        <a:bodyPr/>
        <a:lstStyle/>
        <a:p>
          <a:endParaRPr kumimoji="1" lang="ja-JP" altLang="en-US"/>
        </a:p>
      </dgm:t>
    </dgm:pt>
    <dgm:pt modelId="{C623E72A-3DB5-434B-ACE5-58CA21DA602D}" type="pres">
      <dgm:prSet presAssocID="{8A7200DC-6206-4950-A201-82B1C8588907}" presName="connTx" presStyleLbl="parChTrans1D3" presStyleIdx="2" presStyleCnt="4"/>
      <dgm:spPr/>
      <dgm:t>
        <a:bodyPr/>
        <a:lstStyle/>
        <a:p>
          <a:endParaRPr kumimoji="1" lang="ja-JP" altLang="en-US"/>
        </a:p>
      </dgm:t>
    </dgm:pt>
    <dgm:pt modelId="{162F0FC6-2BA5-4EAD-B47B-7B1DA1990EE0}" type="pres">
      <dgm:prSet presAssocID="{7E41E621-EA7E-4189-906E-7B1F26F85D3B}" presName="root2" presStyleCnt="0"/>
      <dgm:spPr/>
    </dgm:pt>
    <dgm:pt modelId="{A6501F0D-5C85-41C6-A7D2-B0EE6F64CECD}" type="pres">
      <dgm:prSet presAssocID="{7E41E621-EA7E-4189-906E-7B1F26F85D3B}" presName="LevelTwoTextNode" presStyleLbl="node3" presStyleIdx="2" presStyleCnt="4" custScaleX="133100" custScaleY="121000">
        <dgm:presLayoutVars>
          <dgm:chPref val="3"/>
        </dgm:presLayoutVars>
      </dgm:prSet>
      <dgm:spPr/>
      <dgm:t>
        <a:bodyPr/>
        <a:lstStyle/>
        <a:p>
          <a:endParaRPr kumimoji="1" lang="ja-JP" altLang="en-US"/>
        </a:p>
      </dgm:t>
    </dgm:pt>
    <dgm:pt modelId="{02AFD6A1-D822-4A14-AB84-DB09BA047D26}" type="pres">
      <dgm:prSet presAssocID="{7E41E621-EA7E-4189-906E-7B1F26F85D3B}" presName="level3hierChild" presStyleCnt="0"/>
      <dgm:spPr/>
    </dgm:pt>
    <dgm:pt modelId="{4A48069D-0F8E-4B89-859E-895BBF7F8CF4}" type="pres">
      <dgm:prSet presAssocID="{37176690-6EB6-41DC-A669-E83B09288851}" presName="conn2-1" presStyleLbl="parChTrans1D3" presStyleIdx="3" presStyleCnt="4"/>
      <dgm:spPr/>
      <dgm:t>
        <a:bodyPr/>
        <a:lstStyle/>
        <a:p>
          <a:endParaRPr kumimoji="1" lang="ja-JP" altLang="en-US"/>
        </a:p>
      </dgm:t>
    </dgm:pt>
    <dgm:pt modelId="{B4DE9326-07BA-4639-AA7D-4F2BF5973F1C}" type="pres">
      <dgm:prSet presAssocID="{37176690-6EB6-41DC-A669-E83B09288851}" presName="connTx" presStyleLbl="parChTrans1D3" presStyleIdx="3" presStyleCnt="4"/>
      <dgm:spPr/>
      <dgm:t>
        <a:bodyPr/>
        <a:lstStyle/>
        <a:p>
          <a:endParaRPr kumimoji="1" lang="ja-JP" altLang="en-US"/>
        </a:p>
      </dgm:t>
    </dgm:pt>
    <dgm:pt modelId="{7CDD8402-A528-4F82-A1F5-FE939C08930A}" type="pres">
      <dgm:prSet presAssocID="{468E5411-CE17-487A-997F-7B2A99C2E3E4}" presName="root2" presStyleCnt="0"/>
      <dgm:spPr/>
    </dgm:pt>
    <dgm:pt modelId="{3536FAA4-4367-42D4-87B7-DCF4A4055CC2}" type="pres">
      <dgm:prSet presAssocID="{468E5411-CE17-487A-997F-7B2A99C2E3E4}" presName="LevelTwoTextNode" presStyleLbl="node3" presStyleIdx="3" presStyleCnt="4" custScaleX="133100" custScaleY="121000">
        <dgm:presLayoutVars>
          <dgm:chPref val="3"/>
        </dgm:presLayoutVars>
      </dgm:prSet>
      <dgm:spPr/>
      <dgm:t>
        <a:bodyPr/>
        <a:lstStyle/>
        <a:p>
          <a:endParaRPr kumimoji="1" lang="ja-JP" altLang="en-US"/>
        </a:p>
      </dgm:t>
    </dgm:pt>
    <dgm:pt modelId="{20EE7D84-EE1C-4975-B0E0-58EFE8FC23BA}" type="pres">
      <dgm:prSet presAssocID="{468E5411-CE17-487A-997F-7B2A99C2E3E4}" presName="level3hierChild" presStyleCnt="0"/>
      <dgm:spPr/>
    </dgm:pt>
  </dgm:ptLst>
  <dgm:cxnLst>
    <dgm:cxn modelId="{51D3F9D5-9FA1-477C-A94E-23BDDF22E654}" type="presOf" srcId="{ACC35A2A-BF57-4CDA-A190-C69D699E8BF8}" destId="{51372532-6BAA-45F3-A56C-217EFE4EDCF2}" srcOrd="0" destOrd="0" presId="urn:microsoft.com/office/officeart/2005/8/layout/hierarchy2"/>
    <dgm:cxn modelId="{78F76269-9E87-4A85-950B-204054BB62C0}" type="presOf" srcId="{0FC13381-3EFB-4EBE-90BF-87E994DC4F33}" destId="{8D345EC6-345F-426D-9151-CD1A5F57DB5B}" srcOrd="1" destOrd="0" presId="urn:microsoft.com/office/officeart/2005/8/layout/hierarchy2"/>
    <dgm:cxn modelId="{02E5FD2B-D350-4FEC-B4FF-EDD5624CB5A2}" srcId="{9F50AFAC-7BE0-4BEF-AA10-F12AAEFD3A9D}" destId="{696FC18A-2725-41CB-9D39-BF11FE560712}" srcOrd="1" destOrd="0" parTransId="{0FC13381-3EFB-4EBE-90BF-87E994DC4F33}" sibTransId="{66F080E9-C150-4F4F-AB42-4B4CAAD1BC1D}"/>
    <dgm:cxn modelId="{27C3B114-B13C-4458-8776-CD9C44314684}" type="presOf" srcId="{9BF58190-ED03-4B16-BE56-59E04F626CCB}" destId="{E53E0BD2-449A-42D8-9458-CEB85495F108}" srcOrd="0" destOrd="0" presId="urn:microsoft.com/office/officeart/2005/8/layout/hierarchy2"/>
    <dgm:cxn modelId="{51E7EFAF-4B75-4CB0-91AF-566477E13CD3}" type="presOf" srcId="{37176690-6EB6-41DC-A669-E83B09288851}" destId="{B4DE9326-07BA-4639-AA7D-4F2BF5973F1C}" srcOrd="1" destOrd="0" presId="urn:microsoft.com/office/officeart/2005/8/layout/hierarchy2"/>
    <dgm:cxn modelId="{B6D1E756-ADDE-40DA-BA31-4814A202D79D}" type="presOf" srcId="{35652031-A423-46AF-B2B6-9823FD487CB8}" destId="{F86B55EF-04DC-4C1C-9F95-5F696454D557}" srcOrd="0" destOrd="0" presId="urn:microsoft.com/office/officeart/2005/8/layout/hierarchy2"/>
    <dgm:cxn modelId="{1F682A3F-9A34-44F7-B99E-DFAD50273E27}" type="presOf" srcId="{468E5411-CE17-487A-997F-7B2A99C2E3E4}" destId="{3536FAA4-4367-42D4-87B7-DCF4A4055CC2}" srcOrd="0" destOrd="0" presId="urn:microsoft.com/office/officeart/2005/8/layout/hierarchy2"/>
    <dgm:cxn modelId="{E6A7450D-72A1-40A9-8BD0-48917D60F320}" srcId="{03F5918E-1DBD-4D34-89FC-A6E4A6033184}" destId="{E4415FF7-ACE0-4F60-9CF9-A9BA2A19BD53}" srcOrd="0" destOrd="0" parTransId="{1E62A908-1397-428F-A14E-A3C79F2B437B}" sibTransId="{3A1E7323-3E50-4C31-82A9-E439BA171732}"/>
    <dgm:cxn modelId="{C5D8BCF3-CBF2-43B1-BE2C-470BE8BD2532}" srcId="{B6474A94-9C5E-4DBA-B0FA-7F11ABCA3999}" destId="{468E5411-CE17-487A-997F-7B2A99C2E3E4}" srcOrd="3" destOrd="0" parTransId="{37176690-6EB6-41DC-A669-E83B09288851}" sibTransId="{19F488C5-8DD5-4BA2-894E-47ECE1F10FF0}"/>
    <dgm:cxn modelId="{5AB3FFC8-2B24-4609-920B-0EFAB1438620}" type="presOf" srcId="{36A72219-BBFE-4E34-9DDE-F41F349AA9E0}" destId="{1662592A-E6A9-4D5E-9DA4-0CD8DB3A9011}" srcOrd="1" destOrd="0" presId="urn:microsoft.com/office/officeart/2005/8/layout/hierarchy2"/>
    <dgm:cxn modelId="{6726CCEF-DFEF-43C4-8CBD-F7F2EBDBBE3C}" type="presOf" srcId="{03F5918E-1DBD-4D34-89FC-A6E4A6033184}" destId="{50C66117-8ABC-4680-8110-008BFC59A079}" srcOrd="0" destOrd="0" presId="urn:microsoft.com/office/officeart/2005/8/layout/hierarchy2"/>
    <dgm:cxn modelId="{E15815E7-4541-4066-9E2B-54E6F3F78F9C}" type="presOf" srcId="{FB73B10E-218A-4CCE-AE31-615EE1C50B74}" destId="{8F8128F5-1156-4439-BCDB-BA7A6DFC9DC2}" srcOrd="1" destOrd="0" presId="urn:microsoft.com/office/officeart/2005/8/layout/hierarchy2"/>
    <dgm:cxn modelId="{A41864C2-153A-481F-A770-CB99E069CB6E}" srcId="{03F5918E-1DBD-4D34-89FC-A6E4A6033184}" destId="{B6474A94-9C5E-4DBA-B0FA-7F11ABCA3999}" srcOrd="1" destOrd="0" parTransId="{E459979C-DBA9-4FD4-B9AD-198F0A8DB1BD}" sibTransId="{50852045-D0BD-406C-856A-1AD4BEFCDC73}"/>
    <dgm:cxn modelId="{9AA97BC1-F4BC-4CC1-B199-98A6267ECD6F}" type="presOf" srcId="{ACF7C26C-DC48-43EA-8356-BAEBD41E53A4}" destId="{0F89BE2A-0491-498F-A1C3-AA05039D124D}" srcOrd="0" destOrd="0" presId="urn:microsoft.com/office/officeart/2005/8/layout/hierarchy2"/>
    <dgm:cxn modelId="{F5AAEAEC-7261-466B-A9F8-551C20D6CFF2}" type="presOf" srcId="{63DCF875-3A2F-4C44-8E78-45DC7DCC2D99}" destId="{787670A4-B0C5-44B3-B6F9-4B946AD19D25}" srcOrd="0" destOrd="0" presId="urn:microsoft.com/office/officeart/2005/8/layout/hierarchy2"/>
    <dgm:cxn modelId="{3E89BBB4-1F9F-4DAE-9325-5161C703E124}" srcId="{EA040F7A-E09A-4C50-954C-371EA9BD3B9E}" destId="{03F5918E-1DBD-4D34-89FC-A6E4A6033184}" srcOrd="0" destOrd="0" parTransId="{6F3A3246-9EF8-4EA7-BF28-8D0F0E1E152C}" sibTransId="{1F90B7D7-4415-47A9-B937-2F7FE5E6ED69}"/>
    <dgm:cxn modelId="{4D07C6D6-D1D5-426F-AB9B-9002178CC93B}" type="presOf" srcId="{E08609B3-3FFE-481B-930D-DA47F41AD013}" destId="{AFC472D5-E6E9-4F58-A87A-4D221720BF92}" srcOrd="0" destOrd="0" presId="urn:microsoft.com/office/officeart/2005/8/layout/hierarchy2"/>
    <dgm:cxn modelId="{01A90B99-1FB6-444C-B449-8F68A9793456}" type="presOf" srcId="{696FC18A-2725-41CB-9D39-BF11FE560712}" destId="{856AB8E6-8B4D-4394-B835-17EFE26BD3E6}" srcOrd="0" destOrd="0" presId="urn:microsoft.com/office/officeart/2005/8/layout/hierarchy2"/>
    <dgm:cxn modelId="{3B216C6A-AFC2-4BA3-9FF0-87C24874ED48}" type="presOf" srcId="{1E62A908-1397-428F-A14E-A3C79F2B437B}" destId="{E6D1A94F-CFA7-4595-9FDF-437B134AEF78}" srcOrd="1" destOrd="0" presId="urn:microsoft.com/office/officeart/2005/8/layout/hierarchy2"/>
    <dgm:cxn modelId="{80C94271-FBE6-4334-A996-D6D6BE384761}" srcId="{E08609B3-3FFE-481B-930D-DA47F41AD013}" destId="{35652031-A423-46AF-B2B6-9823FD487CB8}" srcOrd="1" destOrd="0" parTransId="{9BF58190-ED03-4B16-BE56-59E04F626CCB}" sibTransId="{DB05C229-83EA-47AB-B717-EA9FCB9582E5}"/>
    <dgm:cxn modelId="{D9C404AE-52CB-48D8-BA2F-DBBE719D1ACF}" type="presOf" srcId="{1A6F5643-78A0-4CA8-97FE-A3E5FA9A8C24}" destId="{67F0569E-B00A-4A9E-9352-39CABD9E9A6E}" srcOrd="1" destOrd="0" presId="urn:microsoft.com/office/officeart/2005/8/layout/hierarchy2"/>
    <dgm:cxn modelId="{B50A0DDC-8653-4138-891D-F0A798BD219F}" type="presOf" srcId="{36A72219-BBFE-4E34-9DDE-F41F349AA9E0}" destId="{EC6651C1-7689-4591-BCEC-3F23C90533AB}" srcOrd="0" destOrd="0" presId="urn:microsoft.com/office/officeart/2005/8/layout/hierarchy2"/>
    <dgm:cxn modelId="{5B74FEF7-E241-44DA-9EE6-1DC401906210}" type="presOf" srcId="{8A7200DC-6206-4950-A201-82B1C8588907}" destId="{3826C46C-C986-4EE7-BB24-3DC723A4EBE0}" srcOrd="0" destOrd="0" presId="urn:microsoft.com/office/officeart/2005/8/layout/hierarchy2"/>
    <dgm:cxn modelId="{6094FA13-31F4-43B4-A5A5-A821ECAE195D}" srcId="{E08609B3-3FFE-481B-930D-DA47F41AD013}" destId="{9F50AFAC-7BE0-4BEF-AA10-F12AAEFD3A9D}" srcOrd="0" destOrd="0" parTransId="{1A6F5643-78A0-4CA8-97FE-A3E5FA9A8C24}" sibTransId="{B95E18A2-A559-4290-BFA0-147E41617BEF}"/>
    <dgm:cxn modelId="{E7E8813D-FB14-4735-A01B-BA61C975C93F}" srcId="{B6474A94-9C5E-4DBA-B0FA-7F11ABCA3999}" destId="{C10872AA-B0E3-427B-8086-EBA380B9F76C}" srcOrd="1" destOrd="0" parTransId="{FB73B10E-218A-4CCE-AE31-615EE1C50B74}" sibTransId="{B43CC59A-DD86-4D75-848B-A4DE42D5612D}"/>
    <dgm:cxn modelId="{56A03AD1-7A31-43AA-8ED2-0A0FD7FF0ED8}" srcId="{B6474A94-9C5E-4DBA-B0FA-7F11ABCA3999}" destId="{E08609B3-3FFE-481B-930D-DA47F41AD013}" srcOrd="0" destOrd="0" parTransId="{ACC35A2A-BF57-4CDA-A190-C69D699E8BF8}" sibTransId="{A6FBB475-7E28-4C93-A16C-DEE30FF34212}"/>
    <dgm:cxn modelId="{ADE409EE-9AD7-477B-AE79-7B4CD22FCE5C}" type="presOf" srcId="{7E41E621-EA7E-4189-906E-7B1F26F85D3B}" destId="{A6501F0D-5C85-41C6-A7D2-B0EE6F64CECD}" srcOrd="0" destOrd="0" presId="urn:microsoft.com/office/officeart/2005/8/layout/hierarchy2"/>
    <dgm:cxn modelId="{AB235CBB-BBB8-49EA-AC43-A9EDC932A944}" type="presOf" srcId="{1E62A908-1397-428F-A14E-A3C79F2B437B}" destId="{EC52409F-3403-4364-A8E6-0B6825FC4C1E}" srcOrd="0" destOrd="0" presId="urn:microsoft.com/office/officeart/2005/8/layout/hierarchy2"/>
    <dgm:cxn modelId="{F288E203-9C32-42FD-B595-5F41C617FF6B}" type="presOf" srcId="{E459979C-DBA9-4FD4-B9AD-198F0A8DB1BD}" destId="{6F1C6E94-4E30-4C71-B311-B4E700491230}" srcOrd="0" destOrd="0" presId="urn:microsoft.com/office/officeart/2005/8/layout/hierarchy2"/>
    <dgm:cxn modelId="{9E0AD687-866D-4EC8-9F15-077AC96AA976}" type="presOf" srcId="{EA040F7A-E09A-4C50-954C-371EA9BD3B9E}" destId="{9A1683A6-DA49-48D4-A960-56B2F1ADA24D}" srcOrd="0" destOrd="0" presId="urn:microsoft.com/office/officeart/2005/8/layout/hierarchy2"/>
    <dgm:cxn modelId="{B708D874-0309-4BB9-9CC2-CA5B04752BAB}" srcId="{9F50AFAC-7BE0-4BEF-AA10-F12AAEFD3A9D}" destId="{3DD63CD6-26E2-4D81-8A00-FB7FB16B0E8B}" srcOrd="2" destOrd="0" parTransId="{63DCF875-3A2F-4C44-8E78-45DC7DCC2D99}" sibTransId="{80DE746D-5F5E-4A2F-B92B-9AA1CA34E266}"/>
    <dgm:cxn modelId="{965DEFEB-DCB8-4B44-A635-A61F30E3120D}" type="presOf" srcId="{B6474A94-9C5E-4DBA-B0FA-7F11ABCA3999}" destId="{AED904E8-F7AB-4978-A7DD-AC6CE3010BAA}" srcOrd="0" destOrd="0" presId="urn:microsoft.com/office/officeart/2005/8/layout/hierarchy2"/>
    <dgm:cxn modelId="{C3E2816B-D733-4943-BF0D-6390B56C52DA}" type="presOf" srcId="{E459979C-DBA9-4FD4-B9AD-198F0A8DB1BD}" destId="{582DF8C8-29C1-44CD-8A6C-9BB60A5B7D9E}" srcOrd="1" destOrd="0" presId="urn:microsoft.com/office/officeart/2005/8/layout/hierarchy2"/>
    <dgm:cxn modelId="{4BE32BD7-C898-407D-9016-961F7422D496}" type="presOf" srcId="{C10872AA-B0E3-427B-8086-EBA380B9F76C}" destId="{B40A097F-2F07-44A8-BFBA-4D52E0D9ACDE}" srcOrd="0" destOrd="0" presId="urn:microsoft.com/office/officeart/2005/8/layout/hierarchy2"/>
    <dgm:cxn modelId="{D9AAEEAD-E092-442E-8883-27F5A9D126AB}" type="presOf" srcId="{FB73B10E-218A-4CCE-AE31-615EE1C50B74}" destId="{F1049D93-2535-4544-AD2F-1E8B21AC0928}" srcOrd="0" destOrd="0" presId="urn:microsoft.com/office/officeart/2005/8/layout/hierarchy2"/>
    <dgm:cxn modelId="{464117E0-F3CF-4E48-A6ED-20C7C8F33868}" type="presOf" srcId="{1A6F5643-78A0-4CA8-97FE-A3E5FA9A8C24}" destId="{B8117E8E-3454-4AB5-B327-DFD87125232E}" srcOrd="0" destOrd="0" presId="urn:microsoft.com/office/officeart/2005/8/layout/hierarchy2"/>
    <dgm:cxn modelId="{403FFB31-9F5A-4F99-888E-42D281FDBF1F}" srcId="{B6474A94-9C5E-4DBA-B0FA-7F11ABCA3999}" destId="{7E41E621-EA7E-4189-906E-7B1F26F85D3B}" srcOrd="2" destOrd="0" parTransId="{8A7200DC-6206-4950-A201-82B1C8588907}" sibTransId="{2F3030D3-ACA8-4C61-9796-A90A66EAAB95}"/>
    <dgm:cxn modelId="{70F92041-4704-44CD-9648-DE29AC063CBB}" type="presOf" srcId="{37176690-6EB6-41DC-A669-E83B09288851}" destId="{4A48069D-0F8E-4B89-859E-895BBF7F8CF4}" srcOrd="0" destOrd="0" presId="urn:microsoft.com/office/officeart/2005/8/layout/hierarchy2"/>
    <dgm:cxn modelId="{7F2E7E8B-D910-4205-A9A5-601F0A630886}" srcId="{9F50AFAC-7BE0-4BEF-AA10-F12AAEFD3A9D}" destId="{ACF7C26C-DC48-43EA-8356-BAEBD41E53A4}" srcOrd="0" destOrd="0" parTransId="{36A72219-BBFE-4E34-9DDE-F41F349AA9E0}" sibTransId="{A93312B9-2ABB-4236-A043-F46D1B8CD1B1}"/>
    <dgm:cxn modelId="{65BF010C-E828-4560-8414-52FA010743D0}" type="presOf" srcId="{9F50AFAC-7BE0-4BEF-AA10-F12AAEFD3A9D}" destId="{F5E33E5E-0710-4BED-9518-0E931384D54B}" srcOrd="0" destOrd="0" presId="urn:microsoft.com/office/officeart/2005/8/layout/hierarchy2"/>
    <dgm:cxn modelId="{44F9A6E4-7D63-4BEC-BF87-9DE8B46CF8B8}" type="presOf" srcId="{0FC13381-3EFB-4EBE-90BF-87E994DC4F33}" destId="{E2907EEE-1CBE-4242-8349-5009F2E90830}" srcOrd="0" destOrd="0" presId="urn:microsoft.com/office/officeart/2005/8/layout/hierarchy2"/>
    <dgm:cxn modelId="{78FF554A-E059-4611-8527-64798C4352C4}" type="presOf" srcId="{3DD63CD6-26E2-4D81-8A00-FB7FB16B0E8B}" destId="{E6C74CE8-0F0C-48A8-8E7F-332A387DE5A0}" srcOrd="0" destOrd="0" presId="urn:microsoft.com/office/officeart/2005/8/layout/hierarchy2"/>
    <dgm:cxn modelId="{CC96BCDC-BBFF-41FF-86D7-808A5A63E702}" type="presOf" srcId="{8A7200DC-6206-4950-A201-82B1C8588907}" destId="{C623E72A-3DB5-434B-ACE5-58CA21DA602D}" srcOrd="1" destOrd="0" presId="urn:microsoft.com/office/officeart/2005/8/layout/hierarchy2"/>
    <dgm:cxn modelId="{02DC4D61-E2FE-4295-B1A4-0BEFFDB52FF5}" type="presOf" srcId="{9BF58190-ED03-4B16-BE56-59E04F626CCB}" destId="{0224135D-B03B-4A54-B7D1-0178717297C2}" srcOrd="1" destOrd="0" presId="urn:microsoft.com/office/officeart/2005/8/layout/hierarchy2"/>
    <dgm:cxn modelId="{AEA50F37-308F-4797-A809-39ECD84AAC5E}" type="presOf" srcId="{E4415FF7-ACE0-4F60-9CF9-A9BA2A19BD53}" destId="{4F2F28BE-CCCD-4D17-94C5-6CCB9DBDB964}" srcOrd="0" destOrd="0" presId="urn:microsoft.com/office/officeart/2005/8/layout/hierarchy2"/>
    <dgm:cxn modelId="{78F6ED9E-7432-4F90-A136-A7BC215A330C}" type="presOf" srcId="{ACC35A2A-BF57-4CDA-A190-C69D699E8BF8}" destId="{86F5FE68-556C-47A7-95C7-C59A9E8AE387}" srcOrd="1" destOrd="0" presId="urn:microsoft.com/office/officeart/2005/8/layout/hierarchy2"/>
    <dgm:cxn modelId="{70A13525-AA58-4F7E-A71A-82EEE7C78D8B}" type="presOf" srcId="{63DCF875-3A2F-4C44-8E78-45DC7DCC2D99}" destId="{BC15AFD6-D0B6-4CB5-893A-24B3572BB1A0}" srcOrd="1" destOrd="0" presId="urn:microsoft.com/office/officeart/2005/8/layout/hierarchy2"/>
    <dgm:cxn modelId="{11EF2E50-689E-4FEA-8050-E6B28F03DAC1}" type="presParOf" srcId="{9A1683A6-DA49-48D4-A960-56B2F1ADA24D}" destId="{596DBB88-BC54-4A0B-99C3-4AA779BD0C05}" srcOrd="0" destOrd="0" presId="urn:microsoft.com/office/officeart/2005/8/layout/hierarchy2"/>
    <dgm:cxn modelId="{029A6FE2-6E65-4200-B2FA-5C6EF217454A}" type="presParOf" srcId="{596DBB88-BC54-4A0B-99C3-4AA779BD0C05}" destId="{50C66117-8ABC-4680-8110-008BFC59A079}" srcOrd="0" destOrd="0" presId="urn:microsoft.com/office/officeart/2005/8/layout/hierarchy2"/>
    <dgm:cxn modelId="{4CA52498-DEBD-4D15-88A5-BCC2FEF6E243}" type="presParOf" srcId="{596DBB88-BC54-4A0B-99C3-4AA779BD0C05}" destId="{394AD48D-FB22-4892-B3B4-175F46BBD039}" srcOrd="1" destOrd="0" presId="urn:microsoft.com/office/officeart/2005/8/layout/hierarchy2"/>
    <dgm:cxn modelId="{1A0A7378-D975-4F04-AB8C-0FC4DC7FB73D}" type="presParOf" srcId="{394AD48D-FB22-4892-B3B4-175F46BBD039}" destId="{EC52409F-3403-4364-A8E6-0B6825FC4C1E}" srcOrd="0" destOrd="0" presId="urn:microsoft.com/office/officeart/2005/8/layout/hierarchy2"/>
    <dgm:cxn modelId="{A705A236-8583-4808-94AD-3A9C5831565B}" type="presParOf" srcId="{EC52409F-3403-4364-A8E6-0B6825FC4C1E}" destId="{E6D1A94F-CFA7-4595-9FDF-437B134AEF78}" srcOrd="0" destOrd="0" presId="urn:microsoft.com/office/officeart/2005/8/layout/hierarchy2"/>
    <dgm:cxn modelId="{24D0C487-F1B9-46EE-B589-74D84D10849E}" type="presParOf" srcId="{394AD48D-FB22-4892-B3B4-175F46BBD039}" destId="{A00800DE-5723-44D5-B3E9-7340661D5C0D}" srcOrd="1" destOrd="0" presId="urn:microsoft.com/office/officeart/2005/8/layout/hierarchy2"/>
    <dgm:cxn modelId="{5F0727CA-70C1-4BBF-81AC-155CA91B5B03}" type="presParOf" srcId="{A00800DE-5723-44D5-B3E9-7340661D5C0D}" destId="{4F2F28BE-CCCD-4D17-94C5-6CCB9DBDB964}" srcOrd="0" destOrd="0" presId="urn:microsoft.com/office/officeart/2005/8/layout/hierarchy2"/>
    <dgm:cxn modelId="{981EBB83-81A9-4DF8-91C5-7C3CB8DAD283}" type="presParOf" srcId="{A00800DE-5723-44D5-B3E9-7340661D5C0D}" destId="{8D552E7A-FB99-4FE0-A262-DC5BFCDA55E8}" srcOrd="1" destOrd="0" presId="urn:microsoft.com/office/officeart/2005/8/layout/hierarchy2"/>
    <dgm:cxn modelId="{DAE33E44-752C-4026-9C59-459CF6B6CBA2}" type="presParOf" srcId="{394AD48D-FB22-4892-B3B4-175F46BBD039}" destId="{6F1C6E94-4E30-4C71-B311-B4E700491230}" srcOrd="2" destOrd="0" presId="urn:microsoft.com/office/officeart/2005/8/layout/hierarchy2"/>
    <dgm:cxn modelId="{5035F3C2-A000-45C7-BF71-D9FB477ED93A}" type="presParOf" srcId="{6F1C6E94-4E30-4C71-B311-B4E700491230}" destId="{582DF8C8-29C1-44CD-8A6C-9BB60A5B7D9E}" srcOrd="0" destOrd="0" presId="urn:microsoft.com/office/officeart/2005/8/layout/hierarchy2"/>
    <dgm:cxn modelId="{97A20B8F-EC33-498E-8B87-442664CD65AF}" type="presParOf" srcId="{394AD48D-FB22-4892-B3B4-175F46BBD039}" destId="{3FBC2C07-2F16-4E45-A87A-3B86F34C197A}" srcOrd="3" destOrd="0" presId="urn:microsoft.com/office/officeart/2005/8/layout/hierarchy2"/>
    <dgm:cxn modelId="{AEA285B4-1F28-48AC-97BE-3C67E5FA5D56}" type="presParOf" srcId="{3FBC2C07-2F16-4E45-A87A-3B86F34C197A}" destId="{AED904E8-F7AB-4978-A7DD-AC6CE3010BAA}" srcOrd="0" destOrd="0" presId="urn:microsoft.com/office/officeart/2005/8/layout/hierarchy2"/>
    <dgm:cxn modelId="{A8753D46-F593-4F0A-8446-B2D2E0E5D50B}" type="presParOf" srcId="{3FBC2C07-2F16-4E45-A87A-3B86F34C197A}" destId="{3645C4D1-91FE-463E-8B5E-DD34E773BE7F}" srcOrd="1" destOrd="0" presId="urn:microsoft.com/office/officeart/2005/8/layout/hierarchy2"/>
    <dgm:cxn modelId="{A4C529B6-0E52-4BD0-B696-E1E7397A6EC2}" type="presParOf" srcId="{3645C4D1-91FE-463E-8B5E-DD34E773BE7F}" destId="{51372532-6BAA-45F3-A56C-217EFE4EDCF2}" srcOrd="0" destOrd="0" presId="urn:microsoft.com/office/officeart/2005/8/layout/hierarchy2"/>
    <dgm:cxn modelId="{BFB3F25D-88E8-41D2-9C56-7FF188D0465E}" type="presParOf" srcId="{51372532-6BAA-45F3-A56C-217EFE4EDCF2}" destId="{86F5FE68-556C-47A7-95C7-C59A9E8AE387}" srcOrd="0" destOrd="0" presId="urn:microsoft.com/office/officeart/2005/8/layout/hierarchy2"/>
    <dgm:cxn modelId="{498CC24D-086F-4BB4-B441-74AAD35CE973}" type="presParOf" srcId="{3645C4D1-91FE-463E-8B5E-DD34E773BE7F}" destId="{B2BBDE41-0293-4835-9F31-5C36A9B654D4}" srcOrd="1" destOrd="0" presId="urn:microsoft.com/office/officeart/2005/8/layout/hierarchy2"/>
    <dgm:cxn modelId="{47951114-CD42-4A1E-AB7F-FC5C93003D7D}" type="presParOf" srcId="{B2BBDE41-0293-4835-9F31-5C36A9B654D4}" destId="{AFC472D5-E6E9-4F58-A87A-4D221720BF92}" srcOrd="0" destOrd="0" presId="urn:microsoft.com/office/officeart/2005/8/layout/hierarchy2"/>
    <dgm:cxn modelId="{E1BC9309-1B6F-4D0A-9D49-CAA287089D3A}" type="presParOf" srcId="{B2BBDE41-0293-4835-9F31-5C36A9B654D4}" destId="{8589702B-D41C-4BBA-AF7F-DB3ED4972A30}" srcOrd="1" destOrd="0" presId="urn:microsoft.com/office/officeart/2005/8/layout/hierarchy2"/>
    <dgm:cxn modelId="{67509F07-E6C9-4432-A74D-3787BFBB87FF}" type="presParOf" srcId="{8589702B-D41C-4BBA-AF7F-DB3ED4972A30}" destId="{B8117E8E-3454-4AB5-B327-DFD87125232E}" srcOrd="0" destOrd="0" presId="urn:microsoft.com/office/officeart/2005/8/layout/hierarchy2"/>
    <dgm:cxn modelId="{2F4C3FF5-4DA2-4C31-999F-4D59BE3E1BD4}" type="presParOf" srcId="{B8117E8E-3454-4AB5-B327-DFD87125232E}" destId="{67F0569E-B00A-4A9E-9352-39CABD9E9A6E}" srcOrd="0" destOrd="0" presId="urn:microsoft.com/office/officeart/2005/8/layout/hierarchy2"/>
    <dgm:cxn modelId="{25750330-658E-4D37-AD07-D2BC51AF8CC5}" type="presParOf" srcId="{8589702B-D41C-4BBA-AF7F-DB3ED4972A30}" destId="{D9183834-E567-4A70-9CF1-C6A5F1D5707C}" srcOrd="1" destOrd="0" presId="urn:microsoft.com/office/officeart/2005/8/layout/hierarchy2"/>
    <dgm:cxn modelId="{0B7BF797-7AB0-4F66-8EAE-B248016B07A6}" type="presParOf" srcId="{D9183834-E567-4A70-9CF1-C6A5F1D5707C}" destId="{F5E33E5E-0710-4BED-9518-0E931384D54B}" srcOrd="0" destOrd="0" presId="urn:microsoft.com/office/officeart/2005/8/layout/hierarchy2"/>
    <dgm:cxn modelId="{3680E868-379A-436A-BC8C-3FFFEAC13355}" type="presParOf" srcId="{D9183834-E567-4A70-9CF1-C6A5F1D5707C}" destId="{04A050BB-E81B-404E-B752-203EAD08FBCD}" srcOrd="1" destOrd="0" presId="urn:microsoft.com/office/officeart/2005/8/layout/hierarchy2"/>
    <dgm:cxn modelId="{22C6A3AC-F1B7-4072-AE0F-3904C045F856}" type="presParOf" srcId="{04A050BB-E81B-404E-B752-203EAD08FBCD}" destId="{EC6651C1-7689-4591-BCEC-3F23C90533AB}" srcOrd="0" destOrd="0" presId="urn:microsoft.com/office/officeart/2005/8/layout/hierarchy2"/>
    <dgm:cxn modelId="{507D4A50-C1F9-4755-89A0-824CF7D40936}" type="presParOf" srcId="{EC6651C1-7689-4591-BCEC-3F23C90533AB}" destId="{1662592A-E6A9-4D5E-9DA4-0CD8DB3A9011}" srcOrd="0" destOrd="0" presId="urn:microsoft.com/office/officeart/2005/8/layout/hierarchy2"/>
    <dgm:cxn modelId="{43C44745-D924-4D1C-84C5-68AC3E6F8768}" type="presParOf" srcId="{04A050BB-E81B-404E-B752-203EAD08FBCD}" destId="{AB7E458D-A59D-43A1-A451-FD7C8A822717}" srcOrd="1" destOrd="0" presId="urn:microsoft.com/office/officeart/2005/8/layout/hierarchy2"/>
    <dgm:cxn modelId="{D4A40FFB-377F-4747-8923-CD3F8A7F7818}" type="presParOf" srcId="{AB7E458D-A59D-43A1-A451-FD7C8A822717}" destId="{0F89BE2A-0491-498F-A1C3-AA05039D124D}" srcOrd="0" destOrd="0" presId="urn:microsoft.com/office/officeart/2005/8/layout/hierarchy2"/>
    <dgm:cxn modelId="{5E8EB6F7-BD36-4779-AF8B-5B8DB7648709}" type="presParOf" srcId="{AB7E458D-A59D-43A1-A451-FD7C8A822717}" destId="{B781E1D3-736C-4B7B-A75A-854588877D30}" srcOrd="1" destOrd="0" presId="urn:microsoft.com/office/officeart/2005/8/layout/hierarchy2"/>
    <dgm:cxn modelId="{735E51F1-34CE-4FE6-8B5D-16431463E1A7}" type="presParOf" srcId="{04A050BB-E81B-404E-B752-203EAD08FBCD}" destId="{E2907EEE-1CBE-4242-8349-5009F2E90830}" srcOrd="2" destOrd="0" presId="urn:microsoft.com/office/officeart/2005/8/layout/hierarchy2"/>
    <dgm:cxn modelId="{440BA1AF-E618-43B1-8A9D-DD8E594AEB14}" type="presParOf" srcId="{E2907EEE-1CBE-4242-8349-5009F2E90830}" destId="{8D345EC6-345F-426D-9151-CD1A5F57DB5B}" srcOrd="0" destOrd="0" presId="urn:microsoft.com/office/officeart/2005/8/layout/hierarchy2"/>
    <dgm:cxn modelId="{65ADDC5D-BA45-4F00-8B4A-C2757BFC1C82}" type="presParOf" srcId="{04A050BB-E81B-404E-B752-203EAD08FBCD}" destId="{0053A675-2878-4DE0-AFE3-0AD3440875BB}" srcOrd="3" destOrd="0" presId="urn:microsoft.com/office/officeart/2005/8/layout/hierarchy2"/>
    <dgm:cxn modelId="{510AE9C0-71A6-41F7-AE0A-E8EF8D0D552B}" type="presParOf" srcId="{0053A675-2878-4DE0-AFE3-0AD3440875BB}" destId="{856AB8E6-8B4D-4394-B835-17EFE26BD3E6}" srcOrd="0" destOrd="0" presId="urn:microsoft.com/office/officeart/2005/8/layout/hierarchy2"/>
    <dgm:cxn modelId="{966B50D8-9880-49F3-AD6A-4D7B472AB154}" type="presParOf" srcId="{0053A675-2878-4DE0-AFE3-0AD3440875BB}" destId="{2DC880DE-4AAB-41B0-9FA9-C243AAEBD803}" srcOrd="1" destOrd="0" presId="urn:microsoft.com/office/officeart/2005/8/layout/hierarchy2"/>
    <dgm:cxn modelId="{679C71BA-F649-4ACC-AE3F-ECA5C32EDFF0}" type="presParOf" srcId="{04A050BB-E81B-404E-B752-203EAD08FBCD}" destId="{787670A4-B0C5-44B3-B6F9-4B946AD19D25}" srcOrd="4" destOrd="0" presId="urn:microsoft.com/office/officeart/2005/8/layout/hierarchy2"/>
    <dgm:cxn modelId="{A24EBD51-0B9C-4BCF-9BAC-B4F1CA505519}" type="presParOf" srcId="{787670A4-B0C5-44B3-B6F9-4B946AD19D25}" destId="{BC15AFD6-D0B6-4CB5-893A-24B3572BB1A0}" srcOrd="0" destOrd="0" presId="urn:microsoft.com/office/officeart/2005/8/layout/hierarchy2"/>
    <dgm:cxn modelId="{AA3292CA-8FF1-426D-9E8E-3C9EB7706FBA}" type="presParOf" srcId="{04A050BB-E81B-404E-B752-203EAD08FBCD}" destId="{2EAB1738-9E79-43A6-B3E6-D49CF742B0A2}" srcOrd="5" destOrd="0" presId="urn:microsoft.com/office/officeart/2005/8/layout/hierarchy2"/>
    <dgm:cxn modelId="{F3D3A06D-DDD7-4900-9F50-F63590914C2B}" type="presParOf" srcId="{2EAB1738-9E79-43A6-B3E6-D49CF742B0A2}" destId="{E6C74CE8-0F0C-48A8-8E7F-332A387DE5A0}" srcOrd="0" destOrd="0" presId="urn:microsoft.com/office/officeart/2005/8/layout/hierarchy2"/>
    <dgm:cxn modelId="{2513BB5A-7C64-4C35-9534-BC12AE996E4E}" type="presParOf" srcId="{2EAB1738-9E79-43A6-B3E6-D49CF742B0A2}" destId="{CF7958C2-B01F-46E3-920B-7A4BAE57818C}" srcOrd="1" destOrd="0" presId="urn:microsoft.com/office/officeart/2005/8/layout/hierarchy2"/>
    <dgm:cxn modelId="{2AE3BFE9-8A13-4F46-97EA-B98A2FECC3F7}" type="presParOf" srcId="{8589702B-D41C-4BBA-AF7F-DB3ED4972A30}" destId="{E53E0BD2-449A-42D8-9458-CEB85495F108}" srcOrd="2" destOrd="0" presId="urn:microsoft.com/office/officeart/2005/8/layout/hierarchy2"/>
    <dgm:cxn modelId="{394BD485-7695-4E55-8B0B-25D8D5442054}" type="presParOf" srcId="{E53E0BD2-449A-42D8-9458-CEB85495F108}" destId="{0224135D-B03B-4A54-B7D1-0178717297C2}" srcOrd="0" destOrd="0" presId="urn:microsoft.com/office/officeart/2005/8/layout/hierarchy2"/>
    <dgm:cxn modelId="{7E8BED75-E748-44DD-9154-0D16951843E0}" type="presParOf" srcId="{8589702B-D41C-4BBA-AF7F-DB3ED4972A30}" destId="{EB829B05-A014-4A6F-866C-359FDFAB8886}" srcOrd="3" destOrd="0" presId="urn:microsoft.com/office/officeart/2005/8/layout/hierarchy2"/>
    <dgm:cxn modelId="{1B082216-9E25-4F9A-A761-34EED5D61874}" type="presParOf" srcId="{EB829B05-A014-4A6F-866C-359FDFAB8886}" destId="{F86B55EF-04DC-4C1C-9F95-5F696454D557}" srcOrd="0" destOrd="0" presId="urn:microsoft.com/office/officeart/2005/8/layout/hierarchy2"/>
    <dgm:cxn modelId="{1B82CA43-2D91-42FE-935D-2A7D66A5AE18}" type="presParOf" srcId="{EB829B05-A014-4A6F-866C-359FDFAB8886}" destId="{63C44DFD-8BB3-41FA-8503-D95A1CA12006}" srcOrd="1" destOrd="0" presId="urn:microsoft.com/office/officeart/2005/8/layout/hierarchy2"/>
    <dgm:cxn modelId="{8E26B205-5E98-4B83-B9AB-09DE161A4F6D}" type="presParOf" srcId="{3645C4D1-91FE-463E-8B5E-DD34E773BE7F}" destId="{F1049D93-2535-4544-AD2F-1E8B21AC0928}" srcOrd="2" destOrd="0" presId="urn:microsoft.com/office/officeart/2005/8/layout/hierarchy2"/>
    <dgm:cxn modelId="{82ABFF06-7B49-4EB2-8D99-227654D62313}" type="presParOf" srcId="{F1049D93-2535-4544-AD2F-1E8B21AC0928}" destId="{8F8128F5-1156-4439-BCDB-BA7A6DFC9DC2}" srcOrd="0" destOrd="0" presId="urn:microsoft.com/office/officeart/2005/8/layout/hierarchy2"/>
    <dgm:cxn modelId="{B155FBF1-9FD5-42E5-A317-5ED812EC9FD4}" type="presParOf" srcId="{3645C4D1-91FE-463E-8B5E-DD34E773BE7F}" destId="{4657C544-38F3-43BC-82FB-A8A582DAD600}" srcOrd="3" destOrd="0" presId="urn:microsoft.com/office/officeart/2005/8/layout/hierarchy2"/>
    <dgm:cxn modelId="{B35678E9-F310-40DA-9893-294192D4B92C}" type="presParOf" srcId="{4657C544-38F3-43BC-82FB-A8A582DAD600}" destId="{B40A097F-2F07-44A8-BFBA-4D52E0D9ACDE}" srcOrd="0" destOrd="0" presId="urn:microsoft.com/office/officeart/2005/8/layout/hierarchy2"/>
    <dgm:cxn modelId="{A3640367-5673-4379-B949-150BCBB8B396}" type="presParOf" srcId="{4657C544-38F3-43BC-82FB-A8A582DAD600}" destId="{CC9E0EF0-B3EB-4DAF-82CE-F9C0FCB4EFED}" srcOrd="1" destOrd="0" presId="urn:microsoft.com/office/officeart/2005/8/layout/hierarchy2"/>
    <dgm:cxn modelId="{0B1A58C1-30BC-41A0-A83F-6D6AD3C1D15E}" type="presParOf" srcId="{3645C4D1-91FE-463E-8B5E-DD34E773BE7F}" destId="{3826C46C-C986-4EE7-BB24-3DC723A4EBE0}" srcOrd="4" destOrd="0" presId="urn:microsoft.com/office/officeart/2005/8/layout/hierarchy2"/>
    <dgm:cxn modelId="{9AEEDE4F-11B6-4601-A2D9-E29F84A39C74}" type="presParOf" srcId="{3826C46C-C986-4EE7-BB24-3DC723A4EBE0}" destId="{C623E72A-3DB5-434B-ACE5-58CA21DA602D}" srcOrd="0" destOrd="0" presId="urn:microsoft.com/office/officeart/2005/8/layout/hierarchy2"/>
    <dgm:cxn modelId="{18F3AC7C-4C15-41F7-92EA-9F649EAC8994}" type="presParOf" srcId="{3645C4D1-91FE-463E-8B5E-DD34E773BE7F}" destId="{162F0FC6-2BA5-4EAD-B47B-7B1DA1990EE0}" srcOrd="5" destOrd="0" presId="urn:microsoft.com/office/officeart/2005/8/layout/hierarchy2"/>
    <dgm:cxn modelId="{F93ADEB0-01B6-4041-8E7F-34125B3F22A2}" type="presParOf" srcId="{162F0FC6-2BA5-4EAD-B47B-7B1DA1990EE0}" destId="{A6501F0D-5C85-41C6-A7D2-B0EE6F64CECD}" srcOrd="0" destOrd="0" presId="urn:microsoft.com/office/officeart/2005/8/layout/hierarchy2"/>
    <dgm:cxn modelId="{E915F098-3BDA-4B13-B0FB-059B029A1454}" type="presParOf" srcId="{162F0FC6-2BA5-4EAD-B47B-7B1DA1990EE0}" destId="{02AFD6A1-D822-4A14-AB84-DB09BA047D26}" srcOrd="1" destOrd="0" presId="urn:microsoft.com/office/officeart/2005/8/layout/hierarchy2"/>
    <dgm:cxn modelId="{30F4E4C0-DF42-4C7A-B600-781BB58010B2}" type="presParOf" srcId="{3645C4D1-91FE-463E-8B5E-DD34E773BE7F}" destId="{4A48069D-0F8E-4B89-859E-895BBF7F8CF4}" srcOrd="6" destOrd="0" presId="urn:microsoft.com/office/officeart/2005/8/layout/hierarchy2"/>
    <dgm:cxn modelId="{D49CCF83-AA3B-4FA8-919F-429797EF872A}" type="presParOf" srcId="{4A48069D-0F8E-4B89-859E-895BBF7F8CF4}" destId="{B4DE9326-07BA-4639-AA7D-4F2BF5973F1C}" srcOrd="0" destOrd="0" presId="urn:microsoft.com/office/officeart/2005/8/layout/hierarchy2"/>
    <dgm:cxn modelId="{81B857E2-FBEA-4F59-B354-DEEEA866D945}" type="presParOf" srcId="{3645C4D1-91FE-463E-8B5E-DD34E773BE7F}" destId="{7CDD8402-A528-4F82-A1F5-FE939C08930A}" srcOrd="7" destOrd="0" presId="urn:microsoft.com/office/officeart/2005/8/layout/hierarchy2"/>
    <dgm:cxn modelId="{7ED67334-4DEE-440D-A101-64A43DE9443E}" type="presParOf" srcId="{7CDD8402-A528-4F82-A1F5-FE939C08930A}" destId="{3536FAA4-4367-42D4-87B7-DCF4A4055CC2}" srcOrd="0" destOrd="0" presId="urn:microsoft.com/office/officeart/2005/8/layout/hierarchy2"/>
    <dgm:cxn modelId="{5D40F26E-2DB3-4769-A1D3-7C402A7C8CFB}" type="presParOf" srcId="{7CDD8402-A528-4F82-A1F5-FE939C08930A}" destId="{20EE7D84-EE1C-4975-B0E0-58EFE8FC23B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D585AA5-2A47-42F6-A619-A6946038D672}"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kumimoji="1" lang="ja-JP" altLang="en-US"/>
        </a:p>
      </dgm:t>
    </dgm:pt>
    <dgm:pt modelId="{373312FE-2544-4CBA-9AAE-C2888DA43FBA}">
      <dgm:prSet phldrT="[テキスト]" custT="1">
        <dgm:style>
          <a:lnRef idx="3">
            <a:schemeClr val="lt1"/>
          </a:lnRef>
          <a:fillRef idx="1">
            <a:schemeClr val="accent5"/>
          </a:fillRef>
          <a:effectRef idx="1">
            <a:schemeClr val="accent5"/>
          </a:effectRef>
          <a:fontRef idx="minor">
            <a:schemeClr val="lt1"/>
          </a:fontRef>
        </dgm:style>
      </dgm:prSet>
      <dgm:spPr/>
      <dgm:t>
        <a:bodyPr/>
        <a:lstStyle/>
        <a:p>
          <a:r>
            <a:rPr kumimoji="1" lang="ja-JP" altLang="en-US" sz="1800" b="1" dirty="0" smtClean="0"/>
            <a:t>債</a:t>
          </a:r>
          <a:r>
            <a:rPr kumimoji="1" lang="en-US" altLang="ja-JP" sz="1800" b="1" dirty="0" smtClean="0"/>
            <a:t/>
          </a:r>
          <a:br>
            <a:rPr kumimoji="1" lang="en-US" altLang="ja-JP" sz="1800" b="1" dirty="0" smtClean="0"/>
          </a:br>
          <a:r>
            <a:rPr kumimoji="1" lang="ja-JP" altLang="en-US" sz="1800" b="1" dirty="0" smtClean="0"/>
            <a:t>権</a:t>
          </a:r>
          <a:r>
            <a:rPr kumimoji="1" lang="en-US" altLang="ja-JP" sz="1800" b="1" dirty="0" smtClean="0"/>
            <a:t/>
          </a:r>
          <a:br>
            <a:rPr kumimoji="1" lang="en-US" altLang="ja-JP" sz="1800" b="1" dirty="0" smtClean="0"/>
          </a:br>
          <a:r>
            <a:rPr kumimoji="1" lang="ja-JP" altLang="en-US" sz="1800" b="1" dirty="0" smtClean="0"/>
            <a:t>総</a:t>
          </a:r>
          <a:r>
            <a:rPr kumimoji="1" lang="en-US" altLang="ja-JP" sz="1800" b="1" dirty="0" smtClean="0"/>
            <a:t/>
          </a:r>
          <a:br>
            <a:rPr kumimoji="1" lang="en-US" altLang="ja-JP" sz="1800" b="1" dirty="0" smtClean="0"/>
          </a:br>
          <a:r>
            <a:rPr kumimoji="1" lang="ja-JP" altLang="en-US" sz="1800" b="1" dirty="0" smtClean="0"/>
            <a:t>論</a:t>
          </a:r>
          <a:endParaRPr kumimoji="1" lang="ja-JP" altLang="en-US" sz="1800" b="1" dirty="0"/>
        </a:p>
      </dgm:t>
    </dgm:pt>
    <dgm:pt modelId="{07B665DC-D909-4F2D-ACBC-19C9E03CB0DA}" type="parTrans" cxnId="{56407EFE-BCA8-4A76-B36A-312584AAD64E}">
      <dgm:prSet/>
      <dgm:spPr/>
      <dgm:t>
        <a:bodyPr/>
        <a:lstStyle/>
        <a:p>
          <a:endParaRPr kumimoji="1" lang="ja-JP" altLang="en-US" sz="1800" b="1"/>
        </a:p>
      </dgm:t>
    </dgm:pt>
    <dgm:pt modelId="{F3D99DF8-DFF9-43D6-9510-9A836FF06F0A}" type="sibTrans" cxnId="{56407EFE-BCA8-4A76-B36A-312584AAD64E}">
      <dgm:prSet/>
      <dgm:spPr/>
      <dgm:t>
        <a:bodyPr/>
        <a:lstStyle/>
        <a:p>
          <a:endParaRPr kumimoji="1" lang="ja-JP" altLang="en-US" sz="1800" b="1"/>
        </a:p>
      </dgm:t>
    </dgm:pt>
    <dgm:pt modelId="{E790689D-9E5D-4B60-8772-FA973FBF53D1}">
      <dgm:prSet phldrT="[テキスト]" custT="1">
        <dgm:style>
          <a:lnRef idx="1">
            <a:schemeClr val="accent3"/>
          </a:lnRef>
          <a:fillRef idx="2">
            <a:schemeClr val="accent3"/>
          </a:fillRef>
          <a:effectRef idx="1">
            <a:schemeClr val="accent3"/>
          </a:effectRef>
          <a:fontRef idx="minor">
            <a:schemeClr val="dk1"/>
          </a:fontRef>
        </dgm:style>
      </dgm:prSet>
      <dgm:spPr/>
      <dgm:t>
        <a:bodyPr/>
        <a:lstStyle/>
        <a:p>
          <a:r>
            <a:rPr kumimoji="1" lang="ja-JP" altLang="en-US" sz="1800" b="1" dirty="0" smtClean="0"/>
            <a:t>債権の目的</a:t>
          </a:r>
          <a:endParaRPr kumimoji="1" lang="ja-JP" altLang="en-US" sz="1800" b="1" dirty="0"/>
        </a:p>
      </dgm:t>
    </dgm:pt>
    <dgm:pt modelId="{3FF8C6FD-3518-4418-8CEC-E0CB1F3F120E}" type="parTrans" cxnId="{075196ED-5C83-41B6-9569-E50CE3605F10}">
      <dgm:prSet custT="1"/>
      <dgm:spPr/>
      <dgm:t>
        <a:bodyPr/>
        <a:lstStyle/>
        <a:p>
          <a:endParaRPr kumimoji="1" lang="ja-JP" altLang="en-US" sz="1800" b="1"/>
        </a:p>
      </dgm:t>
    </dgm:pt>
    <dgm:pt modelId="{964694D8-DEA8-403C-BBD0-BD7F4B25280F}" type="sibTrans" cxnId="{075196ED-5C83-41B6-9569-E50CE3605F10}">
      <dgm:prSet/>
      <dgm:spPr/>
      <dgm:t>
        <a:bodyPr/>
        <a:lstStyle/>
        <a:p>
          <a:endParaRPr kumimoji="1" lang="ja-JP" altLang="en-US" sz="1800" b="1"/>
        </a:p>
      </dgm:t>
    </dgm:pt>
    <dgm:pt modelId="{74438B7B-3232-4EFB-B958-361C21D60420}">
      <dgm:prSet phldrT="[テキスト]" custT="1">
        <dgm:style>
          <a:lnRef idx="1">
            <a:schemeClr val="accent3"/>
          </a:lnRef>
          <a:fillRef idx="3">
            <a:schemeClr val="accent3"/>
          </a:fillRef>
          <a:effectRef idx="2">
            <a:schemeClr val="accent3"/>
          </a:effectRef>
          <a:fontRef idx="minor">
            <a:schemeClr val="lt1"/>
          </a:fontRef>
        </dgm:style>
      </dgm:prSet>
      <dgm:spPr/>
      <dgm:t>
        <a:bodyPr/>
        <a:lstStyle/>
        <a:p>
          <a:r>
            <a:rPr kumimoji="1" lang="ja-JP" altLang="en-US" sz="1800" b="1" dirty="0" smtClean="0"/>
            <a:t>債権の効力</a:t>
          </a:r>
          <a:endParaRPr kumimoji="1" lang="ja-JP" altLang="en-US" sz="1800" b="1" dirty="0"/>
        </a:p>
      </dgm:t>
    </dgm:pt>
    <dgm:pt modelId="{264DD244-DAC0-4CCA-BFCA-0AC350FFFF4B}" type="parTrans" cxnId="{9B33C506-1FB8-4DE2-AE5B-6B288C0283F7}">
      <dgm:prSet custT="1"/>
      <dgm:spPr/>
      <dgm:t>
        <a:bodyPr/>
        <a:lstStyle/>
        <a:p>
          <a:endParaRPr kumimoji="1" lang="ja-JP" altLang="en-US" sz="1800" b="1"/>
        </a:p>
      </dgm:t>
    </dgm:pt>
    <dgm:pt modelId="{81FB2604-BC70-4D40-8556-1052FE99895D}" type="sibTrans" cxnId="{9B33C506-1FB8-4DE2-AE5B-6B288C0283F7}">
      <dgm:prSet/>
      <dgm:spPr/>
      <dgm:t>
        <a:bodyPr/>
        <a:lstStyle/>
        <a:p>
          <a:endParaRPr kumimoji="1" lang="ja-JP" altLang="en-US" sz="1800" b="1"/>
        </a:p>
      </dgm:t>
    </dgm:pt>
    <dgm:pt modelId="{B6E1D921-182E-4048-BDC8-724A0C897426}">
      <dgm:prSet phldrT="[テキスト]" custT="1">
        <dgm:style>
          <a:lnRef idx="1">
            <a:schemeClr val="accent3"/>
          </a:lnRef>
          <a:fillRef idx="3">
            <a:schemeClr val="accent3"/>
          </a:fillRef>
          <a:effectRef idx="2">
            <a:schemeClr val="accent3"/>
          </a:effectRef>
          <a:fontRef idx="minor">
            <a:schemeClr val="lt1"/>
          </a:fontRef>
        </dgm:style>
      </dgm:prSet>
      <dgm:spPr/>
      <dgm:t>
        <a:bodyPr/>
        <a:lstStyle/>
        <a:p>
          <a:r>
            <a:rPr kumimoji="1" lang="ja-JP" altLang="en-US" sz="1800" b="1" dirty="0" smtClean="0"/>
            <a:t>多数当事者関係</a:t>
          </a:r>
          <a:endParaRPr kumimoji="1" lang="ja-JP" altLang="en-US" sz="1800" b="1" dirty="0"/>
        </a:p>
      </dgm:t>
    </dgm:pt>
    <dgm:pt modelId="{5B6274AF-3B28-43CD-908D-53DE9484E8F9}" type="parTrans" cxnId="{C260FF7D-BCDA-4888-BE39-BAA0FAC10BAC}">
      <dgm:prSet custT="1"/>
      <dgm:spPr/>
      <dgm:t>
        <a:bodyPr/>
        <a:lstStyle/>
        <a:p>
          <a:endParaRPr kumimoji="1" lang="ja-JP" altLang="en-US" sz="1800" b="1"/>
        </a:p>
      </dgm:t>
    </dgm:pt>
    <dgm:pt modelId="{6FEBE3F1-365E-4C65-974C-209DB339D806}" type="sibTrans" cxnId="{C260FF7D-BCDA-4888-BE39-BAA0FAC10BAC}">
      <dgm:prSet/>
      <dgm:spPr/>
      <dgm:t>
        <a:bodyPr/>
        <a:lstStyle/>
        <a:p>
          <a:endParaRPr kumimoji="1" lang="ja-JP" altLang="en-US" sz="1800" b="1"/>
        </a:p>
      </dgm:t>
    </dgm:pt>
    <dgm:pt modelId="{FCBF3A01-E91B-4DD1-B42C-490771F3EA12}">
      <dgm:prSet phldrT="[テキスト]" custT="1">
        <dgm:style>
          <a:lnRef idx="1">
            <a:schemeClr val="accent3"/>
          </a:lnRef>
          <a:fillRef idx="2">
            <a:schemeClr val="accent3"/>
          </a:fillRef>
          <a:effectRef idx="1">
            <a:schemeClr val="accent3"/>
          </a:effectRef>
          <a:fontRef idx="minor">
            <a:schemeClr val="dk1"/>
          </a:fontRef>
        </dgm:style>
      </dgm:prSet>
      <dgm:spPr/>
      <dgm:t>
        <a:bodyPr/>
        <a:lstStyle/>
        <a:p>
          <a:r>
            <a:rPr kumimoji="1" lang="ja-JP" altLang="en-US" sz="1800" b="1" dirty="0" smtClean="0"/>
            <a:t>債権の譲渡</a:t>
          </a:r>
          <a:endParaRPr kumimoji="1" lang="ja-JP" altLang="en-US" sz="1800" b="1" dirty="0"/>
        </a:p>
      </dgm:t>
    </dgm:pt>
    <dgm:pt modelId="{1DC6C766-D3FE-459A-A5C3-E6A4AB0203D2}" type="parTrans" cxnId="{D170769A-0BCB-47BE-B0C1-951A40E94B4D}">
      <dgm:prSet custT="1"/>
      <dgm:spPr/>
      <dgm:t>
        <a:bodyPr/>
        <a:lstStyle/>
        <a:p>
          <a:endParaRPr kumimoji="1" lang="ja-JP" altLang="en-US" sz="1800" b="1"/>
        </a:p>
      </dgm:t>
    </dgm:pt>
    <dgm:pt modelId="{CA41A4EF-A132-47BD-A3FB-03598378B16A}" type="sibTrans" cxnId="{D170769A-0BCB-47BE-B0C1-951A40E94B4D}">
      <dgm:prSet/>
      <dgm:spPr/>
      <dgm:t>
        <a:bodyPr/>
        <a:lstStyle/>
        <a:p>
          <a:endParaRPr kumimoji="1" lang="ja-JP" altLang="en-US" sz="1800" b="1"/>
        </a:p>
      </dgm:t>
    </dgm:pt>
    <dgm:pt modelId="{0F70F376-AB1F-4B3C-A51F-C1817C6F7CB7}">
      <dgm:prSet phldrT="[テキスト]" custT="1">
        <dgm:style>
          <a:lnRef idx="1">
            <a:schemeClr val="accent3"/>
          </a:lnRef>
          <a:fillRef idx="3">
            <a:schemeClr val="accent3"/>
          </a:fillRef>
          <a:effectRef idx="2">
            <a:schemeClr val="accent3"/>
          </a:effectRef>
          <a:fontRef idx="minor">
            <a:schemeClr val="lt1"/>
          </a:fontRef>
        </dgm:style>
      </dgm:prSet>
      <dgm:spPr/>
      <dgm:t>
        <a:bodyPr/>
        <a:lstStyle/>
        <a:p>
          <a:r>
            <a:rPr kumimoji="1" lang="ja-JP" altLang="en-US" sz="1800" b="1" dirty="0" smtClean="0"/>
            <a:t>債権の消滅</a:t>
          </a:r>
          <a:endParaRPr kumimoji="1" lang="ja-JP" altLang="en-US" sz="1800" b="1" dirty="0"/>
        </a:p>
      </dgm:t>
    </dgm:pt>
    <dgm:pt modelId="{8E0CF490-21E8-4747-AEC0-7686E6A5E200}" type="parTrans" cxnId="{E88AA480-EF03-4170-9401-B7AEDB7B1F08}">
      <dgm:prSet custT="1"/>
      <dgm:spPr/>
      <dgm:t>
        <a:bodyPr/>
        <a:lstStyle/>
        <a:p>
          <a:endParaRPr kumimoji="1" lang="ja-JP" altLang="en-US" sz="1800" b="1"/>
        </a:p>
      </dgm:t>
    </dgm:pt>
    <dgm:pt modelId="{8E6690B3-DD80-40EE-8421-6A5F9CB4938A}" type="sibTrans" cxnId="{E88AA480-EF03-4170-9401-B7AEDB7B1F08}">
      <dgm:prSet/>
      <dgm:spPr/>
      <dgm:t>
        <a:bodyPr/>
        <a:lstStyle/>
        <a:p>
          <a:endParaRPr kumimoji="1" lang="ja-JP" altLang="en-US" sz="1800" b="1"/>
        </a:p>
      </dgm:t>
    </dgm:pt>
    <dgm:pt modelId="{C971C309-3051-4634-A044-956F18AC6851}">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弁済</a:t>
          </a:r>
          <a:endParaRPr kumimoji="1" lang="ja-JP" altLang="en-US" sz="1800" b="1" dirty="0"/>
        </a:p>
      </dgm:t>
    </dgm:pt>
    <dgm:pt modelId="{6FCDD6B8-04F5-47AE-9460-7A24AF4CAB8D}" type="parTrans" cxnId="{B472C232-5633-4631-BA37-C9A9F15972D9}">
      <dgm:prSet custT="1"/>
      <dgm:spPr/>
      <dgm:t>
        <a:bodyPr/>
        <a:lstStyle/>
        <a:p>
          <a:endParaRPr kumimoji="1" lang="ja-JP" altLang="en-US" sz="1800" b="1"/>
        </a:p>
      </dgm:t>
    </dgm:pt>
    <dgm:pt modelId="{A0468C3A-65CE-49BF-9682-4AA7BE9FE0B0}" type="sibTrans" cxnId="{B472C232-5633-4631-BA37-C9A9F15972D9}">
      <dgm:prSet/>
      <dgm:spPr/>
      <dgm:t>
        <a:bodyPr/>
        <a:lstStyle/>
        <a:p>
          <a:endParaRPr kumimoji="1" lang="ja-JP" altLang="en-US" sz="1800" b="1"/>
        </a:p>
      </dgm:t>
    </dgm:pt>
    <dgm:pt modelId="{2C4A9001-E0E7-4709-ACE2-F1545DD53E31}">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相殺</a:t>
          </a:r>
          <a:endParaRPr kumimoji="1" lang="ja-JP" altLang="en-US" sz="1800" b="1" dirty="0"/>
        </a:p>
      </dgm:t>
    </dgm:pt>
    <dgm:pt modelId="{7B2E9CDD-117E-4A39-A9D5-5112F1508175}" type="parTrans" cxnId="{AA3F2491-4C1A-483A-9803-DEE1634BDD01}">
      <dgm:prSet custT="1"/>
      <dgm:spPr/>
      <dgm:t>
        <a:bodyPr/>
        <a:lstStyle/>
        <a:p>
          <a:endParaRPr kumimoji="1" lang="ja-JP" altLang="en-US" sz="1800" b="1"/>
        </a:p>
      </dgm:t>
    </dgm:pt>
    <dgm:pt modelId="{78722C14-72D3-4A40-90C8-4CD5955DCDA3}" type="sibTrans" cxnId="{AA3F2491-4C1A-483A-9803-DEE1634BDD01}">
      <dgm:prSet/>
      <dgm:spPr/>
      <dgm:t>
        <a:bodyPr/>
        <a:lstStyle/>
        <a:p>
          <a:endParaRPr kumimoji="1" lang="ja-JP" altLang="en-US" sz="1800" b="1"/>
        </a:p>
      </dgm:t>
    </dgm:pt>
    <dgm:pt modelId="{824223B2-4B7F-44C5-A545-C134924AE4D8}">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更改</a:t>
          </a:r>
          <a:endParaRPr kumimoji="1" lang="ja-JP" altLang="en-US" sz="1800" b="1" dirty="0"/>
        </a:p>
      </dgm:t>
    </dgm:pt>
    <dgm:pt modelId="{04E65CE7-CD27-4A36-8C3C-A728B4D6EDD7}" type="parTrans" cxnId="{1964F25C-EB29-46D7-BEA0-A1022DE9A32B}">
      <dgm:prSet custT="1"/>
      <dgm:spPr/>
      <dgm:t>
        <a:bodyPr/>
        <a:lstStyle/>
        <a:p>
          <a:endParaRPr kumimoji="1" lang="ja-JP" altLang="en-US" sz="1800" b="1"/>
        </a:p>
      </dgm:t>
    </dgm:pt>
    <dgm:pt modelId="{C085A112-BD2D-49BA-992F-37AB404EEA2D}" type="sibTrans" cxnId="{1964F25C-EB29-46D7-BEA0-A1022DE9A32B}">
      <dgm:prSet/>
      <dgm:spPr/>
      <dgm:t>
        <a:bodyPr/>
        <a:lstStyle/>
        <a:p>
          <a:endParaRPr kumimoji="1" lang="ja-JP" altLang="en-US" sz="1800" b="1"/>
        </a:p>
      </dgm:t>
    </dgm:pt>
    <dgm:pt modelId="{F3122972-5E0B-4FFA-8E93-417FD181C159}">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免除</a:t>
          </a:r>
          <a:endParaRPr kumimoji="1" lang="ja-JP" altLang="en-US" sz="1800" b="1" dirty="0"/>
        </a:p>
      </dgm:t>
    </dgm:pt>
    <dgm:pt modelId="{D21C6BE2-0AF5-42D5-9D00-DE943E1DD344}" type="parTrans" cxnId="{1D2F82DB-A3FC-41E4-AFA3-4B49EB5218CF}">
      <dgm:prSet custT="1"/>
      <dgm:spPr/>
      <dgm:t>
        <a:bodyPr/>
        <a:lstStyle/>
        <a:p>
          <a:endParaRPr kumimoji="1" lang="ja-JP" altLang="en-US" sz="1800" b="1"/>
        </a:p>
      </dgm:t>
    </dgm:pt>
    <dgm:pt modelId="{76DE91CE-5627-4224-8628-87EF51A66F90}" type="sibTrans" cxnId="{1D2F82DB-A3FC-41E4-AFA3-4B49EB5218CF}">
      <dgm:prSet/>
      <dgm:spPr/>
      <dgm:t>
        <a:bodyPr/>
        <a:lstStyle/>
        <a:p>
          <a:endParaRPr kumimoji="1" lang="ja-JP" altLang="en-US" sz="1800" b="1"/>
        </a:p>
      </dgm:t>
    </dgm:pt>
    <dgm:pt modelId="{23B38D7C-3CC3-483E-95A2-BBA7D9CEC56B}">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t>混同</a:t>
          </a:r>
          <a:endParaRPr kumimoji="1" lang="ja-JP" altLang="en-US" sz="1800" b="1" dirty="0"/>
        </a:p>
      </dgm:t>
    </dgm:pt>
    <dgm:pt modelId="{C75CC8E4-2085-4773-99F8-7A8EF93A127B}" type="parTrans" cxnId="{0A33FD00-3F91-47CE-9353-230FFB3787DA}">
      <dgm:prSet custT="1"/>
      <dgm:spPr/>
      <dgm:t>
        <a:bodyPr/>
        <a:lstStyle/>
        <a:p>
          <a:endParaRPr kumimoji="1" lang="ja-JP" altLang="en-US" sz="1800" b="1"/>
        </a:p>
      </dgm:t>
    </dgm:pt>
    <dgm:pt modelId="{A43D6451-2E60-4904-B1BF-C09BC701E89D}" type="sibTrans" cxnId="{0A33FD00-3F91-47CE-9353-230FFB3787DA}">
      <dgm:prSet/>
      <dgm:spPr/>
      <dgm:t>
        <a:bodyPr/>
        <a:lstStyle/>
        <a:p>
          <a:endParaRPr kumimoji="1" lang="ja-JP" altLang="en-US" sz="1800" b="1"/>
        </a:p>
      </dgm:t>
    </dgm:pt>
    <dgm:pt modelId="{B4F7076B-898A-423D-97B5-CE4884BC20FB}">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hlinkClick xmlns:r="http://schemas.openxmlformats.org/officeDocument/2006/relationships" r:id="" action="ppaction://noaction"/>
            </a:rPr>
            <a:t>履行強制</a:t>
          </a:r>
          <a:endParaRPr kumimoji="1" lang="ja-JP" altLang="en-US" sz="1800" b="1" dirty="0"/>
        </a:p>
      </dgm:t>
    </dgm:pt>
    <dgm:pt modelId="{6889CFF1-8CCD-47CA-BDD5-44C4C4B2C7EC}" type="parTrans" cxnId="{A92C9B98-4CB1-4C83-BD34-4EAAA898F79F}">
      <dgm:prSet custT="1"/>
      <dgm:spPr/>
      <dgm:t>
        <a:bodyPr/>
        <a:lstStyle/>
        <a:p>
          <a:endParaRPr kumimoji="1" lang="ja-JP" altLang="en-US" sz="1800" b="1"/>
        </a:p>
      </dgm:t>
    </dgm:pt>
    <dgm:pt modelId="{9CF2BD5C-0EBA-4EAC-A204-DB7A39CB4CA4}" type="sibTrans" cxnId="{A92C9B98-4CB1-4C83-BD34-4EAAA898F79F}">
      <dgm:prSet/>
      <dgm:spPr/>
      <dgm:t>
        <a:bodyPr/>
        <a:lstStyle/>
        <a:p>
          <a:endParaRPr kumimoji="1" lang="ja-JP" altLang="en-US" sz="1800" b="1"/>
        </a:p>
      </dgm:t>
    </dgm:pt>
    <dgm:pt modelId="{8F2C0127-28CB-4ACA-A92B-339660600D08}">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800" b="1" dirty="0" smtClean="0">
              <a:hlinkClick xmlns:r="http://schemas.openxmlformats.org/officeDocument/2006/relationships" r:id="" action="ppaction://noaction"/>
            </a:rPr>
            <a:t>損害賠償</a:t>
          </a:r>
          <a:endParaRPr kumimoji="1" lang="ja-JP" altLang="en-US" sz="1800" b="1" dirty="0"/>
        </a:p>
      </dgm:t>
    </dgm:pt>
    <dgm:pt modelId="{ECDDAE8D-901B-49B9-97B2-8213662B1C6E}" type="parTrans" cxnId="{CF286042-434B-48D5-BB28-B801367CF340}">
      <dgm:prSet custT="1"/>
      <dgm:spPr/>
      <dgm:t>
        <a:bodyPr/>
        <a:lstStyle/>
        <a:p>
          <a:endParaRPr kumimoji="1" lang="ja-JP" altLang="en-US" sz="1800" b="1"/>
        </a:p>
      </dgm:t>
    </dgm:pt>
    <dgm:pt modelId="{6A22CEF7-F23D-4690-A00B-AE6C13373B98}" type="sibTrans" cxnId="{CF286042-434B-48D5-BB28-B801367CF340}">
      <dgm:prSet/>
      <dgm:spPr/>
      <dgm:t>
        <a:bodyPr/>
        <a:lstStyle/>
        <a:p>
          <a:endParaRPr kumimoji="1" lang="ja-JP" altLang="en-US" sz="1800" b="1"/>
        </a:p>
      </dgm:t>
    </dgm:pt>
    <dgm:pt modelId="{A685CAEC-A84A-4201-AF40-3B32E0B703E7}">
      <dgm:prSet phldrT="[テキスト]" custT="1"/>
      <dgm:spPr>
        <a:solidFill>
          <a:schemeClr val="accent4">
            <a:lumMod val="60000"/>
            <a:lumOff val="40000"/>
          </a:schemeClr>
        </a:solidFill>
      </dgm:spPr>
      <dgm:t>
        <a:bodyPr/>
        <a:lstStyle/>
        <a:p>
          <a:r>
            <a:rPr kumimoji="1" lang="ja-JP" altLang="en-US" sz="1800" b="1" dirty="0" smtClean="0">
              <a:hlinkClick xmlns:r="http://schemas.openxmlformats.org/officeDocument/2006/relationships" r:id="" action="ppaction://noaction"/>
            </a:rPr>
            <a:t>対外的効力</a:t>
          </a:r>
          <a:endParaRPr kumimoji="1" lang="ja-JP" altLang="en-US" sz="1800" b="1" dirty="0"/>
        </a:p>
      </dgm:t>
    </dgm:pt>
    <dgm:pt modelId="{9864DC15-A4B9-46AB-8BDF-00B1DB58D94E}" type="parTrans" cxnId="{FF7CCD33-6EB8-4515-891E-0AB952DDA3D1}">
      <dgm:prSet custT="1"/>
      <dgm:spPr/>
      <dgm:t>
        <a:bodyPr/>
        <a:lstStyle/>
        <a:p>
          <a:endParaRPr kumimoji="1" lang="ja-JP" altLang="en-US" sz="1800" b="1"/>
        </a:p>
      </dgm:t>
    </dgm:pt>
    <dgm:pt modelId="{E34D6341-217E-415B-BC6F-CB2E8847A56C}" type="sibTrans" cxnId="{FF7CCD33-6EB8-4515-891E-0AB952DDA3D1}">
      <dgm:prSet/>
      <dgm:spPr/>
      <dgm:t>
        <a:bodyPr/>
        <a:lstStyle/>
        <a:p>
          <a:endParaRPr kumimoji="1" lang="ja-JP" altLang="en-US" sz="1800" b="1"/>
        </a:p>
      </dgm:t>
    </dgm:pt>
    <dgm:pt modelId="{B2C265BA-2236-4353-AB25-EC30413A03AA}">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800" b="1" dirty="0" smtClean="0">
              <a:hlinkClick xmlns:r="http://schemas.openxmlformats.org/officeDocument/2006/relationships" r:id="" action="ppaction://noaction"/>
            </a:rPr>
            <a:t>詐害行為取消権</a:t>
          </a:r>
          <a:endParaRPr kumimoji="1" lang="ja-JP" altLang="en-US" sz="1800" b="1" dirty="0"/>
        </a:p>
      </dgm:t>
    </dgm:pt>
    <dgm:pt modelId="{7FD34813-8573-48C0-8CC6-80877E459EC3}" type="parTrans" cxnId="{EEE04875-C110-495C-ACE5-5D2D1F6D0A4B}">
      <dgm:prSet custT="1"/>
      <dgm:spPr/>
      <dgm:t>
        <a:bodyPr/>
        <a:lstStyle/>
        <a:p>
          <a:endParaRPr kumimoji="1" lang="ja-JP" altLang="en-US" sz="1800" b="1"/>
        </a:p>
      </dgm:t>
    </dgm:pt>
    <dgm:pt modelId="{75558F9F-E6FE-4C3B-8BD0-AE9F3191DCD2}" type="sibTrans" cxnId="{EEE04875-C110-495C-ACE5-5D2D1F6D0A4B}">
      <dgm:prSet/>
      <dgm:spPr/>
      <dgm:t>
        <a:bodyPr/>
        <a:lstStyle/>
        <a:p>
          <a:endParaRPr kumimoji="1" lang="ja-JP" altLang="en-US" sz="1800" b="1"/>
        </a:p>
      </dgm:t>
    </dgm:pt>
    <dgm:pt modelId="{633AB0CB-8B11-4D99-B31C-BEA8422D50EC}">
      <dgm:prSet phldrT="[テキスト]" custT="1">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sz="1800" b="1" dirty="0" smtClean="0">
              <a:hlinkClick xmlns:r="http://schemas.openxmlformats.org/officeDocument/2006/relationships" r:id="" action="ppaction://noaction"/>
            </a:rPr>
            <a:t>可分・不可分債権</a:t>
          </a:r>
          <a:endParaRPr kumimoji="1" lang="ja-JP" altLang="en-US" sz="1800" b="1" dirty="0"/>
        </a:p>
      </dgm:t>
    </dgm:pt>
    <dgm:pt modelId="{ECD6E9AD-E638-401C-942E-506A3181BB6C}" type="parTrans" cxnId="{4B2EE5A4-C574-44B7-BB0E-553AA6745902}">
      <dgm:prSet custT="1"/>
      <dgm:spPr/>
      <dgm:t>
        <a:bodyPr/>
        <a:lstStyle/>
        <a:p>
          <a:endParaRPr kumimoji="1" lang="ja-JP" altLang="en-US" sz="1800" b="1"/>
        </a:p>
      </dgm:t>
    </dgm:pt>
    <dgm:pt modelId="{E6169D1A-8A65-422A-92E1-2B0F2821E985}" type="sibTrans" cxnId="{4B2EE5A4-C574-44B7-BB0E-553AA6745902}">
      <dgm:prSet/>
      <dgm:spPr/>
      <dgm:t>
        <a:bodyPr/>
        <a:lstStyle/>
        <a:p>
          <a:endParaRPr kumimoji="1" lang="ja-JP" altLang="en-US" sz="1800" b="1"/>
        </a:p>
      </dgm:t>
    </dgm:pt>
    <dgm:pt modelId="{0C09D163-D529-4347-9107-4F457C3115E8}">
      <dgm:prSet phldrT="[テキスト]" custT="1">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sz="1800" b="1" dirty="0" smtClean="0">
              <a:hlinkClick xmlns:r="http://schemas.openxmlformats.org/officeDocument/2006/relationships" r:id="" action="ppaction://noaction"/>
            </a:rPr>
            <a:t>連帯債務</a:t>
          </a:r>
          <a:endParaRPr kumimoji="1" lang="ja-JP" altLang="en-US" sz="1800" b="1" dirty="0"/>
        </a:p>
      </dgm:t>
    </dgm:pt>
    <dgm:pt modelId="{0C1B9D95-63AC-4041-9B25-8D36984D1545}" type="parTrans" cxnId="{A2107E53-A42A-4669-8810-E915FBA73EFA}">
      <dgm:prSet custT="1"/>
      <dgm:spPr/>
      <dgm:t>
        <a:bodyPr/>
        <a:lstStyle/>
        <a:p>
          <a:endParaRPr kumimoji="1" lang="ja-JP" altLang="en-US" sz="1800" b="1"/>
        </a:p>
      </dgm:t>
    </dgm:pt>
    <dgm:pt modelId="{D750C736-B767-45AF-A2D9-477B2EB9433C}" type="sibTrans" cxnId="{A2107E53-A42A-4669-8810-E915FBA73EFA}">
      <dgm:prSet/>
      <dgm:spPr/>
      <dgm:t>
        <a:bodyPr/>
        <a:lstStyle/>
        <a:p>
          <a:endParaRPr kumimoji="1" lang="ja-JP" altLang="en-US" sz="1800" b="1"/>
        </a:p>
      </dgm:t>
    </dgm:pt>
    <dgm:pt modelId="{83EC7C1F-6F40-4F31-A48E-821B8F7BC3AF}">
      <dgm:prSet phldrT="[テキスト]" custT="1">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sz="1800" b="1" dirty="0" smtClean="0">
              <a:hlinkClick xmlns:r="http://schemas.openxmlformats.org/officeDocument/2006/relationships" r:id="" action="ppaction://noaction"/>
            </a:rPr>
            <a:t>保証</a:t>
          </a:r>
          <a:endParaRPr kumimoji="1" lang="ja-JP" altLang="en-US" sz="1800" b="1" dirty="0"/>
        </a:p>
      </dgm:t>
    </dgm:pt>
    <dgm:pt modelId="{72942335-7F43-4492-90FB-D92E925700D2}" type="parTrans" cxnId="{3078EB49-488B-41AC-91F8-6DF41F3C1DAC}">
      <dgm:prSet custT="1"/>
      <dgm:spPr/>
      <dgm:t>
        <a:bodyPr/>
        <a:lstStyle/>
        <a:p>
          <a:endParaRPr kumimoji="1" lang="ja-JP" altLang="en-US" sz="1800" b="1"/>
        </a:p>
      </dgm:t>
    </dgm:pt>
    <dgm:pt modelId="{F3F263BD-CEA1-486E-A346-5CAB5C49B3C3}" type="sibTrans" cxnId="{3078EB49-488B-41AC-91F8-6DF41F3C1DAC}">
      <dgm:prSet/>
      <dgm:spPr/>
      <dgm:t>
        <a:bodyPr/>
        <a:lstStyle/>
        <a:p>
          <a:endParaRPr kumimoji="1" lang="ja-JP" altLang="en-US" sz="1800" b="1"/>
        </a:p>
      </dgm:t>
    </dgm:pt>
    <dgm:pt modelId="{A5AF2FE5-E926-46DF-9012-1256D372DB38}">
      <dgm:prSet phldrT="[テキスト]" custT="1"/>
      <dgm:spPr>
        <a:solidFill>
          <a:schemeClr val="accent4">
            <a:lumMod val="60000"/>
            <a:lumOff val="40000"/>
          </a:schemeClr>
        </a:solidFill>
      </dgm:spPr>
      <dgm:t>
        <a:bodyPr/>
        <a:lstStyle/>
        <a:p>
          <a:r>
            <a:rPr kumimoji="1" lang="ja-JP" altLang="en-US" sz="1800" b="1" dirty="0" smtClean="0">
              <a:hlinkClick xmlns:r="http://schemas.openxmlformats.org/officeDocument/2006/relationships" r:id="" action="ppaction://noaction"/>
            </a:rPr>
            <a:t>対内的効力</a:t>
          </a:r>
          <a:endParaRPr kumimoji="1" lang="ja-JP" altLang="en-US" sz="1800" b="1" dirty="0"/>
        </a:p>
      </dgm:t>
    </dgm:pt>
    <dgm:pt modelId="{D32D4521-141B-4F37-938C-42DB91F3E3F5}" type="parTrans" cxnId="{E2D0CD7C-3401-4217-8832-C119A7FD6873}">
      <dgm:prSet custT="1"/>
      <dgm:spPr/>
      <dgm:t>
        <a:bodyPr/>
        <a:lstStyle/>
        <a:p>
          <a:endParaRPr kumimoji="1" lang="ja-JP" altLang="en-US" sz="1800" b="1"/>
        </a:p>
      </dgm:t>
    </dgm:pt>
    <dgm:pt modelId="{CB2FD080-99B3-4691-8A7D-D7C01681E462}" type="sibTrans" cxnId="{E2D0CD7C-3401-4217-8832-C119A7FD6873}">
      <dgm:prSet/>
      <dgm:spPr/>
      <dgm:t>
        <a:bodyPr/>
        <a:lstStyle/>
        <a:p>
          <a:endParaRPr kumimoji="1" lang="ja-JP" altLang="en-US" sz="1800" b="1"/>
        </a:p>
      </dgm:t>
    </dgm:pt>
    <dgm:pt modelId="{4721B757-41CB-452C-B1B6-EA547C10CFC9}">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800" b="1" dirty="0" smtClean="0">
              <a:hlinkClick xmlns:r="http://schemas.openxmlformats.org/officeDocument/2006/relationships" r:id="" action="ppaction://noaction"/>
            </a:rPr>
            <a:t>債権者代位権</a:t>
          </a:r>
          <a:endParaRPr kumimoji="1" lang="ja-JP" altLang="en-US" sz="1800" b="1" dirty="0"/>
        </a:p>
      </dgm:t>
    </dgm:pt>
    <dgm:pt modelId="{4143AAFC-A78C-4A17-8DE8-0A0C0B7F45DB}" type="parTrans" cxnId="{F3A836C0-DF0A-4578-B3C3-CB9810592FC1}">
      <dgm:prSet custT="1"/>
      <dgm:spPr/>
      <dgm:t>
        <a:bodyPr/>
        <a:lstStyle/>
        <a:p>
          <a:endParaRPr kumimoji="1" lang="ja-JP" altLang="en-US" sz="1800" b="1"/>
        </a:p>
      </dgm:t>
    </dgm:pt>
    <dgm:pt modelId="{8F9E63E6-8CF3-40AD-B506-C212207080BF}" type="sibTrans" cxnId="{F3A836C0-DF0A-4578-B3C3-CB9810592FC1}">
      <dgm:prSet/>
      <dgm:spPr/>
      <dgm:t>
        <a:bodyPr/>
        <a:lstStyle/>
        <a:p>
          <a:endParaRPr kumimoji="1" lang="ja-JP" altLang="en-US" sz="1800" b="1"/>
        </a:p>
      </dgm:t>
    </dgm:pt>
    <dgm:pt modelId="{7BEFA527-BD8A-4DA1-897A-3ED25A225EF1}" type="pres">
      <dgm:prSet presAssocID="{CD585AA5-2A47-42F6-A619-A6946038D672}" presName="diagram" presStyleCnt="0">
        <dgm:presLayoutVars>
          <dgm:chPref val="1"/>
          <dgm:dir/>
          <dgm:animOne val="branch"/>
          <dgm:animLvl val="lvl"/>
          <dgm:resizeHandles val="exact"/>
        </dgm:presLayoutVars>
      </dgm:prSet>
      <dgm:spPr/>
      <dgm:t>
        <a:bodyPr/>
        <a:lstStyle/>
        <a:p>
          <a:endParaRPr kumimoji="1" lang="ja-JP" altLang="en-US"/>
        </a:p>
      </dgm:t>
    </dgm:pt>
    <dgm:pt modelId="{571DBE65-4E02-488D-ABCF-D26E80B6FCE7}" type="pres">
      <dgm:prSet presAssocID="{373312FE-2544-4CBA-9AAE-C2888DA43FBA}" presName="root1" presStyleCnt="0"/>
      <dgm:spPr/>
    </dgm:pt>
    <dgm:pt modelId="{C109536B-B238-43A4-8089-E5F04636403A}" type="pres">
      <dgm:prSet presAssocID="{373312FE-2544-4CBA-9AAE-C2888DA43FBA}" presName="LevelOneTextNode" presStyleLbl="node0" presStyleIdx="0" presStyleCnt="1" custScaleX="56448" custScaleY="313842" custLinFactNeighborX="-371" custLinFactNeighborY="-9363">
        <dgm:presLayoutVars>
          <dgm:chPref val="3"/>
        </dgm:presLayoutVars>
      </dgm:prSet>
      <dgm:spPr/>
      <dgm:t>
        <a:bodyPr/>
        <a:lstStyle/>
        <a:p>
          <a:endParaRPr kumimoji="1" lang="ja-JP" altLang="en-US"/>
        </a:p>
      </dgm:t>
    </dgm:pt>
    <dgm:pt modelId="{E4F83F56-1480-4ECE-81E8-D3ECC8004AC8}" type="pres">
      <dgm:prSet presAssocID="{373312FE-2544-4CBA-9AAE-C2888DA43FBA}" presName="level2hierChild" presStyleCnt="0"/>
      <dgm:spPr/>
    </dgm:pt>
    <dgm:pt modelId="{2A5DD27B-6377-45B3-BCB0-6E5E5877211A}" type="pres">
      <dgm:prSet presAssocID="{3FF8C6FD-3518-4418-8CEC-E0CB1F3F120E}" presName="conn2-1" presStyleLbl="parChTrans1D2" presStyleIdx="0" presStyleCnt="5"/>
      <dgm:spPr/>
      <dgm:t>
        <a:bodyPr/>
        <a:lstStyle/>
        <a:p>
          <a:endParaRPr kumimoji="1" lang="ja-JP" altLang="en-US"/>
        </a:p>
      </dgm:t>
    </dgm:pt>
    <dgm:pt modelId="{CC1634AC-ECFC-4A75-B076-560E01BC3CFD}" type="pres">
      <dgm:prSet presAssocID="{3FF8C6FD-3518-4418-8CEC-E0CB1F3F120E}" presName="connTx" presStyleLbl="parChTrans1D2" presStyleIdx="0" presStyleCnt="5"/>
      <dgm:spPr/>
      <dgm:t>
        <a:bodyPr/>
        <a:lstStyle/>
        <a:p>
          <a:endParaRPr kumimoji="1" lang="ja-JP" altLang="en-US"/>
        </a:p>
      </dgm:t>
    </dgm:pt>
    <dgm:pt modelId="{E8B7F824-C422-4BF0-A22C-3961ABD3F410}" type="pres">
      <dgm:prSet presAssocID="{E790689D-9E5D-4B60-8772-FA973FBF53D1}" presName="root2" presStyleCnt="0"/>
      <dgm:spPr/>
    </dgm:pt>
    <dgm:pt modelId="{EA1452E0-2326-41DD-9E55-5307506272A9}" type="pres">
      <dgm:prSet presAssocID="{E790689D-9E5D-4B60-8772-FA973FBF53D1}" presName="LevelTwoTextNode" presStyleLbl="node2" presStyleIdx="0" presStyleCnt="5" custScaleX="161051" custScaleY="68302" custLinFactNeighborY="-15325">
        <dgm:presLayoutVars>
          <dgm:chPref val="3"/>
        </dgm:presLayoutVars>
      </dgm:prSet>
      <dgm:spPr/>
      <dgm:t>
        <a:bodyPr/>
        <a:lstStyle/>
        <a:p>
          <a:endParaRPr kumimoji="1" lang="ja-JP" altLang="en-US"/>
        </a:p>
      </dgm:t>
    </dgm:pt>
    <dgm:pt modelId="{82747F0A-4500-423D-B1D0-B890B4E822BF}" type="pres">
      <dgm:prSet presAssocID="{E790689D-9E5D-4B60-8772-FA973FBF53D1}" presName="level3hierChild" presStyleCnt="0"/>
      <dgm:spPr/>
    </dgm:pt>
    <dgm:pt modelId="{23E4A298-627C-4164-A581-B66014E337C2}" type="pres">
      <dgm:prSet presAssocID="{264DD244-DAC0-4CCA-BFCA-0AC350FFFF4B}" presName="conn2-1" presStyleLbl="parChTrans1D2" presStyleIdx="1" presStyleCnt="5"/>
      <dgm:spPr/>
      <dgm:t>
        <a:bodyPr/>
        <a:lstStyle/>
        <a:p>
          <a:endParaRPr kumimoji="1" lang="ja-JP" altLang="en-US"/>
        </a:p>
      </dgm:t>
    </dgm:pt>
    <dgm:pt modelId="{D6D2786E-52B2-469F-8648-C3757E2D781A}" type="pres">
      <dgm:prSet presAssocID="{264DD244-DAC0-4CCA-BFCA-0AC350FFFF4B}" presName="connTx" presStyleLbl="parChTrans1D2" presStyleIdx="1" presStyleCnt="5"/>
      <dgm:spPr/>
      <dgm:t>
        <a:bodyPr/>
        <a:lstStyle/>
        <a:p>
          <a:endParaRPr kumimoji="1" lang="ja-JP" altLang="en-US"/>
        </a:p>
      </dgm:t>
    </dgm:pt>
    <dgm:pt modelId="{A3B67C75-B8EB-4894-83EE-7E9E5A4A11A9}" type="pres">
      <dgm:prSet presAssocID="{74438B7B-3232-4EFB-B958-361C21D60420}" presName="root2" presStyleCnt="0"/>
      <dgm:spPr/>
    </dgm:pt>
    <dgm:pt modelId="{F34B0C03-03D9-4050-82E3-C773A58D9D4E}" type="pres">
      <dgm:prSet presAssocID="{74438B7B-3232-4EFB-B958-361C21D60420}" presName="LevelTwoTextNode" presStyleLbl="node2" presStyleIdx="1" presStyleCnt="5" custScaleX="161051" custScaleY="68302" custLinFactNeighborY="-12733">
        <dgm:presLayoutVars>
          <dgm:chPref val="3"/>
        </dgm:presLayoutVars>
      </dgm:prSet>
      <dgm:spPr/>
      <dgm:t>
        <a:bodyPr/>
        <a:lstStyle/>
        <a:p>
          <a:endParaRPr kumimoji="1" lang="ja-JP" altLang="en-US"/>
        </a:p>
      </dgm:t>
    </dgm:pt>
    <dgm:pt modelId="{2E66F1B3-5054-4570-A428-E295EA7A3798}" type="pres">
      <dgm:prSet presAssocID="{74438B7B-3232-4EFB-B958-361C21D60420}" presName="level3hierChild" presStyleCnt="0"/>
      <dgm:spPr/>
    </dgm:pt>
    <dgm:pt modelId="{5521E3CF-B97C-4BB2-933C-BAD038A97C7F}" type="pres">
      <dgm:prSet presAssocID="{D32D4521-141B-4F37-938C-42DB91F3E3F5}" presName="conn2-1" presStyleLbl="parChTrans1D3" presStyleIdx="0" presStyleCnt="10"/>
      <dgm:spPr/>
      <dgm:t>
        <a:bodyPr/>
        <a:lstStyle/>
        <a:p>
          <a:endParaRPr kumimoji="1" lang="ja-JP" altLang="en-US"/>
        </a:p>
      </dgm:t>
    </dgm:pt>
    <dgm:pt modelId="{83C06190-57EE-4270-8990-C2DBF2DE6251}" type="pres">
      <dgm:prSet presAssocID="{D32D4521-141B-4F37-938C-42DB91F3E3F5}" presName="connTx" presStyleLbl="parChTrans1D3" presStyleIdx="0" presStyleCnt="10"/>
      <dgm:spPr/>
      <dgm:t>
        <a:bodyPr/>
        <a:lstStyle/>
        <a:p>
          <a:endParaRPr kumimoji="1" lang="ja-JP" altLang="en-US"/>
        </a:p>
      </dgm:t>
    </dgm:pt>
    <dgm:pt modelId="{92F70BA4-29CE-442D-A359-5A9DF7A0FC6D}" type="pres">
      <dgm:prSet presAssocID="{A5AF2FE5-E926-46DF-9012-1256D372DB38}" presName="root2" presStyleCnt="0"/>
      <dgm:spPr/>
    </dgm:pt>
    <dgm:pt modelId="{35ECB1A7-DDB0-448F-B87B-1DC5108E19F7}" type="pres">
      <dgm:prSet presAssocID="{A5AF2FE5-E926-46DF-9012-1256D372DB38}" presName="LevelTwoTextNode" presStyleLbl="node3" presStyleIdx="0" presStyleCnt="10" custScaleX="214359" custScaleY="82645" custLinFactNeighborY="-6976">
        <dgm:presLayoutVars>
          <dgm:chPref val="3"/>
        </dgm:presLayoutVars>
      </dgm:prSet>
      <dgm:spPr/>
      <dgm:t>
        <a:bodyPr/>
        <a:lstStyle/>
        <a:p>
          <a:endParaRPr kumimoji="1" lang="ja-JP" altLang="en-US"/>
        </a:p>
      </dgm:t>
    </dgm:pt>
    <dgm:pt modelId="{2B9CCCC4-2033-4D82-A3B3-866D8BDAD85D}" type="pres">
      <dgm:prSet presAssocID="{A5AF2FE5-E926-46DF-9012-1256D372DB38}" presName="level3hierChild" presStyleCnt="0"/>
      <dgm:spPr/>
    </dgm:pt>
    <dgm:pt modelId="{7DB6BA9B-35D5-42C0-92D8-5C96B56CA5A5}" type="pres">
      <dgm:prSet presAssocID="{6889CFF1-8CCD-47CA-BDD5-44C4C4B2C7EC}" presName="conn2-1" presStyleLbl="parChTrans1D4" presStyleIdx="0" presStyleCnt="4"/>
      <dgm:spPr/>
      <dgm:t>
        <a:bodyPr/>
        <a:lstStyle/>
        <a:p>
          <a:endParaRPr kumimoji="1" lang="ja-JP" altLang="en-US"/>
        </a:p>
      </dgm:t>
    </dgm:pt>
    <dgm:pt modelId="{B52F1FBF-DDCC-4F0A-9844-4D76D9660C52}" type="pres">
      <dgm:prSet presAssocID="{6889CFF1-8CCD-47CA-BDD5-44C4C4B2C7EC}" presName="connTx" presStyleLbl="parChTrans1D4" presStyleIdx="0" presStyleCnt="4"/>
      <dgm:spPr/>
      <dgm:t>
        <a:bodyPr/>
        <a:lstStyle/>
        <a:p>
          <a:endParaRPr kumimoji="1" lang="ja-JP" altLang="en-US"/>
        </a:p>
      </dgm:t>
    </dgm:pt>
    <dgm:pt modelId="{72D073A3-034E-4B5B-850D-BDE7E882579A}" type="pres">
      <dgm:prSet presAssocID="{B4F7076B-898A-423D-97B5-CE4884BC20FB}" presName="root2" presStyleCnt="0"/>
      <dgm:spPr/>
    </dgm:pt>
    <dgm:pt modelId="{46FF0FFB-F068-4B1B-A82F-4732C1A5C61D}" type="pres">
      <dgm:prSet presAssocID="{B4F7076B-898A-423D-97B5-CE4884BC20FB}" presName="LevelTwoTextNode" presStyleLbl="node4" presStyleIdx="0" presStyleCnt="4" custScaleX="161051" custScaleY="51316" custLinFactNeighborX="371" custLinFactNeighborY="-4812">
        <dgm:presLayoutVars>
          <dgm:chPref val="3"/>
        </dgm:presLayoutVars>
      </dgm:prSet>
      <dgm:spPr/>
      <dgm:t>
        <a:bodyPr/>
        <a:lstStyle/>
        <a:p>
          <a:endParaRPr kumimoji="1" lang="ja-JP" altLang="en-US"/>
        </a:p>
      </dgm:t>
    </dgm:pt>
    <dgm:pt modelId="{200119AF-715A-41D5-982D-8527935A4EDF}" type="pres">
      <dgm:prSet presAssocID="{B4F7076B-898A-423D-97B5-CE4884BC20FB}" presName="level3hierChild" presStyleCnt="0"/>
      <dgm:spPr/>
    </dgm:pt>
    <dgm:pt modelId="{91AACBDE-33FF-41E7-A1E0-41750AD970A8}" type="pres">
      <dgm:prSet presAssocID="{ECDDAE8D-901B-49B9-97B2-8213662B1C6E}" presName="conn2-1" presStyleLbl="parChTrans1D4" presStyleIdx="1" presStyleCnt="4"/>
      <dgm:spPr/>
      <dgm:t>
        <a:bodyPr/>
        <a:lstStyle/>
        <a:p>
          <a:endParaRPr kumimoji="1" lang="ja-JP" altLang="en-US"/>
        </a:p>
      </dgm:t>
    </dgm:pt>
    <dgm:pt modelId="{83600D96-4827-4457-8D22-7FC30EAAA443}" type="pres">
      <dgm:prSet presAssocID="{ECDDAE8D-901B-49B9-97B2-8213662B1C6E}" presName="connTx" presStyleLbl="parChTrans1D4" presStyleIdx="1" presStyleCnt="4"/>
      <dgm:spPr/>
      <dgm:t>
        <a:bodyPr/>
        <a:lstStyle/>
        <a:p>
          <a:endParaRPr kumimoji="1" lang="ja-JP" altLang="en-US"/>
        </a:p>
      </dgm:t>
    </dgm:pt>
    <dgm:pt modelId="{43077B6D-B708-4343-97B1-7F3B0783AF6E}" type="pres">
      <dgm:prSet presAssocID="{8F2C0127-28CB-4ACA-A92B-339660600D08}" presName="root2" presStyleCnt="0"/>
      <dgm:spPr/>
    </dgm:pt>
    <dgm:pt modelId="{EDE9C102-0D0A-40E1-B02F-D96D95F8E8EC}" type="pres">
      <dgm:prSet presAssocID="{8F2C0127-28CB-4ACA-A92B-339660600D08}" presName="LevelTwoTextNode" presStyleLbl="node4" presStyleIdx="1" presStyleCnt="4" custScaleX="161051" custScaleY="51316" custLinFactNeighborX="371" custLinFactNeighborY="-12743">
        <dgm:presLayoutVars>
          <dgm:chPref val="3"/>
        </dgm:presLayoutVars>
      </dgm:prSet>
      <dgm:spPr/>
      <dgm:t>
        <a:bodyPr/>
        <a:lstStyle/>
        <a:p>
          <a:endParaRPr kumimoji="1" lang="ja-JP" altLang="en-US"/>
        </a:p>
      </dgm:t>
    </dgm:pt>
    <dgm:pt modelId="{8B23BBC0-7FDF-4D45-9CB7-EBCB10DD6CE5}" type="pres">
      <dgm:prSet presAssocID="{8F2C0127-28CB-4ACA-A92B-339660600D08}" presName="level3hierChild" presStyleCnt="0"/>
      <dgm:spPr/>
    </dgm:pt>
    <dgm:pt modelId="{2C8A8B71-3D82-45FC-91D6-21E4F577C143}" type="pres">
      <dgm:prSet presAssocID="{9864DC15-A4B9-46AB-8BDF-00B1DB58D94E}" presName="conn2-1" presStyleLbl="parChTrans1D3" presStyleIdx="1" presStyleCnt="10"/>
      <dgm:spPr/>
      <dgm:t>
        <a:bodyPr/>
        <a:lstStyle/>
        <a:p>
          <a:endParaRPr kumimoji="1" lang="ja-JP" altLang="en-US"/>
        </a:p>
      </dgm:t>
    </dgm:pt>
    <dgm:pt modelId="{98D52197-B056-458A-A970-7B788A5E181E}" type="pres">
      <dgm:prSet presAssocID="{9864DC15-A4B9-46AB-8BDF-00B1DB58D94E}" presName="connTx" presStyleLbl="parChTrans1D3" presStyleIdx="1" presStyleCnt="10"/>
      <dgm:spPr/>
      <dgm:t>
        <a:bodyPr/>
        <a:lstStyle/>
        <a:p>
          <a:endParaRPr kumimoji="1" lang="ja-JP" altLang="en-US"/>
        </a:p>
      </dgm:t>
    </dgm:pt>
    <dgm:pt modelId="{F247BFCF-22BE-4EAA-AB29-B5E665DDD633}" type="pres">
      <dgm:prSet presAssocID="{A685CAEC-A84A-4201-AF40-3B32E0B703E7}" presName="root2" presStyleCnt="0"/>
      <dgm:spPr/>
    </dgm:pt>
    <dgm:pt modelId="{362E926E-432B-4AF5-A8A2-9523244C7E30}" type="pres">
      <dgm:prSet presAssocID="{A685CAEC-A84A-4201-AF40-3B32E0B703E7}" presName="LevelTwoTextNode" presStyleLbl="node3" presStyleIdx="1" presStyleCnt="10" custScaleX="214359" custScaleY="82645" custLinFactNeighborY="-22965">
        <dgm:presLayoutVars>
          <dgm:chPref val="3"/>
        </dgm:presLayoutVars>
      </dgm:prSet>
      <dgm:spPr/>
      <dgm:t>
        <a:bodyPr/>
        <a:lstStyle/>
        <a:p>
          <a:endParaRPr kumimoji="1" lang="ja-JP" altLang="en-US"/>
        </a:p>
      </dgm:t>
    </dgm:pt>
    <dgm:pt modelId="{EE72BF1A-5466-467A-9E41-4B6869800EE6}" type="pres">
      <dgm:prSet presAssocID="{A685CAEC-A84A-4201-AF40-3B32E0B703E7}" presName="level3hierChild" presStyleCnt="0"/>
      <dgm:spPr/>
    </dgm:pt>
    <dgm:pt modelId="{0B54B85F-C7B8-46B0-92A9-031FB1E4E455}" type="pres">
      <dgm:prSet presAssocID="{4143AAFC-A78C-4A17-8DE8-0A0C0B7F45DB}" presName="conn2-1" presStyleLbl="parChTrans1D4" presStyleIdx="2" presStyleCnt="4"/>
      <dgm:spPr/>
      <dgm:t>
        <a:bodyPr/>
        <a:lstStyle/>
        <a:p>
          <a:endParaRPr kumimoji="1" lang="ja-JP" altLang="en-US"/>
        </a:p>
      </dgm:t>
    </dgm:pt>
    <dgm:pt modelId="{963078CB-8DA7-45B9-AD82-7D6ECB3FE0B1}" type="pres">
      <dgm:prSet presAssocID="{4143AAFC-A78C-4A17-8DE8-0A0C0B7F45DB}" presName="connTx" presStyleLbl="parChTrans1D4" presStyleIdx="2" presStyleCnt="4"/>
      <dgm:spPr/>
      <dgm:t>
        <a:bodyPr/>
        <a:lstStyle/>
        <a:p>
          <a:endParaRPr kumimoji="1" lang="ja-JP" altLang="en-US"/>
        </a:p>
      </dgm:t>
    </dgm:pt>
    <dgm:pt modelId="{CBEBB4A7-B5F1-4AC7-B481-C86496E3C6D3}" type="pres">
      <dgm:prSet presAssocID="{4721B757-41CB-452C-B1B6-EA547C10CFC9}" presName="root2" presStyleCnt="0"/>
      <dgm:spPr/>
    </dgm:pt>
    <dgm:pt modelId="{10D42795-88F6-454C-B135-7493651F2185}" type="pres">
      <dgm:prSet presAssocID="{4721B757-41CB-452C-B1B6-EA547C10CFC9}" presName="LevelTwoTextNode" presStyleLbl="node4" presStyleIdx="2" presStyleCnt="4" custScaleX="161051" custScaleY="62093" custLinFactNeighborX="371" custLinFactNeighborY="-15300">
        <dgm:presLayoutVars>
          <dgm:chPref val="3"/>
        </dgm:presLayoutVars>
      </dgm:prSet>
      <dgm:spPr/>
      <dgm:t>
        <a:bodyPr/>
        <a:lstStyle/>
        <a:p>
          <a:endParaRPr kumimoji="1" lang="ja-JP" altLang="en-US"/>
        </a:p>
      </dgm:t>
    </dgm:pt>
    <dgm:pt modelId="{83DAC17F-C1E2-493A-BDFA-C533F4375068}" type="pres">
      <dgm:prSet presAssocID="{4721B757-41CB-452C-B1B6-EA547C10CFC9}" presName="level3hierChild" presStyleCnt="0"/>
      <dgm:spPr/>
    </dgm:pt>
    <dgm:pt modelId="{A121E7C7-8332-4A8C-BDAC-71636066A16E}" type="pres">
      <dgm:prSet presAssocID="{7FD34813-8573-48C0-8CC6-80877E459EC3}" presName="conn2-1" presStyleLbl="parChTrans1D4" presStyleIdx="3" presStyleCnt="4"/>
      <dgm:spPr/>
      <dgm:t>
        <a:bodyPr/>
        <a:lstStyle/>
        <a:p>
          <a:endParaRPr kumimoji="1" lang="ja-JP" altLang="en-US"/>
        </a:p>
      </dgm:t>
    </dgm:pt>
    <dgm:pt modelId="{1BB69A9A-225C-4E48-9F68-ECBFD9D63021}" type="pres">
      <dgm:prSet presAssocID="{7FD34813-8573-48C0-8CC6-80877E459EC3}" presName="connTx" presStyleLbl="parChTrans1D4" presStyleIdx="3" presStyleCnt="4"/>
      <dgm:spPr/>
      <dgm:t>
        <a:bodyPr/>
        <a:lstStyle/>
        <a:p>
          <a:endParaRPr kumimoji="1" lang="ja-JP" altLang="en-US"/>
        </a:p>
      </dgm:t>
    </dgm:pt>
    <dgm:pt modelId="{A5F90A1B-FE75-4B96-86C6-813E18B0B204}" type="pres">
      <dgm:prSet presAssocID="{B2C265BA-2236-4353-AB25-EC30413A03AA}" presName="root2" presStyleCnt="0"/>
      <dgm:spPr/>
    </dgm:pt>
    <dgm:pt modelId="{A808F4EB-F2C7-4285-BF27-250C78E7876A}" type="pres">
      <dgm:prSet presAssocID="{B2C265BA-2236-4353-AB25-EC30413A03AA}" presName="LevelTwoTextNode" presStyleLbl="node4" presStyleIdx="3" presStyleCnt="4" custScaleX="161051" custScaleY="62093" custLinFactNeighborX="371" custLinFactNeighborY="-15300">
        <dgm:presLayoutVars>
          <dgm:chPref val="3"/>
        </dgm:presLayoutVars>
      </dgm:prSet>
      <dgm:spPr/>
      <dgm:t>
        <a:bodyPr/>
        <a:lstStyle/>
        <a:p>
          <a:endParaRPr kumimoji="1" lang="ja-JP" altLang="en-US"/>
        </a:p>
      </dgm:t>
    </dgm:pt>
    <dgm:pt modelId="{C414742F-1C8D-4006-948D-EEDE00AD1DAC}" type="pres">
      <dgm:prSet presAssocID="{B2C265BA-2236-4353-AB25-EC30413A03AA}" presName="level3hierChild" presStyleCnt="0"/>
      <dgm:spPr/>
    </dgm:pt>
    <dgm:pt modelId="{D071414C-3653-4650-A586-4A35AE5C80EE}" type="pres">
      <dgm:prSet presAssocID="{5B6274AF-3B28-43CD-908D-53DE9484E8F9}" presName="conn2-1" presStyleLbl="parChTrans1D2" presStyleIdx="2" presStyleCnt="5"/>
      <dgm:spPr/>
      <dgm:t>
        <a:bodyPr/>
        <a:lstStyle/>
        <a:p>
          <a:endParaRPr kumimoji="1" lang="ja-JP" altLang="en-US"/>
        </a:p>
      </dgm:t>
    </dgm:pt>
    <dgm:pt modelId="{298294D8-EA72-4233-8EE1-8D84C95058EA}" type="pres">
      <dgm:prSet presAssocID="{5B6274AF-3B28-43CD-908D-53DE9484E8F9}" presName="connTx" presStyleLbl="parChTrans1D2" presStyleIdx="2" presStyleCnt="5"/>
      <dgm:spPr/>
      <dgm:t>
        <a:bodyPr/>
        <a:lstStyle/>
        <a:p>
          <a:endParaRPr kumimoji="1" lang="ja-JP" altLang="en-US"/>
        </a:p>
      </dgm:t>
    </dgm:pt>
    <dgm:pt modelId="{55987BB9-CBB8-486D-96B2-CAF739FBC2F9}" type="pres">
      <dgm:prSet presAssocID="{B6E1D921-182E-4048-BDC8-724A0C897426}" presName="root2" presStyleCnt="0"/>
      <dgm:spPr/>
    </dgm:pt>
    <dgm:pt modelId="{9D953FA6-05F7-4775-B1D4-2E3459D67464}" type="pres">
      <dgm:prSet presAssocID="{B6E1D921-182E-4048-BDC8-724A0C897426}" presName="LevelTwoTextNode" presStyleLbl="node2" presStyleIdx="2" presStyleCnt="5" custScaleX="161051" custScaleY="75132" custLinFactNeighborY="-22968">
        <dgm:presLayoutVars>
          <dgm:chPref val="3"/>
        </dgm:presLayoutVars>
      </dgm:prSet>
      <dgm:spPr/>
      <dgm:t>
        <a:bodyPr/>
        <a:lstStyle/>
        <a:p>
          <a:endParaRPr kumimoji="1" lang="ja-JP" altLang="en-US"/>
        </a:p>
      </dgm:t>
    </dgm:pt>
    <dgm:pt modelId="{2DAC249A-9FC1-492A-9380-5FDB9CF256AE}" type="pres">
      <dgm:prSet presAssocID="{B6E1D921-182E-4048-BDC8-724A0C897426}" presName="level3hierChild" presStyleCnt="0"/>
      <dgm:spPr/>
    </dgm:pt>
    <dgm:pt modelId="{CB8A3205-89AD-42D2-810E-97C46EB82B60}" type="pres">
      <dgm:prSet presAssocID="{ECD6E9AD-E638-401C-942E-506A3181BB6C}" presName="conn2-1" presStyleLbl="parChTrans1D3" presStyleIdx="2" presStyleCnt="10"/>
      <dgm:spPr/>
      <dgm:t>
        <a:bodyPr/>
        <a:lstStyle/>
        <a:p>
          <a:endParaRPr kumimoji="1" lang="ja-JP" altLang="en-US"/>
        </a:p>
      </dgm:t>
    </dgm:pt>
    <dgm:pt modelId="{A456E213-2A1A-4EE4-ACB3-D489A3B027CE}" type="pres">
      <dgm:prSet presAssocID="{ECD6E9AD-E638-401C-942E-506A3181BB6C}" presName="connTx" presStyleLbl="parChTrans1D3" presStyleIdx="2" presStyleCnt="10"/>
      <dgm:spPr/>
      <dgm:t>
        <a:bodyPr/>
        <a:lstStyle/>
        <a:p>
          <a:endParaRPr kumimoji="1" lang="ja-JP" altLang="en-US"/>
        </a:p>
      </dgm:t>
    </dgm:pt>
    <dgm:pt modelId="{8BE0EC91-08D8-4C1C-8494-0E9B1ED782CA}" type="pres">
      <dgm:prSet presAssocID="{633AB0CB-8B11-4D99-B31C-BEA8422D50EC}" presName="root2" presStyleCnt="0"/>
      <dgm:spPr/>
    </dgm:pt>
    <dgm:pt modelId="{E9ADF1D5-730A-46CA-A3D7-DF18E387141A}" type="pres">
      <dgm:prSet presAssocID="{633AB0CB-8B11-4D99-B31C-BEA8422D50EC}" presName="LevelTwoTextNode" presStyleLbl="node3" presStyleIdx="2" presStyleCnt="10" custScaleX="214359" custScaleY="62093" custLinFactNeighborY="-22968">
        <dgm:presLayoutVars>
          <dgm:chPref val="3"/>
        </dgm:presLayoutVars>
      </dgm:prSet>
      <dgm:spPr/>
      <dgm:t>
        <a:bodyPr/>
        <a:lstStyle/>
        <a:p>
          <a:endParaRPr kumimoji="1" lang="ja-JP" altLang="en-US"/>
        </a:p>
      </dgm:t>
    </dgm:pt>
    <dgm:pt modelId="{DA2A4698-90B8-4E30-BBEC-59F4742E6D38}" type="pres">
      <dgm:prSet presAssocID="{633AB0CB-8B11-4D99-B31C-BEA8422D50EC}" presName="level3hierChild" presStyleCnt="0"/>
      <dgm:spPr/>
    </dgm:pt>
    <dgm:pt modelId="{C8CEEAEF-30E4-4C2B-A31A-86B159A3EBC8}" type="pres">
      <dgm:prSet presAssocID="{0C1B9D95-63AC-4041-9B25-8D36984D1545}" presName="conn2-1" presStyleLbl="parChTrans1D3" presStyleIdx="3" presStyleCnt="10"/>
      <dgm:spPr/>
      <dgm:t>
        <a:bodyPr/>
        <a:lstStyle/>
        <a:p>
          <a:endParaRPr kumimoji="1" lang="ja-JP" altLang="en-US"/>
        </a:p>
      </dgm:t>
    </dgm:pt>
    <dgm:pt modelId="{D6C76E7B-227D-4F1B-96E7-70926C7E3017}" type="pres">
      <dgm:prSet presAssocID="{0C1B9D95-63AC-4041-9B25-8D36984D1545}" presName="connTx" presStyleLbl="parChTrans1D3" presStyleIdx="3" presStyleCnt="10"/>
      <dgm:spPr/>
      <dgm:t>
        <a:bodyPr/>
        <a:lstStyle/>
        <a:p>
          <a:endParaRPr kumimoji="1" lang="ja-JP" altLang="en-US"/>
        </a:p>
      </dgm:t>
    </dgm:pt>
    <dgm:pt modelId="{C0B3B843-24A1-400D-A325-616A513DD20F}" type="pres">
      <dgm:prSet presAssocID="{0C09D163-D529-4347-9107-4F457C3115E8}" presName="root2" presStyleCnt="0"/>
      <dgm:spPr/>
    </dgm:pt>
    <dgm:pt modelId="{5E3A3560-7862-4420-A061-F9CD45ECD8D7}" type="pres">
      <dgm:prSet presAssocID="{0C09D163-D529-4347-9107-4F457C3115E8}" presName="LevelTwoTextNode" presStyleLbl="node3" presStyleIdx="3" presStyleCnt="10" custScaleX="214359" custScaleY="56448" custLinFactNeighborY="-22968">
        <dgm:presLayoutVars>
          <dgm:chPref val="3"/>
        </dgm:presLayoutVars>
      </dgm:prSet>
      <dgm:spPr/>
      <dgm:t>
        <a:bodyPr/>
        <a:lstStyle/>
        <a:p>
          <a:endParaRPr kumimoji="1" lang="ja-JP" altLang="en-US"/>
        </a:p>
      </dgm:t>
    </dgm:pt>
    <dgm:pt modelId="{A126746F-1933-4F44-B0A5-EC9FB4673287}" type="pres">
      <dgm:prSet presAssocID="{0C09D163-D529-4347-9107-4F457C3115E8}" presName="level3hierChild" presStyleCnt="0"/>
      <dgm:spPr/>
    </dgm:pt>
    <dgm:pt modelId="{35AEBBF5-D820-41B3-B557-741F0C91638F}" type="pres">
      <dgm:prSet presAssocID="{72942335-7F43-4492-90FB-D92E925700D2}" presName="conn2-1" presStyleLbl="parChTrans1D3" presStyleIdx="4" presStyleCnt="10"/>
      <dgm:spPr/>
      <dgm:t>
        <a:bodyPr/>
        <a:lstStyle/>
        <a:p>
          <a:endParaRPr kumimoji="1" lang="ja-JP" altLang="en-US"/>
        </a:p>
      </dgm:t>
    </dgm:pt>
    <dgm:pt modelId="{5567C5FA-7AE1-4EEB-8E35-B35CED5D64DD}" type="pres">
      <dgm:prSet presAssocID="{72942335-7F43-4492-90FB-D92E925700D2}" presName="connTx" presStyleLbl="parChTrans1D3" presStyleIdx="4" presStyleCnt="10"/>
      <dgm:spPr/>
      <dgm:t>
        <a:bodyPr/>
        <a:lstStyle/>
        <a:p>
          <a:endParaRPr kumimoji="1" lang="ja-JP" altLang="en-US"/>
        </a:p>
      </dgm:t>
    </dgm:pt>
    <dgm:pt modelId="{9B4E8759-20E5-4023-8F63-7191AD31C943}" type="pres">
      <dgm:prSet presAssocID="{83EC7C1F-6F40-4F31-A48E-821B8F7BC3AF}" presName="root2" presStyleCnt="0"/>
      <dgm:spPr/>
    </dgm:pt>
    <dgm:pt modelId="{4DDD3F42-EED2-49B0-965D-89CDD5BC8AA1}" type="pres">
      <dgm:prSet presAssocID="{83EC7C1F-6F40-4F31-A48E-821B8F7BC3AF}" presName="LevelTwoTextNode" presStyleLbl="node3" presStyleIdx="4" presStyleCnt="10" custScaleX="214359" custScaleY="56448" custLinFactNeighborY="-22968">
        <dgm:presLayoutVars>
          <dgm:chPref val="3"/>
        </dgm:presLayoutVars>
      </dgm:prSet>
      <dgm:spPr/>
      <dgm:t>
        <a:bodyPr/>
        <a:lstStyle/>
        <a:p>
          <a:endParaRPr kumimoji="1" lang="ja-JP" altLang="en-US"/>
        </a:p>
      </dgm:t>
    </dgm:pt>
    <dgm:pt modelId="{5FA53BD8-599C-4955-9BB6-4085F6486812}" type="pres">
      <dgm:prSet presAssocID="{83EC7C1F-6F40-4F31-A48E-821B8F7BC3AF}" presName="level3hierChild" presStyleCnt="0"/>
      <dgm:spPr/>
    </dgm:pt>
    <dgm:pt modelId="{1175853E-FDC5-49DD-9AAD-6C3314A84FA0}" type="pres">
      <dgm:prSet presAssocID="{1DC6C766-D3FE-459A-A5C3-E6A4AB0203D2}" presName="conn2-1" presStyleLbl="parChTrans1D2" presStyleIdx="3" presStyleCnt="5"/>
      <dgm:spPr/>
      <dgm:t>
        <a:bodyPr/>
        <a:lstStyle/>
        <a:p>
          <a:endParaRPr kumimoji="1" lang="ja-JP" altLang="en-US"/>
        </a:p>
      </dgm:t>
    </dgm:pt>
    <dgm:pt modelId="{BA19CF10-F31E-4BAD-B72C-E817494E746D}" type="pres">
      <dgm:prSet presAssocID="{1DC6C766-D3FE-459A-A5C3-E6A4AB0203D2}" presName="connTx" presStyleLbl="parChTrans1D2" presStyleIdx="3" presStyleCnt="5"/>
      <dgm:spPr/>
      <dgm:t>
        <a:bodyPr/>
        <a:lstStyle/>
        <a:p>
          <a:endParaRPr kumimoji="1" lang="ja-JP" altLang="en-US"/>
        </a:p>
      </dgm:t>
    </dgm:pt>
    <dgm:pt modelId="{D438BA5D-5B72-4921-B695-68BB7D43C991}" type="pres">
      <dgm:prSet presAssocID="{FCBF3A01-E91B-4DD1-B42C-490771F3EA12}" presName="root2" presStyleCnt="0"/>
      <dgm:spPr/>
    </dgm:pt>
    <dgm:pt modelId="{75D0B7BA-6E7F-48B0-B2DD-2C99F87E2392}" type="pres">
      <dgm:prSet presAssocID="{FCBF3A01-E91B-4DD1-B42C-490771F3EA12}" presName="LevelTwoTextNode" presStyleLbl="node2" presStyleIdx="3" presStyleCnt="5" custScaleX="161051" custScaleY="68302" custLinFactNeighborY="23">
        <dgm:presLayoutVars>
          <dgm:chPref val="3"/>
        </dgm:presLayoutVars>
      </dgm:prSet>
      <dgm:spPr/>
      <dgm:t>
        <a:bodyPr/>
        <a:lstStyle/>
        <a:p>
          <a:endParaRPr kumimoji="1" lang="ja-JP" altLang="en-US"/>
        </a:p>
      </dgm:t>
    </dgm:pt>
    <dgm:pt modelId="{024FF0C6-0589-491D-8ECE-1D1BF84C70D0}" type="pres">
      <dgm:prSet presAssocID="{FCBF3A01-E91B-4DD1-B42C-490771F3EA12}" presName="level3hierChild" presStyleCnt="0"/>
      <dgm:spPr/>
    </dgm:pt>
    <dgm:pt modelId="{ED0CAD46-8095-4333-AA58-65B5D962125E}" type="pres">
      <dgm:prSet presAssocID="{8E0CF490-21E8-4747-AEC0-7686E6A5E200}" presName="conn2-1" presStyleLbl="parChTrans1D2" presStyleIdx="4" presStyleCnt="5"/>
      <dgm:spPr/>
      <dgm:t>
        <a:bodyPr/>
        <a:lstStyle/>
        <a:p>
          <a:endParaRPr kumimoji="1" lang="ja-JP" altLang="en-US"/>
        </a:p>
      </dgm:t>
    </dgm:pt>
    <dgm:pt modelId="{6D3657F1-1154-41D8-B848-450BF9C732DC}" type="pres">
      <dgm:prSet presAssocID="{8E0CF490-21E8-4747-AEC0-7686E6A5E200}" presName="connTx" presStyleLbl="parChTrans1D2" presStyleIdx="4" presStyleCnt="5"/>
      <dgm:spPr/>
      <dgm:t>
        <a:bodyPr/>
        <a:lstStyle/>
        <a:p>
          <a:endParaRPr kumimoji="1" lang="ja-JP" altLang="en-US"/>
        </a:p>
      </dgm:t>
    </dgm:pt>
    <dgm:pt modelId="{303B5872-A5E6-4E6B-AC92-E32DEDAE8D4B}" type="pres">
      <dgm:prSet presAssocID="{0F70F376-AB1F-4B3C-A51F-C1817C6F7CB7}" presName="root2" presStyleCnt="0"/>
      <dgm:spPr/>
    </dgm:pt>
    <dgm:pt modelId="{BC508720-A323-4727-95C4-275FE597D8EC}" type="pres">
      <dgm:prSet presAssocID="{0F70F376-AB1F-4B3C-A51F-C1817C6F7CB7}" presName="LevelTwoTextNode" presStyleLbl="node2" presStyleIdx="4" presStyleCnt="5" custScaleX="161051" custScaleY="68302" custLinFactNeighborY="-15306">
        <dgm:presLayoutVars>
          <dgm:chPref val="3"/>
        </dgm:presLayoutVars>
      </dgm:prSet>
      <dgm:spPr/>
      <dgm:t>
        <a:bodyPr/>
        <a:lstStyle/>
        <a:p>
          <a:endParaRPr kumimoji="1" lang="ja-JP" altLang="en-US"/>
        </a:p>
      </dgm:t>
    </dgm:pt>
    <dgm:pt modelId="{63EFDDB8-C7C3-4AF9-8EE8-59D533D6A778}" type="pres">
      <dgm:prSet presAssocID="{0F70F376-AB1F-4B3C-A51F-C1817C6F7CB7}" presName="level3hierChild" presStyleCnt="0"/>
      <dgm:spPr/>
    </dgm:pt>
    <dgm:pt modelId="{0D034AB0-6B9A-4DF5-8472-499E9C068F27}" type="pres">
      <dgm:prSet presAssocID="{6FCDD6B8-04F5-47AE-9460-7A24AF4CAB8D}" presName="conn2-1" presStyleLbl="parChTrans1D3" presStyleIdx="5" presStyleCnt="10"/>
      <dgm:spPr/>
      <dgm:t>
        <a:bodyPr/>
        <a:lstStyle/>
        <a:p>
          <a:endParaRPr kumimoji="1" lang="ja-JP" altLang="en-US"/>
        </a:p>
      </dgm:t>
    </dgm:pt>
    <dgm:pt modelId="{F8535FF1-47E6-4CA7-9935-75F38B1CD95D}" type="pres">
      <dgm:prSet presAssocID="{6FCDD6B8-04F5-47AE-9460-7A24AF4CAB8D}" presName="connTx" presStyleLbl="parChTrans1D3" presStyleIdx="5" presStyleCnt="10"/>
      <dgm:spPr/>
      <dgm:t>
        <a:bodyPr/>
        <a:lstStyle/>
        <a:p>
          <a:endParaRPr kumimoji="1" lang="ja-JP" altLang="en-US"/>
        </a:p>
      </dgm:t>
    </dgm:pt>
    <dgm:pt modelId="{9F3E70FE-A93E-4505-9844-47CB6AB7BA8B}" type="pres">
      <dgm:prSet presAssocID="{C971C309-3051-4634-A044-956F18AC6851}" presName="root2" presStyleCnt="0"/>
      <dgm:spPr/>
    </dgm:pt>
    <dgm:pt modelId="{1133AF82-A490-4545-8750-4820D33B0AEA}" type="pres">
      <dgm:prSet presAssocID="{C971C309-3051-4634-A044-956F18AC6851}" presName="LevelTwoTextNode" presStyleLbl="node3" presStyleIdx="5" presStyleCnt="10" custScaleX="214359" custScaleY="56448" custLinFactNeighborY="-15306">
        <dgm:presLayoutVars>
          <dgm:chPref val="3"/>
        </dgm:presLayoutVars>
      </dgm:prSet>
      <dgm:spPr/>
      <dgm:t>
        <a:bodyPr/>
        <a:lstStyle/>
        <a:p>
          <a:endParaRPr kumimoji="1" lang="ja-JP" altLang="en-US"/>
        </a:p>
      </dgm:t>
    </dgm:pt>
    <dgm:pt modelId="{476CCE22-20BE-423F-8F74-249F57F6896B}" type="pres">
      <dgm:prSet presAssocID="{C971C309-3051-4634-A044-956F18AC6851}" presName="level3hierChild" presStyleCnt="0"/>
      <dgm:spPr/>
    </dgm:pt>
    <dgm:pt modelId="{3C6C097F-19E6-4FEB-B977-DD7556441FF8}" type="pres">
      <dgm:prSet presAssocID="{7B2E9CDD-117E-4A39-A9D5-5112F1508175}" presName="conn2-1" presStyleLbl="parChTrans1D3" presStyleIdx="6" presStyleCnt="10"/>
      <dgm:spPr/>
      <dgm:t>
        <a:bodyPr/>
        <a:lstStyle/>
        <a:p>
          <a:endParaRPr kumimoji="1" lang="ja-JP" altLang="en-US"/>
        </a:p>
      </dgm:t>
    </dgm:pt>
    <dgm:pt modelId="{29C11189-743F-4577-B1D7-A3AE6EF84B3D}" type="pres">
      <dgm:prSet presAssocID="{7B2E9CDD-117E-4A39-A9D5-5112F1508175}" presName="connTx" presStyleLbl="parChTrans1D3" presStyleIdx="6" presStyleCnt="10"/>
      <dgm:spPr/>
      <dgm:t>
        <a:bodyPr/>
        <a:lstStyle/>
        <a:p>
          <a:endParaRPr kumimoji="1" lang="ja-JP" altLang="en-US"/>
        </a:p>
      </dgm:t>
    </dgm:pt>
    <dgm:pt modelId="{51F88F11-8F22-47DD-BE47-2AA43AF8D293}" type="pres">
      <dgm:prSet presAssocID="{2C4A9001-E0E7-4709-ACE2-F1545DD53E31}" presName="root2" presStyleCnt="0"/>
      <dgm:spPr/>
    </dgm:pt>
    <dgm:pt modelId="{ACD3DA2E-EF22-4009-9795-0A0D9A5028AF}" type="pres">
      <dgm:prSet presAssocID="{2C4A9001-E0E7-4709-ACE2-F1545DD53E31}" presName="LevelTwoTextNode" presStyleLbl="node3" presStyleIdx="6" presStyleCnt="10" custScaleX="214359" custScaleY="56448" custLinFactNeighborY="-15306">
        <dgm:presLayoutVars>
          <dgm:chPref val="3"/>
        </dgm:presLayoutVars>
      </dgm:prSet>
      <dgm:spPr/>
      <dgm:t>
        <a:bodyPr/>
        <a:lstStyle/>
        <a:p>
          <a:endParaRPr kumimoji="1" lang="ja-JP" altLang="en-US"/>
        </a:p>
      </dgm:t>
    </dgm:pt>
    <dgm:pt modelId="{8DFB4DB1-1ED4-41F3-80C9-246E5D782208}" type="pres">
      <dgm:prSet presAssocID="{2C4A9001-E0E7-4709-ACE2-F1545DD53E31}" presName="level3hierChild" presStyleCnt="0"/>
      <dgm:spPr/>
    </dgm:pt>
    <dgm:pt modelId="{B5CEEFAF-5291-40AD-A651-62E863BFF74F}" type="pres">
      <dgm:prSet presAssocID="{04E65CE7-CD27-4A36-8C3C-A728B4D6EDD7}" presName="conn2-1" presStyleLbl="parChTrans1D3" presStyleIdx="7" presStyleCnt="10"/>
      <dgm:spPr/>
      <dgm:t>
        <a:bodyPr/>
        <a:lstStyle/>
        <a:p>
          <a:endParaRPr kumimoji="1" lang="ja-JP" altLang="en-US"/>
        </a:p>
      </dgm:t>
    </dgm:pt>
    <dgm:pt modelId="{4F6F19EE-1883-4C59-A45D-C6D79B076219}" type="pres">
      <dgm:prSet presAssocID="{04E65CE7-CD27-4A36-8C3C-A728B4D6EDD7}" presName="connTx" presStyleLbl="parChTrans1D3" presStyleIdx="7" presStyleCnt="10"/>
      <dgm:spPr/>
      <dgm:t>
        <a:bodyPr/>
        <a:lstStyle/>
        <a:p>
          <a:endParaRPr kumimoji="1" lang="ja-JP" altLang="en-US"/>
        </a:p>
      </dgm:t>
    </dgm:pt>
    <dgm:pt modelId="{E198A6D0-344E-4A45-A83F-8A66617FC25D}" type="pres">
      <dgm:prSet presAssocID="{824223B2-4B7F-44C5-A545-C134924AE4D8}" presName="root2" presStyleCnt="0"/>
      <dgm:spPr/>
    </dgm:pt>
    <dgm:pt modelId="{87A16363-17D3-4224-B263-199A9B1B44AB}" type="pres">
      <dgm:prSet presAssocID="{824223B2-4B7F-44C5-A545-C134924AE4D8}" presName="LevelTwoTextNode" presStyleLbl="node3" presStyleIdx="7" presStyleCnt="10" custScaleX="214359" custScaleY="56448" custLinFactNeighborY="-15306">
        <dgm:presLayoutVars>
          <dgm:chPref val="3"/>
        </dgm:presLayoutVars>
      </dgm:prSet>
      <dgm:spPr/>
      <dgm:t>
        <a:bodyPr/>
        <a:lstStyle/>
        <a:p>
          <a:endParaRPr kumimoji="1" lang="ja-JP" altLang="en-US"/>
        </a:p>
      </dgm:t>
    </dgm:pt>
    <dgm:pt modelId="{892FDC3A-7CA1-4FD7-89CC-360C0051C674}" type="pres">
      <dgm:prSet presAssocID="{824223B2-4B7F-44C5-A545-C134924AE4D8}" presName="level3hierChild" presStyleCnt="0"/>
      <dgm:spPr/>
    </dgm:pt>
    <dgm:pt modelId="{61A421B0-8694-4DD1-A737-7B5F65C55C63}" type="pres">
      <dgm:prSet presAssocID="{D21C6BE2-0AF5-42D5-9D00-DE943E1DD344}" presName="conn2-1" presStyleLbl="parChTrans1D3" presStyleIdx="8" presStyleCnt="10"/>
      <dgm:spPr/>
      <dgm:t>
        <a:bodyPr/>
        <a:lstStyle/>
        <a:p>
          <a:endParaRPr kumimoji="1" lang="ja-JP" altLang="en-US"/>
        </a:p>
      </dgm:t>
    </dgm:pt>
    <dgm:pt modelId="{21479786-B092-4E59-AEDA-B873B253FAA9}" type="pres">
      <dgm:prSet presAssocID="{D21C6BE2-0AF5-42D5-9D00-DE943E1DD344}" presName="connTx" presStyleLbl="parChTrans1D3" presStyleIdx="8" presStyleCnt="10"/>
      <dgm:spPr/>
      <dgm:t>
        <a:bodyPr/>
        <a:lstStyle/>
        <a:p>
          <a:endParaRPr kumimoji="1" lang="ja-JP" altLang="en-US"/>
        </a:p>
      </dgm:t>
    </dgm:pt>
    <dgm:pt modelId="{0D8A7DF4-6918-4988-924F-09B393D6EA0C}" type="pres">
      <dgm:prSet presAssocID="{F3122972-5E0B-4FFA-8E93-417FD181C159}" presName="root2" presStyleCnt="0"/>
      <dgm:spPr/>
    </dgm:pt>
    <dgm:pt modelId="{8528AFD5-7770-4BB7-BFD8-0BC3DBECA0E0}" type="pres">
      <dgm:prSet presAssocID="{F3122972-5E0B-4FFA-8E93-417FD181C159}" presName="LevelTwoTextNode" presStyleLbl="node3" presStyleIdx="8" presStyleCnt="10" custScaleX="214359" custScaleY="56448" custLinFactNeighborY="-15306">
        <dgm:presLayoutVars>
          <dgm:chPref val="3"/>
        </dgm:presLayoutVars>
      </dgm:prSet>
      <dgm:spPr/>
      <dgm:t>
        <a:bodyPr/>
        <a:lstStyle/>
        <a:p>
          <a:endParaRPr kumimoji="1" lang="ja-JP" altLang="en-US"/>
        </a:p>
      </dgm:t>
    </dgm:pt>
    <dgm:pt modelId="{191D35A3-458F-43E9-B15A-865B9541C285}" type="pres">
      <dgm:prSet presAssocID="{F3122972-5E0B-4FFA-8E93-417FD181C159}" presName="level3hierChild" presStyleCnt="0"/>
      <dgm:spPr/>
    </dgm:pt>
    <dgm:pt modelId="{96B70007-EEB8-481A-8CF1-42255D59D55C}" type="pres">
      <dgm:prSet presAssocID="{C75CC8E4-2085-4773-99F8-7A8EF93A127B}" presName="conn2-1" presStyleLbl="parChTrans1D3" presStyleIdx="9" presStyleCnt="10"/>
      <dgm:spPr/>
      <dgm:t>
        <a:bodyPr/>
        <a:lstStyle/>
        <a:p>
          <a:endParaRPr kumimoji="1" lang="ja-JP" altLang="en-US"/>
        </a:p>
      </dgm:t>
    </dgm:pt>
    <dgm:pt modelId="{BD01BC89-FAF6-45C0-8FBA-B3CEF4D381BB}" type="pres">
      <dgm:prSet presAssocID="{C75CC8E4-2085-4773-99F8-7A8EF93A127B}" presName="connTx" presStyleLbl="parChTrans1D3" presStyleIdx="9" presStyleCnt="10"/>
      <dgm:spPr/>
      <dgm:t>
        <a:bodyPr/>
        <a:lstStyle/>
        <a:p>
          <a:endParaRPr kumimoji="1" lang="ja-JP" altLang="en-US"/>
        </a:p>
      </dgm:t>
    </dgm:pt>
    <dgm:pt modelId="{8E20FDB1-48F4-4E02-9889-CB8BB90DD4EB}" type="pres">
      <dgm:prSet presAssocID="{23B38D7C-3CC3-483E-95A2-BBA7D9CEC56B}" presName="root2" presStyleCnt="0"/>
      <dgm:spPr/>
    </dgm:pt>
    <dgm:pt modelId="{3B7C543B-9D5A-4905-B5DC-866673B0903C}" type="pres">
      <dgm:prSet presAssocID="{23B38D7C-3CC3-483E-95A2-BBA7D9CEC56B}" presName="LevelTwoTextNode" presStyleLbl="node3" presStyleIdx="9" presStyleCnt="10" custScaleX="214359" custScaleY="56448" custLinFactNeighborY="-15306">
        <dgm:presLayoutVars>
          <dgm:chPref val="3"/>
        </dgm:presLayoutVars>
      </dgm:prSet>
      <dgm:spPr/>
      <dgm:t>
        <a:bodyPr/>
        <a:lstStyle/>
        <a:p>
          <a:endParaRPr kumimoji="1" lang="ja-JP" altLang="en-US"/>
        </a:p>
      </dgm:t>
    </dgm:pt>
    <dgm:pt modelId="{BF9193F1-8F1E-4B08-9F26-D252CAEAC881}" type="pres">
      <dgm:prSet presAssocID="{23B38D7C-3CC3-483E-95A2-BBA7D9CEC56B}" presName="level3hierChild" presStyleCnt="0"/>
      <dgm:spPr/>
    </dgm:pt>
  </dgm:ptLst>
  <dgm:cxnLst>
    <dgm:cxn modelId="{FDFA8A23-4524-4C33-B181-9973C9EE1355}" type="presOf" srcId="{0C1B9D95-63AC-4041-9B25-8D36984D1545}" destId="{D6C76E7B-227D-4F1B-96E7-70926C7E3017}" srcOrd="1" destOrd="0" presId="urn:microsoft.com/office/officeart/2005/8/layout/hierarchy2"/>
    <dgm:cxn modelId="{64558183-CBAB-47C5-8A3A-827D1051697F}" type="presOf" srcId="{824223B2-4B7F-44C5-A545-C134924AE4D8}" destId="{87A16363-17D3-4224-B263-199A9B1B44AB}" srcOrd="0" destOrd="0" presId="urn:microsoft.com/office/officeart/2005/8/layout/hierarchy2"/>
    <dgm:cxn modelId="{0A33FD00-3F91-47CE-9353-230FFB3787DA}" srcId="{0F70F376-AB1F-4B3C-A51F-C1817C6F7CB7}" destId="{23B38D7C-3CC3-483E-95A2-BBA7D9CEC56B}" srcOrd="4" destOrd="0" parTransId="{C75CC8E4-2085-4773-99F8-7A8EF93A127B}" sibTransId="{A43D6451-2E60-4904-B1BF-C09BC701E89D}"/>
    <dgm:cxn modelId="{2A5517FC-E54D-409E-87D0-1C1355EF3AD1}" type="presOf" srcId="{6889CFF1-8CCD-47CA-BDD5-44C4C4B2C7EC}" destId="{B52F1FBF-DDCC-4F0A-9844-4D76D9660C52}" srcOrd="1" destOrd="0" presId="urn:microsoft.com/office/officeart/2005/8/layout/hierarchy2"/>
    <dgm:cxn modelId="{F0998055-81E8-4697-AE57-25F00FC3AD13}" type="presOf" srcId="{1DC6C766-D3FE-459A-A5C3-E6A4AB0203D2}" destId="{1175853E-FDC5-49DD-9AAD-6C3314A84FA0}" srcOrd="0" destOrd="0" presId="urn:microsoft.com/office/officeart/2005/8/layout/hierarchy2"/>
    <dgm:cxn modelId="{B472C232-5633-4631-BA37-C9A9F15972D9}" srcId="{0F70F376-AB1F-4B3C-A51F-C1817C6F7CB7}" destId="{C971C309-3051-4634-A044-956F18AC6851}" srcOrd="0" destOrd="0" parTransId="{6FCDD6B8-04F5-47AE-9460-7A24AF4CAB8D}" sibTransId="{A0468C3A-65CE-49BF-9682-4AA7BE9FE0B0}"/>
    <dgm:cxn modelId="{E2D0CD7C-3401-4217-8832-C119A7FD6873}" srcId="{74438B7B-3232-4EFB-B958-361C21D60420}" destId="{A5AF2FE5-E926-46DF-9012-1256D372DB38}" srcOrd="0" destOrd="0" parTransId="{D32D4521-141B-4F37-938C-42DB91F3E3F5}" sibTransId="{CB2FD080-99B3-4691-8A7D-D7C01681E462}"/>
    <dgm:cxn modelId="{7CD3A01A-04B2-493F-8299-86881CEFB68A}" type="presOf" srcId="{7B2E9CDD-117E-4A39-A9D5-5112F1508175}" destId="{3C6C097F-19E6-4FEB-B977-DD7556441FF8}" srcOrd="0" destOrd="0" presId="urn:microsoft.com/office/officeart/2005/8/layout/hierarchy2"/>
    <dgm:cxn modelId="{EBA050F4-C84C-4734-A12B-B824291DAE5F}" type="presOf" srcId="{04E65CE7-CD27-4A36-8C3C-A728B4D6EDD7}" destId="{4F6F19EE-1883-4C59-A45D-C6D79B076219}" srcOrd="1" destOrd="0" presId="urn:microsoft.com/office/officeart/2005/8/layout/hierarchy2"/>
    <dgm:cxn modelId="{E88AA480-EF03-4170-9401-B7AEDB7B1F08}" srcId="{373312FE-2544-4CBA-9AAE-C2888DA43FBA}" destId="{0F70F376-AB1F-4B3C-A51F-C1817C6F7CB7}" srcOrd="4" destOrd="0" parTransId="{8E0CF490-21E8-4747-AEC0-7686E6A5E200}" sibTransId="{8E6690B3-DD80-40EE-8421-6A5F9CB4938A}"/>
    <dgm:cxn modelId="{7DC63469-312E-4CE9-A725-40B1A59B0901}" type="presOf" srcId="{373312FE-2544-4CBA-9AAE-C2888DA43FBA}" destId="{C109536B-B238-43A4-8089-E5F04636403A}" srcOrd="0" destOrd="0" presId="urn:microsoft.com/office/officeart/2005/8/layout/hierarchy2"/>
    <dgm:cxn modelId="{D110A227-0C60-4ABC-A730-A31E80F308B9}" type="presOf" srcId="{FCBF3A01-E91B-4DD1-B42C-490771F3EA12}" destId="{75D0B7BA-6E7F-48B0-B2DD-2C99F87E2392}" srcOrd="0" destOrd="0" presId="urn:microsoft.com/office/officeart/2005/8/layout/hierarchy2"/>
    <dgm:cxn modelId="{6C5006FB-5097-4295-AE77-4E9B076C583C}" type="presOf" srcId="{B6E1D921-182E-4048-BDC8-724A0C897426}" destId="{9D953FA6-05F7-4775-B1D4-2E3459D67464}" srcOrd="0" destOrd="0" presId="urn:microsoft.com/office/officeart/2005/8/layout/hierarchy2"/>
    <dgm:cxn modelId="{D64E3074-0CD7-4E5E-9948-502DA0BF2590}" type="presOf" srcId="{CD585AA5-2A47-42F6-A619-A6946038D672}" destId="{7BEFA527-BD8A-4DA1-897A-3ED25A225EF1}" srcOrd="0" destOrd="0" presId="urn:microsoft.com/office/officeart/2005/8/layout/hierarchy2"/>
    <dgm:cxn modelId="{1D2F82DB-A3FC-41E4-AFA3-4B49EB5218CF}" srcId="{0F70F376-AB1F-4B3C-A51F-C1817C6F7CB7}" destId="{F3122972-5E0B-4FFA-8E93-417FD181C159}" srcOrd="3" destOrd="0" parTransId="{D21C6BE2-0AF5-42D5-9D00-DE943E1DD344}" sibTransId="{76DE91CE-5627-4224-8628-87EF51A66F90}"/>
    <dgm:cxn modelId="{4A48F18C-3DE3-4ABA-8B46-4710901C687E}" type="presOf" srcId="{633AB0CB-8B11-4D99-B31C-BEA8422D50EC}" destId="{E9ADF1D5-730A-46CA-A3D7-DF18E387141A}" srcOrd="0" destOrd="0" presId="urn:microsoft.com/office/officeart/2005/8/layout/hierarchy2"/>
    <dgm:cxn modelId="{226B9480-0CAD-4D28-8177-95C6FD804F41}" type="presOf" srcId="{3FF8C6FD-3518-4418-8CEC-E0CB1F3F120E}" destId="{CC1634AC-ECFC-4A75-B076-560E01BC3CFD}" srcOrd="1" destOrd="0" presId="urn:microsoft.com/office/officeart/2005/8/layout/hierarchy2"/>
    <dgm:cxn modelId="{538A9D57-F149-4344-A1FD-AF05F643504F}" type="presOf" srcId="{7FD34813-8573-48C0-8CC6-80877E459EC3}" destId="{1BB69A9A-225C-4E48-9F68-ECBFD9D63021}" srcOrd="1" destOrd="0" presId="urn:microsoft.com/office/officeart/2005/8/layout/hierarchy2"/>
    <dgm:cxn modelId="{990AA908-E077-4073-BF1A-2272F57A61CC}" type="presOf" srcId="{72942335-7F43-4492-90FB-D92E925700D2}" destId="{35AEBBF5-D820-41B3-B557-741F0C91638F}" srcOrd="0" destOrd="0" presId="urn:microsoft.com/office/officeart/2005/8/layout/hierarchy2"/>
    <dgm:cxn modelId="{942C3337-0664-48EC-9351-BD0529975E3E}" type="presOf" srcId="{B4F7076B-898A-423D-97B5-CE4884BC20FB}" destId="{46FF0FFB-F068-4B1B-A82F-4732C1A5C61D}" srcOrd="0" destOrd="0" presId="urn:microsoft.com/office/officeart/2005/8/layout/hierarchy2"/>
    <dgm:cxn modelId="{AB75764E-625E-4657-8BA7-03C353F73E4C}" type="presOf" srcId="{3FF8C6FD-3518-4418-8CEC-E0CB1F3F120E}" destId="{2A5DD27B-6377-45B3-BCB0-6E5E5877211A}" srcOrd="0" destOrd="0" presId="urn:microsoft.com/office/officeart/2005/8/layout/hierarchy2"/>
    <dgm:cxn modelId="{A92C9B98-4CB1-4C83-BD34-4EAAA898F79F}" srcId="{A5AF2FE5-E926-46DF-9012-1256D372DB38}" destId="{B4F7076B-898A-423D-97B5-CE4884BC20FB}" srcOrd="0" destOrd="0" parTransId="{6889CFF1-8CCD-47CA-BDD5-44C4C4B2C7EC}" sibTransId="{9CF2BD5C-0EBA-4EAC-A204-DB7A39CB4CA4}"/>
    <dgm:cxn modelId="{C2652E92-708A-4184-A6DD-0DEC28DA4DF2}" type="presOf" srcId="{6889CFF1-8CCD-47CA-BDD5-44C4C4B2C7EC}" destId="{7DB6BA9B-35D5-42C0-92D8-5C96B56CA5A5}" srcOrd="0" destOrd="0" presId="urn:microsoft.com/office/officeart/2005/8/layout/hierarchy2"/>
    <dgm:cxn modelId="{FC272B07-BD94-4460-99CA-10CB9FC16A2B}" type="presOf" srcId="{1DC6C766-D3FE-459A-A5C3-E6A4AB0203D2}" destId="{BA19CF10-F31E-4BAD-B72C-E817494E746D}" srcOrd="1" destOrd="0" presId="urn:microsoft.com/office/officeart/2005/8/layout/hierarchy2"/>
    <dgm:cxn modelId="{BC5B54B3-0B29-486D-83E1-8B809FF4E64C}" type="presOf" srcId="{C971C309-3051-4634-A044-956F18AC6851}" destId="{1133AF82-A490-4545-8750-4820D33B0AEA}" srcOrd="0" destOrd="0" presId="urn:microsoft.com/office/officeart/2005/8/layout/hierarchy2"/>
    <dgm:cxn modelId="{2D27E5F3-2E9F-448F-8315-BB8CDFC44884}" type="presOf" srcId="{C75CC8E4-2085-4773-99F8-7A8EF93A127B}" destId="{BD01BC89-FAF6-45C0-8FBA-B3CEF4D381BB}" srcOrd="1" destOrd="0" presId="urn:microsoft.com/office/officeart/2005/8/layout/hierarchy2"/>
    <dgm:cxn modelId="{6BF1C176-7AA6-4F70-B3EE-75387A5D0ADE}" type="presOf" srcId="{74438B7B-3232-4EFB-B958-361C21D60420}" destId="{F34B0C03-03D9-4050-82E3-C773A58D9D4E}" srcOrd="0" destOrd="0" presId="urn:microsoft.com/office/officeart/2005/8/layout/hierarchy2"/>
    <dgm:cxn modelId="{F3A836C0-DF0A-4578-B3C3-CB9810592FC1}" srcId="{A685CAEC-A84A-4201-AF40-3B32E0B703E7}" destId="{4721B757-41CB-452C-B1B6-EA547C10CFC9}" srcOrd="0" destOrd="0" parTransId="{4143AAFC-A78C-4A17-8DE8-0A0C0B7F45DB}" sibTransId="{8F9E63E6-8CF3-40AD-B506-C212207080BF}"/>
    <dgm:cxn modelId="{D6F6AE90-D2CC-421A-94F3-7E5C2ED67876}" type="presOf" srcId="{72942335-7F43-4492-90FB-D92E925700D2}" destId="{5567C5FA-7AE1-4EEB-8E35-B35CED5D64DD}" srcOrd="1" destOrd="0" presId="urn:microsoft.com/office/officeart/2005/8/layout/hierarchy2"/>
    <dgm:cxn modelId="{EEE04875-C110-495C-ACE5-5D2D1F6D0A4B}" srcId="{A685CAEC-A84A-4201-AF40-3B32E0B703E7}" destId="{B2C265BA-2236-4353-AB25-EC30413A03AA}" srcOrd="1" destOrd="0" parTransId="{7FD34813-8573-48C0-8CC6-80877E459EC3}" sibTransId="{75558F9F-E6FE-4C3B-8BD0-AE9F3191DCD2}"/>
    <dgm:cxn modelId="{2287BF90-7419-4CA6-9E72-A90DF2FD9C68}" type="presOf" srcId="{E790689D-9E5D-4B60-8772-FA973FBF53D1}" destId="{EA1452E0-2326-41DD-9E55-5307506272A9}" srcOrd="0" destOrd="0" presId="urn:microsoft.com/office/officeart/2005/8/layout/hierarchy2"/>
    <dgm:cxn modelId="{D3C4D733-885E-4C4C-A7E5-146FADDBD546}" type="presOf" srcId="{0C1B9D95-63AC-4041-9B25-8D36984D1545}" destId="{C8CEEAEF-30E4-4C2B-A31A-86B159A3EBC8}" srcOrd="0" destOrd="0" presId="urn:microsoft.com/office/officeart/2005/8/layout/hierarchy2"/>
    <dgm:cxn modelId="{E6D1A538-38F7-4853-A3EF-3943CE7155F7}" type="presOf" srcId="{ECDDAE8D-901B-49B9-97B2-8213662B1C6E}" destId="{83600D96-4827-4457-8D22-7FC30EAAA443}" srcOrd="1" destOrd="0" presId="urn:microsoft.com/office/officeart/2005/8/layout/hierarchy2"/>
    <dgm:cxn modelId="{D5003F81-32A0-4B81-A9BB-4A2CA404A03D}" type="presOf" srcId="{8F2C0127-28CB-4ACA-A92B-339660600D08}" destId="{EDE9C102-0D0A-40E1-B02F-D96D95F8E8EC}" srcOrd="0" destOrd="0" presId="urn:microsoft.com/office/officeart/2005/8/layout/hierarchy2"/>
    <dgm:cxn modelId="{1964F25C-EB29-46D7-BEA0-A1022DE9A32B}" srcId="{0F70F376-AB1F-4B3C-A51F-C1817C6F7CB7}" destId="{824223B2-4B7F-44C5-A545-C134924AE4D8}" srcOrd="2" destOrd="0" parTransId="{04E65CE7-CD27-4A36-8C3C-A728B4D6EDD7}" sibTransId="{C085A112-BD2D-49BA-992F-37AB404EEA2D}"/>
    <dgm:cxn modelId="{84708BA9-1F50-4AF5-83E3-A40FA2F739AC}" type="presOf" srcId="{D32D4521-141B-4F37-938C-42DB91F3E3F5}" destId="{83C06190-57EE-4270-8990-C2DBF2DE6251}" srcOrd="1" destOrd="0" presId="urn:microsoft.com/office/officeart/2005/8/layout/hierarchy2"/>
    <dgm:cxn modelId="{CF286042-434B-48D5-BB28-B801367CF340}" srcId="{A5AF2FE5-E926-46DF-9012-1256D372DB38}" destId="{8F2C0127-28CB-4ACA-A92B-339660600D08}" srcOrd="1" destOrd="0" parTransId="{ECDDAE8D-901B-49B9-97B2-8213662B1C6E}" sibTransId="{6A22CEF7-F23D-4690-A00B-AE6C13373B98}"/>
    <dgm:cxn modelId="{3078EB49-488B-41AC-91F8-6DF41F3C1DAC}" srcId="{B6E1D921-182E-4048-BDC8-724A0C897426}" destId="{83EC7C1F-6F40-4F31-A48E-821B8F7BC3AF}" srcOrd="2" destOrd="0" parTransId="{72942335-7F43-4492-90FB-D92E925700D2}" sibTransId="{F3F263BD-CEA1-486E-A346-5CAB5C49B3C3}"/>
    <dgm:cxn modelId="{FD9EF882-BAA9-423E-A758-BC04A7C2E396}" type="presOf" srcId="{8E0CF490-21E8-4747-AEC0-7686E6A5E200}" destId="{ED0CAD46-8095-4333-AA58-65B5D962125E}" srcOrd="0" destOrd="0" presId="urn:microsoft.com/office/officeart/2005/8/layout/hierarchy2"/>
    <dgm:cxn modelId="{56407EFE-BCA8-4A76-B36A-312584AAD64E}" srcId="{CD585AA5-2A47-42F6-A619-A6946038D672}" destId="{373312FE-2544-4CBA-9AAE-C2888DA43FBA}" srcOrd="0" destOrd="0" parTransId="{07B665DC-D909-4F2D-ACBC-19C9E03CB0DA}" sibTransId="{F3D99DF8-DFF9-43D6-9510-9A836FF06F0A}"/>
    <dgm:cxn modelId="{89E24F30-EAB7-4E03-B77D-C1910B790FC3}" type="presOf" srcId="{6FCDD6B8-04F5-47AE-9460-7A24AF4CAB8D}" destId="{F8535FF1-47E6-4CA7-9935-75F38B1CD95D}" srcOrd="1" destOrd="0" presId="urn:microsoft.com/office/officeart/2005/8/layout/hierarchy2"/>
    <dgm:cxn modelId="{B40958EC-44E8-49D2-86C9-1A3D163DE7AF}" type="presOf" srcId="{0F70F376-AB1F-4B3C-A51F-C1817C6F7CB7}" destId="{BC508720-A323-4727-95C4-275FE597D8EC}" srcOrd="0" destOrd="0" presId="urn:microsoft.com/office/officeart/2005/8/layout/hierarchy2"/>
    <dgm:cxn modelId="{FAB0239C-6377-4911-86B7-B64BDA7FB723}" type="presOf" srcId="{04E65CE7-CD27-4A36-8C3C-A728B4D6EDD7}" destId="{B5CEEFAF-5291-40AD-A651-62E863BFF74F}" srcOrd="0" destOrd="0" presId="urn:microsoft.com/office/officeart/2005/8/layout/hierarchy2"/>
    <dgm:cxn modelId="{A911D7C8-0EAF-42F3-BBED-D5F2CA3A5C4A}" type="presOf" srcId="{264DD244-DAC0-4CCA-BFCA-0AC350FFFF4B}" destId="{D6D2786E-52B2-469F-8648-C3757E2D781A}" srcOrd="1" destOrd="0" presId="urn:microsoft.com/office/officeart/2005/8/layout/hierarchy2"/>
    <dgm:cxn modelId="{D5578D43-9EE4-488B-ADF6-37AB14CAB485}" type="presOf" srcId="{ECD6E9AD-E638-401C-942E-506A3181BB6C}" destId="{A456E213-2A1A-4EE4-ACB3-D489A3B027CE}" srcOrd="1" destOrd="0" presId="urn:microsoft.com/office/officeart/2005/8/layout/hierarchy2"/>
    <dgm:cxn modelId="{BED8D1B0-58C0-4B2D-8286-3FEE6AD2B688}" type="presOf" srcId="{0C09D163-D529-4347-9107-4F457C3115E8}" destId="{5E3A3560-7862-4420-A061-F9CD45ECD8D7}" srcOrd="0" destOrd="0" presId="urn:microsoft.com/office/officeart/2005/8/layout/hierarchy2"/>
    <dgm:cxn modelId="{95DC24F7-A0D0-48C0-B37F-94F7E627CFDD}" type="presOf" srcId="{4721B757-41CB-452C-B1B6-EA547C10CFC9}" destId="{10D42795-88F6-454C-B135-7493651F2185}" srcOrd="0" destOrd="0" presId="urn:microsoft.com/office/officeart/2005/8/layout/hierarchy2"/>
    <dgm:cxn modelId="{F766A7E5-FA95-4341-AB8A-731F48726B41}" type="presOf" srcId="{4143AAFC-A78C-4A17-8DE8-0A0C0B7F45DB}" destId="{0B54B85F-C7B8-46B0-92A9-031FB1E4E455}" srcOrd="0" destOrd="0" presId="urn:microsoft.com/office/officeart/2005/8/layout/hierarchy2"/>
    <dgm:cxn modelId="{928FD8D7-1320-4EDE-87F3-017E18377412}" type="presOf" srcId="{9864DC15-A4B9-46AB-8BDF-00B1DB58D94E}" destId="{98D52197-B056-458A-A970-7B788A5E181E}" srcOrd="1" destOrd="0" presId="urn:microsoft.com/office/officeart/2005/8/layout/hierarchy2"/>
    <dgm:cxn modelId="{AA3F2491-4C1A-483A-9803-DEE1634BDD01}" srcId="{0F70F376-AB1F-4B3C-A51F-C1817C6F7CB7}" destId="{2C4A9001-E0E7-4709-ACE2-F1545DD53E31}" srcOrd="1" destOrd="0" parTransId="{7B2E9CDD-117E-4A39-A9D5-5112F1508175}" sibTransId="{78722C14-72D3-4A40-90C8-4CD5955DCDA3}"/>
    <dgm:cxn modelId="{F35FF00F-BB78-483D-92C8-1CFEBD21C06B}" type="presOf" srcId="{8E0CF490-21E8-4747-AEC0-7686E6A5E200}" destId="{6D3657F1-1154-41D8-B848-450BF9C732DC}" srcOrd="1" destOrd="0" presId="urn:microsoft.com/office/officeart/2005/8/layout/hierarchy2"/>
    <dgm:cxn modelId="{E5BCA52C-A2E0-450E-BE15-7283F08BC051}" type="presOf" srcId="{7FD34813-8573-48C0-8CC6-80877E459EC3}" destId="{A121E7C7-8332-4A8C-BDAC-71636066A16E}" srcOrd="0" destOrd="0" presId="urn:microsoft.com/office/officeart/2005/8/layout/hierarchy2"/>
    <dgm:cxn modelId="{3B9FABC0-4424-4C5A-ACE9-B18CAB89FBED}" type="presOf" srcId="{23B38D7C-3CC3-483E-95A2-BBA7D9CEC56B}" destId="{3B7C543B-9D5A-4905-B5DC-866673B0903C}" srcOrd="0" destOrd="0" presId="urn:microsoft.com/office/officeart/2005/8/layout/hierarchy2"/>
    <dgm:cxn modelId="{5673E962-7F94-448E-932D-AE75C1DD365E}" type="presOf" srcId="{F3122972-5E0B-4FFA-8E93-417FD181C159}" destId="{8528AFD5-7770-4BB7-BFD8-0BC3DBECA0E0}" srcOrd="0" destOrd="0" presId="urn:microsoft.com/office/officeart/2005/8/layout/hierarchy2"/>
    <dgm:cxn modelId="{ADF73989-05EA-4E8E-B93A-C971D4E8675F}" type="presOf" srcId="{6FCDD6B8-04F5-47AE-9460-7A24AF4CAB8D}" destId="{0D034AB0-6B9A-4DF5-8472-499E9C068F27}" srcOrd="0" destOrd="0" presId="urn:microsoft.com/office/officeart/2005/8/layout/hierarchy2"/>
    <dgm:cxn modelId="{CD633A4C-B8A4-426C-A207-872D89422253}" type="presOf" srcId="{B2C265BA-2236-4353-AB25-EC30413A03AA}" destId="{A808F4EB-F2C7-4285-BF27-250C78E7876A}" srcOrd="0" destOrd="0" presId="urn:microsoft.com/office/officeart/2005/8/layout/hierarchy2"/>
    <dgm:cxn modelId="{C260FF7D-BCDA-4888-BE39-BAA0FAC10BAC}" srcId="{373312FE-2544-4CBA-9AAE-C2888DA43FBA}" destId="{B6E1D921-182E-4048-BDC8-724A0C897426}" srcOrd="2" destOrd="0" parTransId="{5B6274AF-3B28-43CD-908D-53DE9484E8F9}" sibTransId="{6FEBE3F1-365E-4C65-974C-209DB339D806}"/>
    <dgm:cxn modelId="{4B2EE5A4-C574-44B7-BB0E-553AA6745902}" srcId="{B6E1D921-182E-4048-BDC8-724A0C897426}" destId="{633AB0CB-8B11-4D99-B31C-BEA8422D50EC}" srcOrd="0" destOrd="0" parTransId="{ECD6E9AD-E638-401C-942E-506A3181BB6C}" sibTransId="{E6169D1A-8A65-422A-92E1-2B0F2821E985}"/>
    <dgm:cxn modelId="{D9B3E2ED-526F-4291-8C53-AAEC845A4E59}" type="presOf" srcId="{2C4A9001-E0E7-4709-ACE2-F1545DD53E31}" destId="{ACD3DA2E-EF22-4009-9795-0A0D9A5028AF}" srcOrd="0" destOrd="0" presId="urn:microsoft.com/office/officeart/2005/8/layout/hierarchy2"/>
    <dgm:cxn modelId="{BD15C6EB-5E46-4EB5-9A0A-240F5B481C77}" type="presOf" srcId="{ECD6E9AD-E638-401C-942E-506A3181BB6C}" destId="{CB8A3205-89AD-42D2-810E-97C46EB82B60}" srcOrd="0" destOrd="0" presId="urn:microsoft.com/office/officeart/2005/8/layout/hierarchy2"/>
    <dgm:cxn modelId="{8A6CFF79-9684-470C-A954-0280EB374032}" type="presOf" srcId="{5B6274AF-3B28-43CD-908D-53DE9484E8F9}" destId="{298294D8-EA72-4233-8EE1-8D84C95058EA}" srcOrd="1" destOrd="0" presId="urn:microsoft.com/office/officeart/2005/8/layout/hierarchy2"/>
    <dgm:cxn modelId="{25B8015D-9016-4D02-803F-5FC1DA65A39B}" type="presOf" srcId="{264DD244-DAC0-4CCA-BFCA-0AC350FFFF4B}" destId="{23E4A298-627C-4164-A581-B66014E337C2}" srcOrd="0" destOrd="0" presId="urn:microsoft.com/office/officeart/2005/8/layout/hierarchy2"/>
    <dgm:cxn modelId="{3578A61E-5406-4027-A5E1-2EB198E968B1}" type="presOf" srcId="{ECDDAE8D-901B-49B9-97B2-8213662B1C6E}" destId="{91AACBDE-33FF-41E7-A1E0-41750AD970A8}" srcOrd="0" destOrd="0" presId="urn:microsoft.com/office/officeart/2005/8/layout/hierarchy2"/>
    <dgm:cxn modelId="{C986710A-CEFC-4F44-9AD0-6F48C233D914}" type="presOf" srcId="{9864DC15-A4B9-46AB-8BDF-00B1DB58D94E}" destId="{2C8A8B71-3D82-45FC-91D6-21E4F577C143}" srcOrd="0" destOrd="0" presId="urn:microsoft.com/office/officeart/2005/8/layout/hierarchy2"/>
    <dgm:cxn modelId="{F4FEB02C-3A1B-4E21-9F7D-BE3E95D2A508}" type="presOf" srcId="{83EC7C1F-6F40-4F31-A48E-821B8F7BC3AF}" destId="{4DDD3F42-EED2-49B0-965D-89CDD5BC8AA1}" srcOrd="0" destOrd="0" presId="urn:microsoft.com/office/officeart/2005/8/layout/hierarchy2"/>
    <dgm:cxn modelId="{1EC92B4C-A002-4275-B173-41004B043EDE}" type="presOf" srcId="{A5AF2FE5-E926-46DF-9012-1256D372DB38}" destId="{35ECB1A7-DDB0-448F-B87B-1DC5108E19F7}" srcOrd="0" destOrd="0" presId="urn:microsoft.com/office/officeart/2005/8/layout/hierarchy2"/>
    <dgm:cxn modelId="{78B059C9-A053-4027-AABC-F373997F2AC9}" type="presOf" srcId="{C75CC8E4-2085-4773-99F8-7A8EF93A127B}" destId="{96B70007-EEB8-481A-8CF1-42255D59D55C}" srcOrd="0" destOrd="0" presId="urn:microsoft.com/office/officeart/2005/8/layout/hierarchy2"/>
    <dgm:cxn modelId="{A2107E53-A42A-4669-8810-E915FBA73EFA}" srcId="{B6E1D921-182E-4048-BDC8-724A0C897426}" destId="{0C09D163-D529-4347-9107-4F457C3115E8}" srcOrd="1" destOrd="0" parTransId="{0C1B9D95-63AC-4041-9B25-8D36984D1545}" sibTransId="{D750C736-B767-45AF-A2D9-477B2EB9433C}"/>
    <dgm:cxn modelId="{4C137527-AA84-47C9-9FD0-623ED630422E}" type="presOf" srcId="{D21C6BE2-0AF5-42D5-9D00-DE943E1DD344}" destId="{61A421B0-8694-4DD1-A737-7B5F65C55C63}" srcOrd="0" destOrd="0" presId="urn:microsoft.com/office/officeart/2005/8/layout/hierarchy2"/>
    <dgm:cxn modelId="{9B33C506-1FB8-4DE2-AE5B-6B288C0283F7}" srcId="{373312FE-2544-4CBA-9AAE-C2888DA43FBA}" destId="{74438B7B-3232-4EFB-B958-361C21D60420}" srcOrd="1" destOrd="0" parTransId="{264DD244-DAC0-4CCA-BFCA-0AC350FFFF4B}" sibTransId="{81FB2604-BC70-4D40-8556-1052FE99895D}"/>
    <dgm:cxn modelId="{9AE41BD9-832A-4FB4-9D75-0D6346EC6D3A}" type="presOf" srcId="{5B6274AF-3B28-43CD-908D-53DE9484E8F9}" destId="{D071414C-3653-4650-A586-4A35AE5C80EE}" srcOrd="0" destOrd="0" presId="urn:microsoft.com/office/officeart/2005/8/layout/hierarchy2"/>
    <dgm:cxn modelId="{17266E73-945C-4CE3-9493-BACBAB6C00DE}" type="presOf" srcId="{4143AAFC-A78C-4A17-8DE8-0A0C0B7F45DB}" destId="{963078CB-8DA7-45B9-AD82-7D6ECB3FE0B1}" srcOrd="1" destOrd="0" presId="urn:microsoft.com/office/officeart/2005/8/layout/hierarchy2"/>
    <dgm:cxn modelId="{075196ED-5C83-41B6-9569-E50CE3605F10}" srcId="{373312FE-2544-4CBA-9AAE-C2888DA43FBA}" destId="{E790689D-9E5D-4B60-8772-FA973FBF53D1}" srcOrd="0" destOrd="0" parTransId="{3FF8C6FD-3518-4418-8CEC-E0CB1F3F120E}" sibTransId="{964694D8-DEA8-403C-BBD0-BD7F4B25280F}"/>
    <dgm:cxn modelId="{578921A3-24B6-47CA-8408-4CC6F34BEAD4}" type="presOf" srcId="{D21C6BE2-0AF5-42D5-9D00-DE943E1DD344}" destId="{21479786-B092-4E59-AEDA-B873B253FAA9}" srcOrd="1" destOrd="0" presId="urn:microsoft.com/office/officeart/2005/8/layout/hierarchy2"/>
    <dgm:cxn modelId="{C15BC796-7902-46A8-92F9-D89F770B8B3F}" type="presOf" srcId="{A685CAEC-A84A-4201-AF40-3B32E0B703E7}" destId="{362E926E-432B-4AF5-A8A2-9523244C7E30}" srcOrd="0" destOrd="0" presId="urn:microsoft.com/office/officeart/2005/8/layout/hierarchy2"/>
    <dgm:cxn modelId="{0B5B65D1-3608-4440-8983-D0B64E44BE7B}" type="presOf" srcId="{D32D4521-141B-4F37-938C-42DB91F3E3F5}" destId="{5521E3CF-B97C-4BB2-933C-BAD038A97C7F}" srcOrd="0" destOrd="0" presId="urn:microsoft.com/office/officeart/2005/8/layout/hierarchy2"/>
    <dgm:cxn modelId="{D170769A-0BCB-47BE-B0C1-951A40E94B4D}" srcId="{373312FE-2544-4CBA-9AAE-C2888DA43FBA}" destId="{FCBF3A01-E91B-4DD1-B42C-490771F3EA12}" srcOrd="3" destOrd="0" parTransId="{1DC6C766-D3FE-459A-A5C3-E6A4AB0203D2}" sibTransId="{CA41A4EF-A132-47BD-A3FB-03598378B16A}"/>
    <dgm:cxn modelId="{648C22E4-D461-442D-83F8-6518B48A8C58}" type="presOf" srcId="{7B2E9CDD-117E-4A39-A9D5-5112F1508175}" destId="{29C11189-743F-4577-B1D7-A3AE6EF84B3D}" srcOrd="1" destOrd="0" presId="urn:microsoft.com/office/officeart/2005/8/layout/hierarchy2"/>
    <dgm:cxn modelId="{FF7CCD33-6EB8-4515-891E-0AB952DDA3D1}" srcId="{74438B7B-3232-4EFB-B958-361C21D60420}" destId="{A685CAEC-A84A-4201-AF40-3B32E0B703E7}" srcOrd="1" destOrd="0" parTransId="{9864DC15-A4B9-46AB-8BDF-00B1DB58D94E}" sibTransId="{E34D6341-217E-415B-BC6F-CB2E8847A56C}"/>
    <dgm:cxn modelId="{B096864A-4A77-4B6A-88D2-083146125236}" type="presParOf" srcId="{7BEFA527-BD8A-4DA1-897A-3ED25A225EF1}" destId="{571DBE65-4E02-488D-ABCF-D26E80B6FCE7}" srcOrd="0" destOrd="0" presId="urn:microsoft.com/office/officeart/2005/8/layout/hierarchy2"/>
    <dgm:cxn modelId="{C6E72540-4A72-46A0-A54C-63A0CB39F6C4}" type="presParOf" srcId="{571DBE65-4E02-488D-ABCF-D26E80B6FCE7}" destId="{C109536B-B238-43A4-8089-E5F04636403A}" srcOrd="0" destOrd="0" presId="urn:microsoft.com/office/officeart/2005/8/layout/hierarchy2"/>
    <dgm:cxn modelId="{35D1D45A-44B0-47E9-BFBC-FCB7F9B6999F}" type="presParOf" srcId="{571DBE65-4E02-488D-ABCF-D26E80B6FCE7}" destId="{E4F83F56-1480-4ECE-81E8-D3ECC8004AC8}" srcOrd="1" destOrd="0" presId="urn:microsoft.com/office/officeart/2005/8/layout/hierarchy2"/>
    <dgm:cxn modelId="{A5E21A5A-5134-462B-BA07-FFCBCB0B67E7}" type="presParOf" srcId="{E4F83F56-1480-4ECE-81E8-D3ECC8004AC8}" destId="{2A5DD27B-6377-45B3-BCB0-6E5E5877211A}" srcOrd="0" destOrd="0" presId="urn:microsoft.com/office/officeart/2005/8/layout/hierarchy2"/>
    <dgm:cxn modelId="{EEC28197-8BDF-4EC2-80AB-5E3AB15AACF7}" type="presParOf" srcId="{2A5DD27B-6377-45B3-BCB0-6E5E5877211A}" destId="{CC1634AC-ECFC-4A75-B076-560E01BC3CFD}" srcOrd="0" destOrd="0" presId="urn:microsoft.com/office/officeart/2005/8/layout/hierarchy2"/>
    <dgm:cxn modelId="{60A2EDF9-41DF-4C4C-9E5A-33016739B6E9}" type="presParOf" srcId="{E4F83F56-1480-4ECE-81E8-D3ECC8004AC8}" destId="{E8B7F824-C422-4BF0-A22C-3961ABD3F410}" srcOrd="1" destOrd="0" presId="urn:microsoft.com/office/officeart/2005/8/layout/hierarchy2"/>
    <dgm:cxn modelId="{8F9ABF92-C08C-4518-AC09-171995251CDD}" type="presParOf" srcId="{E8B7F824-C422-4BF0-A22C-3961ABD3F410}" destId="{EA1452E0-2326-41DD-9E55-5307506272A9}" srcOrd="0" destOrd="0" presId="urn:microsoft.com/office/officeart/2005/8/layout/hierarchy2"/>
    <dgm:cxn modelId="{5E3FC74A-5BFC-403A-BC75-D0F4F0641370}" type="presParOf" srcId="{E8B7F824-C422-4BF0-A22C-3961ABD3F410}" destId="{82747F0A-4500-423D-B1D0-B890B4E822BF}" srcOrd="1" destOrd="0" presId="urn:microsoft.com/office/officeart/2005/8/layout/hierarchy2"/>
    <dgm:cxn modelId="{674A7B3A-B673-4862-8EDC-38012D1288AE}" type="presParOf" srcId="{E4F83F56-1480-4ECE-81E8-D3ECC8004AC8}" destId="{23E4A298-627C-4164-A581-B66014E337C2}" srcOrd="2" destOrd="0" presId="urn:microsoft.com/office/officeart/2005/8/layout/hierarchy2"/>
    <dgm:cxn modelId="{5475571D-5016-42BF-9B13-C4BB4EA9E924}" type="presParOf" srcId="{23E4A298-627C-4164-A581-B66014E337C2}" destId="{D6D2786E-52B2-469F-8648-C3757E2D781A}" srcOrd="0" destOrd="0" presId="urn:microsoft.com/office/officeart/2005/8/layout/hierarchy2"/>
    <dgm:cxn modelId="{B11C5538-72B7-4A98-A56B-596813740CCD}" type="presParOf" srcId="{E4F83F56-1480-4ECE-81E8-D3ECC8004AC8}" destId="{A3B67C75-B8EB-4894-83EE-7E9E5A4A11A9}" srcOrd="3" destOrd="0" presId="urn:microsoft.com/office/officeart/2005/8/layout/hierarchy2"/>
    <dgm:cxn modelId="{66A342B4-244E-4161-9B76-3455F49FC9E8}" type="presParOf" srcId="{A3B67C75-B8EB-4894-83EE-7E9E5A4A11A9}" destId="{F34B0C03-03D9-4050-82E3-C773A58D9D4E}" srcOrd="0" destOrd="0" presId="urn:microsoft.com/office/officeart/2005/8/layout/hierarchy2"/>
    <dgm:cxn modelId="{00EDED6D-EF54-4AE1-96C8-B3AE561FFDF3}" type="presParOf" srcId="{A3B67C75-B8EB-4894-83EE-7E9E5A4A11A9}" destId="{2E66F1B3-5054-4570-A428-E295EA7A3798}" srcOrd="1" destOrd="0" presId="urn:microsoft.com/office/officeart/2005/8/layout/hierarchy2"/>
    <dgm:cxn modelId="{1E652219-1833-4325-868E-8692770EFF29}" type="presParOf" srcId="{2E66F1B3-5054-4570-A428-E295EA7A3798}" destId="{5521E3CF-B97C-4BB2-933C-BAD038A97C7F}" srcOrd="0" destOrd="0" presId="urn:microsoft.com/office/officeart/2005/8/layout/hierarchy2"/>
    <dgm:cxn modelId="{47C2CC13-0581-4004-8C2F-2A819DD735B9}" type="presParOf" srcId="{5521E3CF-B97C-4BB2-933C-BAD038A97C7F}" destId="{83C06190-57EE-4270-8990-C2DBF2DE6251}" srcOrd="0" destOrd="0" presId="urn:microsoft.com/office/officeart/2005/8/layout/hierarchy2"/>
    <dgm:cxn modelId="{2B891A41-CDEA-464E-AFB3-233F4B13D40A}" type="presParOf" srcId="{2E66F1B3-5054-4570-A428-E295EA7A3798}" destId="{92F70BA4-29CE-442D-A359-5A9DF7A0FC6D}" srcOrd="1" destOrd="0" presId="urn:microsoft.com/office/officeart/2005/8/layout/hierarchy2"/>
    <dgm:cxn modelId="{B0236DB1-3EDF-4E84-94E1-38C64D8AED12}" type="presParOf" srcId="{92F70BA4-29CE-442D-A359-5A9DF7A0FC6D}" destId="{35ECB1A7-DDB0-448F-B87B-1DC5108E19F7}" srcOrd="0" destOrd="0" presId="urn:microsoft.com/office/officeart/2005/8/layout/hierarchy2"/>
    <dgm:cxn modelId="{640658C7-DC9E-4542-B22A-62BB2504213D}" type="presParOf" srcId="{92F70BA4-29CE-442D-A359-5A9DF7A0FC6D}" destId="{2B9CCCC4-2033-4D82-A3B3-866D8BDAD85D}" srcOrd="1" destOrd="0" presId="urn:microsoft.com/office/officeart/2005/8/layout/hierarchy2"/>
    <dgm:cxn modelId="{35C7FE98-9417-42DE-81AA-4C8B52A3D9A5}" type="presParOf" srcId="{2B9CCCC4-2033-4D82-A3B3-866D8BDAD85D}" destId="{7DB6BA9B-35D5-42C0-92D8-5C96B56CA5A5}" srcOrd="0" destOrd="0" presId="urn:microsoft.com/office/officeart/2005/8/layout/hierarchy2"/>
    <dgm:cxn modelId="{A044C1A9-C659-44F5-A55A-F2CCD1CFA2A5}" type="presParOf" srcId="{7DB6BA9B-35D5-42C0-92D8-5C96B56CA5A5}" destId="{B52F1FBF-DDCC-4F0A-9844-4D76D9660C52}" srcOrd="0" destOrd="0" presId="urn:microsoft.com/office/officeart/2005/8/layout/hierarchy2"/>
    <dgm:cxn modelId="{E546BCD0-6AB1-438A-A474-F0354BE0E450}" type="presParOf" srcId="{2B9CCCC4-2033-4D82-A3B3-866D8BDAD85D}" destId="{72D073A3-034E-4B5B-850D-BDE7E882579A}" srcOrd="1" destOrd="0" presId="urn:microsoft.com/office/officeart/2005/8/layout/hierarchy2"/>
    <dgm:cxn modelId="{FC2F1C1F-139A-499E-B821-8AAB1DCCE49A}" type="presParOf" srcId="{72D073A3-034E-4B5B-850D-BDE7E882579A}" destId="{46FF0FFB-F068-4B1B-A82F-4732C1A5C61D}" srcOrd="0" destOrd="0" presId="urn:microsoft.com/office/officeart/2005/8/layout/hierarchy2"/>
    <dgm:cxn modelId="{D751252A-0763-4F79-B2C8-D687A42B539A}" type="presParOf" srcId="{72D073A3-034E-4B5B-850D-BDE7E882579A}" destId="{200119AF-715A-41D5-982D-8527935A4EDF}" srcOrd="1" destOrd="0" presId="urn:microsoft.com/office/officeart/2005/8/layout/hierarchy2"/>
    <dgm:cxn modelId="{942A60AB-2DF3-446E-AFBA-747DC61CD931}" type="presParOf" srcId="{2B9CCCC4-2033-4D82-A3B3-866D8BDAD85D}" destId="{91AACBDE-33FF-41E7-A1E0-41750AD970A8}" srcOrd="2" destOrd="0" presId="urn:microsoft.com/office/officeart/2005/8/layout/hierarchy2"/>
    <dgm:cxn modelId="{387C7BA0-0CE7-453E-B934-CF0D2B989E22}" type="presParOf" srcId="{91AACBDE-33FF-41E7-A1E0-41750AD970A8}" destId="{83600D96-4827-4457-8D22-7FC30EAAA443}" srcOrd="0" destOrd="0" presId="urn:microsoft.com/office/officeart/2005/8/layout/hierarchy2"/>
    <dgm:cxn modelId="{DF6122C7-FE71-490F-8B45-43473E93C8C3}" type="presParOf" srcId="{2B9CCCC4-2033-4D82-A3B3-866D8BDAD85D}" destId="{43077B6D-B708-4343-97B1-7F3B0783AF6E}" srcOrd="3" destOrd="0" presId="urn:microsoft.com/office/officeart/2005/8/layout/hierarchy2"/>
    <dgm:cxn modelId="{03AD80D7-99E0-4B36-9F4D-605196E7A0DA}" type="presParOf" srcId="{43077B6D-B708-4343-97B1-7F3B0783AF6E}" destId="{EDE9C102-0D0A-40E1-B02F-D96D95F8E8EC}" srcOrd="0" destOrd="0" presId="urn:microsoft.com/office/officeart/2005/8/layout/hierarchy2"/>
    <dgm:cxn modelId="{F64F608B-6DE9-4EFF-8FAB-C09067FCD7CA}" type="presParOf" srcId="{43077B6D-B708-4343-97B1-7F3B0783AF6E}" destId="{8B23BBC0-7FDF-4D45-9CB7-EBCB10DD6CE5}" srcOrd="1" destOrd="0" presId="urn:microsoft.com/office/officeart/2005/8/layout/hierarchy2"/>
    <dgm:cxn modelId="{2ABAD1CC-84C6-4FAE-9F91-4791C2AD3BD7}" type="presParOf" srcId="{2E66F1B3-5054-4570-A428-E295EA7A3798}" destId="{2C8A8B71-3D82-45FC-91D6-21E4F577C143}" srcOrd="2" destOrd="0" presId="urn:microsoft.com/office/officeart/2005/8/layout/hierarchy2"/>
    <dgm:cxn modelId="{E4FAC734-A5BC-498E-81CE-BF7EC3769B52}" type="presParOf" srcId="{2C8A8B71-3D82-45FC-91D6-21E4F577C143}" destId="{98D52197-B056-458A-A970-7B788A5E181E}" srcOrd="0" destOrd="0" presId="urn:microsoft.com/office/officeart/2005/8/layout/hierarchy2"/>
    <dgm:cxn modelId="{9052DA4F-BAB4-4D94-A921-AA811AA21AB4}" type="presParOf" srcId="{2E66F1B3-5054-4570-A428-E295EA7A3798}" destId="{F247BFCF-22BE-4EAA-AB29-B5E665DDD633}" srcOrd="3" destOrd="0" presId="urn:microsoft.com/office/officeart/2005/8/layout/hierarchy2"/>
    <dgm:cxn modelId="{4B1BC6D7-E692-4D2F-9168-1901E7901938}" type="presParOf" srcId="{F247BFCF-22BE-4EAA-AB29-B5E665DDD633}" destId="{362E926E-432B-4AF5-A8A2-9523244C7E30}" srcOrd="0" destOrd="0" presId="urn:microsoft.com/office/officeart/2005/8/layout/hierarchy2"/>
    <dgm:cxn modelId="{176170EB-ECF2-4EBA-941A-3EF6FBAA3A17}" type="presParOf" srcId="{F247BFCF-22BE-4EAA-AB29-B5E665DDD633}" destId="{EE72BF1A-5466-467A-9E41-4B6869800EE6}" srcOrd="1" destOrd="0" presId="urn:microsoft.com/office/officeart/2005/8/layout/hierarchy2"/>
    <dgm:cxn modelId="{2D426D33-AACD-4378-B0DC-B7D15A383F30}" type="presParOf" srcId="{EE72BF1A-5466-467A-9E41-4B6869800EE6}" destId="{0B54B85F-C7B8-46B0-92A9-031FB1E4E455}" srcOrd="0" destOrd="0" presId="urn:microsoft.com/office/officeart/2005/8/layout/hierarchy2"/>
    <dgm:cxn modelId="{07007B43-C7F9-4CC3-9361-954820F15AF4}" type="presParOf" srcId="{0B54B85F-C7B8-46B0-92A9-031FB1E4E455}" destId="{963078CB-8DA7-45B9-AD82-7D6ECB3FE0B1}" srcOrd="0" destOrd="0" presId="urn:microsoft.com/office/officeart/2005/8/layout/hierarchy2"/>
    <dgm:cxn modelId="{FA19DFD9-8A17-4716-9018-57BFF64CA928}" type="presParOf" srcId="{EE72BF1A-5466-467A-9E41-4B6869800EE6}" destId="{CBEBB4A7-B5F1-4AC7-B481-C86496E3C6D3}" srcOrd="1" destOrd="0" presId="urn:microsoft.com/office/officeart/2005/8/layout/hierarchy2"/>
    <dgm:cxn modelId="{395F050B-3BEF-400D-B04F-E300A5CC6872}" type="presParOf" srcId="{CBEBB4A7-B5F1-4AC7-B481-C86496E3C6D3}" destId="{10D42795-88F6-454C-B135-7493651F2185}" srcOrd="0" destOrd="0" presId="urn:microsoft.com/office/officeart/2005/8/layout/hierarchy2"/>
    <dgm:cxn modelId="{09C4B6B4-C1E7-4869-8278-F3648B67B364}" type="presParOf" srcId="{CBEBB4A7-B5F1-4AC7-B481-C86496E3C6D3}" destId="{83DAC17F-C1E2-493A-BDFA-C533F4375068}" srcOrd="1" destOrd="0" presId="urn:microsoft.com/office/officeart/2005/8/layout/hierarchy2"/>
    <dgm:cxn modelId="{ED520E99-8CE8-4EB7-AE98-CB13BE88445B}" type="presParOf" srcId="{EE72BF1A-5466-467A-9E41-4B6869800EE6}" destId="{A121E7C7-8332-4A8C-BDAC-71636066A16E}" srcOrd="2" destOrd="0" presId="urn:microsoft.com/office/officeart/2005/8/layout/hierarchy2"/>
    <dgm:cxn modelId="{33844EE2-2FBE-4C7A-B70B-DE44C9DC7ECC}" type="presParOf" srcId="{A121E7C7-8332-4A8C-BDAC-71636066A16E}" destId="{1BB69A9A-225C-4E48-9F68-ECBFD9D63021}" srcOrd="0" destOrd="0" presId="urn:microsoft.com/office/officeart/2005/8/layout/hierarchy2"/>
    <dgm:cxn modelId="{545B6067-D8C0-4CA5-AEDE-B5FE5B1C33ED}" type="presParOf" srcId="{EE72BF1A-5466-467A-9E41-4B6869800EE6}" destId="{A5F90A1B-FE75-4B96-86C6-813E18B0B204}" srcOrd="3" destOrd="0" presId="urn:microsoft.com/office/officeart/2005/8/layout/hierarchy2"/>
    <dgm:cxn modelId="{CACAE692-6E17-4D4A-853B-89FCFACE1BD5}" type="presParOf" srcId="{A5F90A1B-FE75-4B96-86C6-813E18B0B204}" destId="{A808F4EB-F2C7-4285-BF27-250C78E7876A}" srcOrd="0" destOrd="0" presId="urn:microsoft.com/office/officeart/2005/8/layout/hierarchy2"/>
    <dgm:cxn modelId="{AA2737CB-D0A8-451B-9E2E-DCBBBD8B6939}" type="presParOf" srcId="{A5F90A1B-FE75-4B96-86C6-813E18B0B204}" destId="{C414742F-1C8D-4006-948D-EEDE00AD1DAC}" srcOrd="1" destOrd="0" presId="urn:microsoft.com/office/officeart/2005/8/layout/hierarchy2"/>
    <dgm:cxn modelId="{F2F233BE-7F4C-404A-AF26-5D72AD4F1100}" type="presParOf" srcId="{E4F83F56-1480-4ECE-81E8-D3ECC8004AC8}" destId="{D071414C-3653-4650-A586-4A35AE5C80EE}" srcOrd="4" destOrd="0" presId="urn:microsoft.com/office/officeart/2005/8/layout/hierarchy2"/>
    <dgm:cxn modelId="{04497AA5-8906-4090-BB32-FDE41CD2DA5B}" type="presParOf" srcId="{D071414C-3653-4650-A586-4A35AE5C80EE}" destId="{298294D8-EA72-4233-8EE1-8D84C95058EA}" srcOrd="0" destOrd="0" presId="urn:microsoft.com/office/officeart/2005/8/layout/hierarchy2"/>
    <dgm:cxn modelId="{7D69EEAA-FC8A-4690-A4D8-20865FC31B89}" type="presParOf" srcId="{E4F83F56-1480-4ECE-81E8-D3ECC8004AC8}" destId="{55987BB9-CBB8-486D-96B2-CAF739FBC2F9}" srcOrd="5" destOrd="0" presId="urn:microsoft.com/office/officeart/2005/8/layout/hierarchy2"/>
    <dgm:cxn modelId="{F3CE9FF4-7A1B-40A5-9E2C-5B5937299F46}" type="presParOf" srcId="{55987BB9-CBB8-486D-96B2-CAF739FBC2F9}" destId="{9D953FA6-05F7-4775-B1D4-2E3459D67464}" srcOrd="0" destOrd="0" presId="urn:microsoft.com/office/officeart/2005/8/layout/hierarchy2"/>
    <dgm:cxn modelId="{DBC9A5D5-96CB-40D6-8335-84C253BCD69E}" type="presParOf" srcId="{55987BB9-CBB8-486D-96B2-CAF739FBC2F9}" destId="{2DAC249A-9FC1-492A-9380-5FDB9CF256AE}" srcOrd="1" destOrd="0" presId="urn:microsoft.com/office/officeart/2005/8/layout/hierarchy2"/>
    <dgm:cxn modelId="{0724D80D-DBC8-4A77-8FBB-AECA7DEC942C}" type="presParOf" srcId="{2DAC249A-9FC1-492A-9380-5FDB9CF256AE}" destId="{CB8A3205-89AD-42D2-810E-97C46EB82B60}" srcOrd="0" destOrd="0" presId="urn:microsoft.com/office/officeart/2005/8/layout/hierarchy2"/>
    <dgm:cxn modelId="{1FC875EA-BDE9-4283-8303-C4CDDA14B2FB}" type="presParOf" srcId="{CB8A3205-89AD-42D2-810E-97C46EB82B60}" destId="{A456E213-2A1A-4EE4-ACB3-D489A3B027CE}" srcOrd="0" destOrd="0" presId="urn:microsoft.com/office/officeart/2005/8/layout/hierarchy2"/>
    <dgm:cxn modelId="{526AE21D-7F2C-43F9-80C9-E1F35DCCF7E7}" type="presParOf" srcId="{2DAC249A-9FC1-492A-9380-5FDB9CF256AE}" destId="{8BE0EC91-08D8-4C1C-8494-0E9B1ED782CA}" srcOrd="1" destOrd="0" presId="urn:microsoft.com/office/officeart/2005/8/layout/hierarchy2"/>
    <dgm:cxn modelId="{8B1461F6-C8A0-4486-B5A3-907E19FAF210}" type="presParOf" srcId="{8BE0EC91-08D8-4C1C-8494-0E9B1ED782CA}" destId="{E9ADF1D5-730A-46CA-A3D7-DF18E387141A}" srcOrd="0" destOrd="0" presId="urn:microsoft.com/office/officeart/2005/8/layout/hierarchy2"/>
    <dgm:cxn modelId="{894CC57F-1522-43CA-B10A-FE8A9B5278AB}" type="presParOf" srcId="{8BE0EC91-08D8-4C1C-8494-0E9B1ED782CA}" destId="{DA2A4698-90B8-4E30-BBEC-59F4742E6D38}" srcOrd="1" destOrd="0" presId="urn:microsoft.com/office/officeart/2005/8/layout/hierarchy2"/>
    <dgm:cxn modelId="{DA392F50-C871-4333-AD36-019F642BD897}" type="presParOf" srcId="{2DAC249A-9FC1-492A-9380-5FDB9CF256AE}" destId="{C8CEEAEF-30E4-4C2B-A31A-86B159A3EBC8}" srcOrd="2" destOrd="0" presId="urn:microsoft.com/office/officeart/2005/8/layout/hierarchy2"/>
    <dgm:cxn modelId="{60705FFC-F627-4981-A66A-EBB09CEE0BE2}" type="presParOf" srcId="{C8CEEAEF-30E4-4C2B-A31A-86B159A3EBC8}" destId="{D6C76E7B-227D-4F1B-96E7-70926C7E3017}" srcOrd="0" destOrd="0" presId="urn:microsoft.com/office/officeart/2005/8/layout/hierarchy2"/>
    <dgm:cxn modelId="{742D8095-0011-4C3E-9231-E4DCBFDEB2DA}" type="presParOf" srcId="{2DAC249A-9FC1-492A-9380-5FDB9CF256AE}" destId="{C0B3B843-24A1-400D-A325-616A513DD20F}" srcOrd="3" destOrd="0" presId="urn:microsoft.com/office/officeart/2005/8/layout/hierarchy2"/>
    <dgm:cxn modelId="{DF76C471-29C5-4403-86DE-E343049FC460}" type="presParOf" srcId="{C0B3B843-24A1-400D-A325-616A513DD20F}" destId="{5E3A3560-7862-4420-A061-F9CD45ECD8D7}" srcOrd="0" destOrd="0" presId="urn:microsoft.com/office/officeart/2005/8/layout/hierarchy2"/>
    <dgm:cxn modelId="{17C44241-853D-47C4-BF2C-89ED8EFC9ADA}" type="presParOf" srcId="{C0B3B843-24A1-400D-A325-616A513DD20F}" destId="{A126746F-1933-4F44-B0A5-EC9FB4673287}" srcOrd="1" destOrd="0" presId="urn:microsoft.com/office/officeart/2005/8/layout/hierarchy2"/>
    <dgm:cxn modelId="{53D23FD7-44BD-4ABE-8807-0C73812E5761}" type="presParOf" srcId="{2DAC249A-9FC1-492A-9380-5FDB9CF256AE}" destId="{35AEBBF5-D820-41B3-B557-741F0C91638F}" srcOrd="4" destOrd="0" presId="urn:microsoft.com/office/officeart/2005/8/layout/hierarchy2"/>
    <dgm:cxn modelId="{DAFDD342-52CC-476A-971C-811C0FA037E8}" type="presParOf" srcId="{35AEBBF5-D820-41B3-B557-741F0C91638F}" destId="{5567C5FA-7AE1-4EEB-8E35-B35CED5D64DD}" srcOrd="0" destOrd="0" presId="urn:microsoft.com/office/officeart/2005/8/layout/hierarchy2"/>
    <dgm:cxn modelId="{96992D81-1F3A-46F1-8C35-7E03A03BAC9C}" type="presParOf" srcId="{2DAC249A-9FC1-492A-9380-5FDB9CF256AE}" destId="{9B4E8759-20E5-4023-8F63-7191AD31C943}" srcOrd="5" destOrd="0" presId="urn:microsoft.com/office/officeart/2005/8/layout/hierarchy2"/>
    <dgm:cxn modelId="{D5BF5952-546D-4D61-9379-87D604B9182D}" type="presParOf" srcId="{9B4E8759-20E5-4023-8F63-7191AD31C943}" destId="{4DDD3F42-EED2-49B0-965D-89CDD5BC8AA1}" srcOrd="0" destOrd="0" presId="urn:microsoft.com/office/officeart/2005/8/layout/hierarchy2"/>
    <dgm:cxn modelId="{9866AEC3-245C-4F3A-868F-89C853DB2C88}" type="presParOf" srcId="{9B4E8759-20E5-4023-8F63-7191AD31C943}" destId="{5FA53BD8-599C-4955-9BB6-4085F6486812}" srcOrd="1" destOrd="0" presId="urn:microsoft.com/office/officeart/2005/8/layout/hierarchy2"/>
    <dgm:cxn modelId="{ACCF3DA1-5F85-4D21-9290-35BEDE9EF45B}" type="presParOf" srcId="{E4F83F56-1480-4ECE-81E8-D3ECC8004AC8}" destId="{1175853E-FDC5-49DD-9AAD-6C3314A84FA0}" srcOrd="6" destOrd="0" presId="urn:microsoft.com/office/officeart/2005/8/layout/hierarchy2"/>
    <dgm:cxn modelId="{FC9F3B48-6B57-485E-81C6-ECC4C76E1233}" type="presParOf" srcId="{1175853E-FDC5-49DD-9AAD-6C3314A84FA0}" destId="{BA19CF10-F31E-4BAD-B72C-E817494E746D}" srcOrd="0" destOrd="0" presId="urn:microsoft.com/office/officeart/2005/8/layout/hierarchy2"/>
    <dgm:cxn modelId="{233E3516-ABCA-40B1-9ED2-DC9AEBE3968A}" type="presParOf" srcId="{E4F83F56-1480-4ECE-81E8-D3ECC8004AC8}" destId="{D438BA5D-5B72-4921-B695-68BB7D43C991}" srcOrd="7" destOrd="0" presId="urn:microsoft.com/office/officeart/2005/8/layout/hierarchy2"/>
    <dgm:cxn modelId="{549F5D0C-D607-4269-9FEE-9E5430256233}" type="presParOf" srcId="{D438BA5D-5B72-4921-B695-68BB7D43C991}" destId="{75D0B7BA-6E7F-48B0-B2DD-2C99F87E2392}" srcOrd="0" destOrd="0" presId="urn:microsoft.com/office/officeart/2005/8/layout/hierarchy2"/>
    <dgm:cxn modelId="{EE266D71-5F5D-4A43-AA4A-08346B50D6CF}" type="presParOf" srcId="{D438BA5D-5B72-4921-B695-68BB7D43C991}" destId="{024FF0C6-0589-491D-8ECE-1D1BF84C70D0}" srcOrd="1" destOrd="0" presId="urn:microsoft.com/office/officeart/2005/8/layout/hierarchy2"/>
    <dgm:cxn modelId="{7BAC2C5F-B372-4903-9A28-88C7597D7B6E}" type="presParOf" srcId="{E4F83F56-1480-4ECE-81E8-D3ECC8004AC8}" destId="{ED0CAD46-8095-4333-AA58-65B5D962125E}" srcOrd="8" destOrd="0" presId="urn:microsoft.com/office/officeart/2005/8/layout/hierarchy2"/>
    <dgm:cxn modelId="{7E26EBC6-0C64-4DBE-B563-3698ADF271D2}" type="presParOf" srcId="{ED0CAD46-8095-4333-AA58-65B5D962125E}" destId="{6D3657F1-1154-41D8-B848-450BF9C732DC}" srcOrd="0" destOrd="0" presId="urn:microsoft.com/office/officeart/2005/8/layout/hierarchy2"/>
    <dgm:cxn modelId="{E8D2E420-8111-4C59-B944-4766EF4B1387}" type="presParOf" srcId="{E4F83F56-1480-4ECE-81E8-D3ECC8004AC8}" destId="{303B5872-A5E6-4E6B-AC92-E32DEDAE8D4B}" srcOrd="9" destOrd="0" presId="urn:microsoft.com/office/officeart/2005/8/layout/hierarchy2"/>
    <dgm:cxn modelId="{E5793BA6-EB86-424F-B45C-5FD5F413BB02}" type="presParOf" srcId="{303B5872-A5E6-4E6B-AC92-E32DEDAE8D4B}" destId="{BC508720-A323-4727-95C4-275FE597D8EC}" srcOrd="0" destOrd="0" presId="urn:microsoft.com/office/officeart/2005/8/layout/hierarchy2"/>
    <dgm:cxn modelId="{76505BE7-7FBD-492A-9D4C-F0F2362554EA}" type="presParOf" srcId="{303B5872-A5E6-4E6B-AC92-E32DEDAE8D4B}" destId="{63EFDDB8-C7C3-4AF9-8EE8-59D533D6A778}" srcOrd="1" destOrd="0" presId="urn:microsoft.com/office/officeart/2005/8/layout/hierarchy2"/>
    <dgm:cxn modelId="{B8E7A789-B724-48E9-AAD4-10FD0725A91D}" type="presParOf" srcId="{63EFDDB8-C7C3-4AF9-8EE8-59D533D6A778}" destId="{0D034AB0-6B9A-4DF5-8472-499E9C068F27}" srcOrd="0" destOrd="0" presId="urn:microsoft.com/office/officeart/2005/8/layout/hierarchy2"/>
    <dgm:cxn modelId="{723EC552-41E6-423D-9B9F-F826B6F6FDC0}" type="presParOf" srcId="{0D034AB0-6B9A-4DF5-8472-499E9C068F27}" destId="{F8535FF1-47E6-4CA7-9935-75F38B1CD95D}" srcOrd="0" destOrd="0" presId="urn:microsoft.com/office/officeart/2005/8/layout/hierarchy2"/>
    <dgm:cxn modelId="{99E7C6F7-6628-4F42-858E-D8015FB88E0C}" type="presParOf" srcId="{63EFDDB8-C7C3-4AF9-8EE8-59D533D6A778}" destId="{9F3E70FE-A93E-4505-9844-47CB6AB7BA8B}" srcOrd="1" destOrd="0" presId="urn:microsoft.com/office/officeart/2005/8/layout/hierarchy2"/>
    <dgm:cxn modelId="{375AF8BA-8E00-4E4E-9950-53105A5AA192}" type="presParOf" srcId="{9F3E70FE-A93E-4505-9844-47CB6AB7BA8B}" destId="{1133AF82-A490-4545-8750-4820D33B0AEA}" srcOrd="0" destOrd="0" presId="urn:microsoft.com/office/officeart/2005/8/layout/hierarchy2"/>
    <dgm:cxn modelId="{27BDDCF4-5754-4F51-9C12-80AB0848DB22}" type="presParOf" srcId="{9F3E70FE-A93E-4505-9844-47CB6AB7BA8B}" destId="{476CCE22-20BE-423F-8F74-249F57F6896B}" srcOrd="1" destOrd="0" presId="urn:microsoft.com/office/officeart/2005/8/layout/hierarchy2"/>
    <dgm:cxn modelId="{58B562B3-9488-4027-B3D6-C3B148AFFCEE}" type="presParOf" srcId="{63EFDDB8-C7C3-4AF9-8EE8-59D533D6A778}" destId="{3C6C097F-19E6-4FEB-B977-DD7556441FF8}" srcOrd="2" destOrd="0" presId="urn:microsoft.com/office/officeart/2005/8/layout/hierarchy2"/>
    <dgm:cxn modelId="{678978ED-F2AE-448B-ACA2-DA05BC0C2498}" type="presParOf" srcId="{3C6C097F-19E6-4FEB-B977-DD7556441FF8}" destId="{29C11189-743F-4577-B1D7-A3AE6EF84B3D}" srcOrd="0" destOrd="0" presId="urn:microsoft.com/office/officeart/2005/8/layout/hierarchy2"/>
    <dgm:cxn modelId="{8DB88C53-E530-4F68-873C-95C440679B44}" type="presParOf" srcId="{63EFDDB8-C7C3-4AF9-8EE8-59D533D6A778}" destId="{51F88F11-8F22-47DD-BE47-2AA43AF8D293}" srcOrd="3" destOrd="0" presId="urn:microsoft.com/office/officeart/2005/8/layout/hierarchy2"/>
    <dgm:cxn modelId="{BCC01637-C68F-450E-A8BF-4B185AE178B3}" type="presParOf" srcId="{51F88F11-8F22-47DD-BE47-2AA43AF8D293}" destId="{ACD3DA2E-EF22-4009-9795-0A0D9A5028AF}" srcOrd="0" destOrd="0" presId="urn:microsoft.com/office/officeart/2005/8/layout/hierarchy2"/>
    <dgm:cxn modelId="{041B8EC3-1677-4305-9F10-4084798EB347}" type="presParOf" srcId="{51F88F11-8F22-47DD-BE47-2AA43AF8D293}" destId="{8DFB4DB1-1ED4-41F3-80C9-246E5D782208}" srcOrd="1" destOrd="0" presId="urn:microsoft.com/office/officeart/2005/8/layout/hierarchy2"/>
    <dgm:cxn modelId="{997A1DE3-61A1-42A8-BE74-B1724D7BD991}" type="presParOf" srcId="{63EFDDB8-C7C3-4AF9-8EE8-59D533D6A778}" destId="{B5CEEFAF-5291-40AD-A651-62E863BFF74F}" srcOrd="4" destOrd="0" presId="urn:microsoft.com/office/officeart/2005/8/layout/hierarchy2"/>
    <dgm:cxn modelId="{871FED16-001D-446F-9214-EDA5780249D9}" type="presParOf" srcId="{B5CEEFAF-5291-40AD-A651-62E863BFF74F}" destId="{4F6F19EE-1883-4C59-A45D-C6D79B076219}" srcOrd="0" destOrd="0" presId="urn:microsoft.com/office/officeart/2005/8/layout/hierarchy2"/>
    <dgm:cxn modelId="{2793D2C8-2834-486A-9E4F-2C3EB9117FD6}" type="presParOf" srcId="{63EFDDB8-C7C3-4AF9-8EE8-59D533D6A778}" destId="{E198A6D0-344E-4A45-A83F-8A66617FC25D}" srcOrd="5" destOrd="0" presId="urn:microsoft.com/office/officeart/2005/8/layout/hierarchy2"/>
    <dgm:cxn modelId="{4ACC0E11-95C5-4CEF-BC62-9277DE8EAB13}" type="presParOf" srcId="{E198A6D0-344E-4A45-A83F-8A66617FC25D}" destId="{87A16363-17D3-4224-B263-199A9B1B44AB}" srcOrd="0" destOrd="0" presId="urn:microsoft.com/office/officeart/2005/8/layout/hierarchy2"/>
    <dgm:cxn modelId="{5B484233-2E03-4C02-9A9D-E36A87F7A773}" type="presParOf" srcId="{E198A6D0-344E-4A45-A83F-8A66617FC25D}" destId="{892FDC3A-7CA1-4FD7-89CC-360C0051C674}" srcOrd="1" destOrd="0" presId="urn:microsoft.com/office/officeart/2005/8/layout/hierarchy2"/>
    <dgm:cxn modelId="{9E17C8A4-AF45-4955-9F61-6826D12FF4D3}" type="presParOf" srcId="{63EFDDB8-C7C3-4AF9-8EE8-59D533D6A778}" destId="{61A421B0-8694-4DD1-A737-7B5F65C55C63}" srcOrd="6" destOrd="0" presId="urn:microsoft.com/office/officeart/2005/8/layout/hierarchy2"/>
    <dgm:cxn modelId="{C6AC3CBD-F706-4997-A012-E52D805A40C4}" type="presParOf" srcId="{61A421B0-8694-4DD1-A737-7B5F65C55C63}" destId="{21479786-B092-4E59-AEDA-B873B253FAA9}" srcOrd="0" destOrd="0" presId="urn:microsoft.com/office/officeart/2005/8/layout/hierarchy2"/>
    <dgm:cxn modelId="{B715D5A1-5D6D-4FBA-9372-9B80D17DE6F5}" type="presParOf" srcId="{63EFDDB8-C7C3-4AF9-8EE8-59D533D6A778}" destId="{0D8A7DF4-6918-4988-924F-09B393D6EA0C}" srcOrd="7" destOrd="0" presId="urn:microsoft.com/office/officeart/2005/8/layout/hierarchy2"/>
    <dgm:cxn modelId="{96E5526B-2A84-4A44-8878-E1FBF0E6C382}" type="presParOf" srcId="{0D8A7DF4-6918-4988-924F-09B393D6EA0C}" destId="{8528AFD5-7770-4BB7-BFD8-0BC3DBECA0E0}" srcOrd="0" destOrd="0" presId="urn:microsoft.com/office/officeart/2005/8/layout/hierarchy2"/>
    <dgm:cxn modelId="{7A106A74-8C80-4D55-8425-935B3170B10B}" type="presParOf" srcId="{0D8A7DF4-6918-4988-924F-09B393D6EA0C}" destId="{191D35A3-458F-43E9-B15A-865B9541C285}" srcOrd="1" destOrd="0" presId="urn:microsoft.com/office/officeart/2005/8/layout/hierarchy2"/>
    <dgm:cxn modelId="{D5D9F235-7EDF-436E-9766-1546A8AAA2CE}" type="presParOf" srcId="{63EFDDB8-C7C3-4AF9-8EE8-59D533D6A778}" destId="{96B70007-EEB8-481A-8CF1-42255D59D55C}" srcOrd="8" destOrd="0" presId="urn:microsoft.com/office/officeart/2005/8/layout/hierarchy2"/>
    <dgm:cxn modelId="{505CFCE0-76F4-404E-9614-1CB71BEC32E4}" type="presParOf" srcId="{96B70007-EEB8-481A-8CF1-42255D59D55C}" destId="{BD01BC89-FAF6-45C0-8FBA-B3CEF4D381BB}" srcOrd="0" destOrd="0" presId="urn:microsoft.com/office/officeart/2005/8/layout/hierarchy2"/>
    <dgm:cxn modelId="{BEFB8613-A02A-4C3B-94A4-60AA333BBDEB}" type="presParOf" srcId="{63EFDDB8-C7C3-4AF9-8EE8-59D533D6A778}" destId="{8E20FDB1-48F4-4E02-9889-CB8BB90DD4EB}" srcOrd="9" destOrd="0" presId="urn:microsoft.com/office/officeart/2005/8/layout/hierarchy2"/>
    <dgm:cxn modelId="{80ACC72F-E3D1-4588-BB5A-4C1430F0B0C0}" type="presParOf" srcId="{8E20FDB1-48F4-4E02-9889-CB8BB90DD4EB}" destId="{3B7C543B-9D5A-4905-B5DC-866673B0903C}" srcOrd="0" destOrd="0" presId="urn:microsoft.com/office/officeart/2005/8/layout/hierarchy2"/>
    <dgm:cxn modelId="{D7D59CCA-05DF-4501-AE9A-2001E9CEC56D}" type="presParOf" srcId="{8E20FDB1-48F4-4E02-9889-CB8BB90DD4EB}" destId="{BF9193F1-8F1E-4B08-9F26-D252CAEAC881}"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7795A1-90E0-4B30-91D1-78758310FF9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kumimoji="1" lang="ja-JP" altLang="en-US"/>
        </a:p>
      </dgm:t>
    </dgm:pt>
    <dgm:pt modelId="{04503EE2-A552-4607-B965-138E398CE6EB}">
      <dgm:prSet phldrT="[テキスト]" custT="1">
        <dgm:style>
          <a:lnRef idx="0">
            <a:schemeClr val="accent1"/>
          </a:lnRef>
          <a:fillRef idx="3">
            <a:schemeClr val="accent1"/>
          </a:fillRef>
          <a:effectRef idx="3">
            <a:schemeClr val="accent1"/>
          </a:effectRef>
          <a:fontRef idx="minor">
            <a:schemeClr val="lt1"/>
          </a:fontRef>
        </dgm:style>
      </dgm:prSet>
      <dgm:spPr/>
      <dgm:t>
        <a:bodyPr/>
        <a:lstStyle/>
        <a:p>
          <a:pPr algn="ctr"/>
          <a:r>
            <a:rPr kumimoji="1" lang="ja-JP" altLang="en-US" sz="2400" b="1" dirty="0"/>
            <a:t>第</a:t>
          </a:r>
          <a:r>
            <a:rPr kumimoji="1" lang="en-US" altLang="ja-JP" sz="2400" b="1" dirty="0"/>
            <a:t>1</a:t>
          </a:r>
          <a:r>
            <a:rPr kumimoji="1" lang="ja-JP" altLang="en-US" sz="2400" b="1" dirty="0"/>
            <a:t>編　総則</a:t>
          </a:r>
        </a:p>
      </dgm:t>
    </dgm:pt>
    <dgm:pt modelId="{2E9DBBAA-3980-4FAB-AF06-3D393E90227E}" type="parTrans" cxnId="{C0D2802E-E1F6-449B-86D0-93F5CBB82B7D}">
      <dgm:prSet custT="1"/>
      <dgm:spPr/>
      <dgm:t>
        <a:bodyPr/>
        <a:lstStyle/>
        <a:p>
          <a:pPr algn="ctr"/>
          <a:endParaRPr kumimoji="1" lang="ja-JP" altLang="en-US" sz="2400" b="1"/>
        </a:p>
      </dgm:t>
    </dgm:pt>
    <dgm:pt modelId="{265C7746-9CB3-4DBF-859C-FEC8E5A10D12}" type="sibTrans" cxnId="{C0D2802E-E1F6-449B-86D0-93F5CBB82B7D}">
      <dgm:prSet/>
      <dgm:spPr/>
      <dgm:t>
        <a:bodyPr/>
        <a:lstStyle/>
        <a:p>
          <a:pPr algn="ctr"/>
          <a:endParaRPr kumimoji="1" lang="ja-JP" altLang="en-US" sz="2400" b="1"/>
        </a:p>
      </dgm:t>
    </dgm:pt>
    <dgm:pt modelId="{8E996CB0-D250-4FB9-9125-1C509EA54CB4}">
      <dgm:prSet phldrT="[テキスト]" custT="1">
        <dgm:style>
          <a:lnRef idx="2">
            <a:schemeClr val="accent1"/>
          </a:lnRef>
          <a:fillRef idx="1">
            <a:schemeClr val="lt1"/>
          </a:fillRef>
          <a:effectRef idx="0">
            <a:schemeClr val="accent1"/>
          </a:effectRef>
          <a:fontRef idx="minor">
            <a:schemeClr val="dk1"/>
          </a:fontRef>
        </dgm:style>
      </dgm:prSet>
      <dgm:spPr/>
      <dgm:t>
        <a:bodyPr/>
        <a:lstStyle/>
        <a:p>
          <a:pPr algn="ctr"/>
          <a:r>
            <a:rPr kumimoji="1" lang="ja-JP" altLang="en-US" sz="2400" b="1" dirty="0"/>
            <a:t>財産法</a:t>
          </a:r>
        </a:p>
      </dgm:t>
    </dgm:pt>
    <dgm:pt modelId="{C0DB06B3-2E80-4FE7-AD8E-9596B9747613}" type="parTrans" cxnId="{4AF2D181-ED25-477D-8781-DD610CEF8174}">
      <dgm:prSet custT="1"/>
      <dgm:spPr/>
      <dgm:t>
        <a:bodyPr/>
        <a:lstStyle/>
        <a:p>
          <a:pPr algn="ctr"/>
          <a:endParaRPr kumimoji="1" lang="ja-JP" altLang="en-US" sz="2400" b="1"/>
        </a:p>
      </dgm:t>
    </dgm:pt>
    <dgm:pt modelId="{DA0E82D1-235E-41F7-AA06-68715109F15F}" type="sibTrans" cxnId="{4AF2D181-ED25-477D-8781-DD610CEF8174}">
      <dgm:prSet/>
      <dgm:spPr/>
      <dgm:t>
        <a:bodyPr/>
        <a:lstStyle/>
        <a:p>
          <a:pPr algn="ctr"/>
          <a:endParaRPr kumimoji="1" lang="ja-JP" altLang="en-US" sz="2400" b="1"/>
        </a:p>
      </dgm:t>
    </dgm:pt>
    <dgm:pt modelId="{AC943F08-F508-4434-807E-3F0A568289C3}">
      <dgm:prSet phldrT="[テキスト]" custT="1">
        <dgm:style>
          <a:lnRef idx="0">
            <a:schemeClr val="accent6"/>
          </a:lnRef>
          <a:fillRef idx="3">
            <a:schemeClr val="accent6"/>
          </a:fillRef>
          <a:effectRef idx="3">
            <a:schemeClr val="accent6"/>
          </a:effectRef>
          <a:fontRef idx="minor">
            <a:schemeClr val="lt1"/>
          </a:fontRef>
        </dgm:style>
      </dgm:prSet>
      <dgm:spPr/>
      <dgm:t>
        <a:bodyPr/>
        <a:lstStyle/>
        <a:p>
          <a:pPr algn="ctr"/>
          <a:r>
            <a:rPr kumimoji="1" lang="ja-JP" altLang="en-US" sz="2400" b="1" dirty="0"/>
            <a:t>第</a:t>
          </a:r>
          <a:r>
            <a:rPr kumimoji="1" lang="en-US" altLang="ja-JP" sz="2400" b="1" dirty="0"/>
            <a:t>2</a:t>
          </a:r>
          <a:r>
            <a:rPr kumimoji="1" lang="ja-JP" altLang="en-US" sz="2400" b="1" dirty="0"/>
            <a:t>編　物権</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99577218-594B-4D3D-86F8-ABF225AD81CC}" type="parTrans" cxnId="{9C209B89-5505-4679-8190-A32AF1D5CCD4}">
      <dgm:prSet custT="1"/>
      <dgm:spPr/>
      <dgm:t>
        <a:bodyPr/>
        <a:lstStyle/>
        <a:p>
          <a:pPr algn="ctr"/>
          <a:endParaRPr kumimoji="1" lang="ja-JP" altLang="en-US" sz="2400" b="1"/>
        </a:p>
      </dgm:t>
    </dgm:pt>
    <dgm:pt modelId="{AA680F24-71B9-4BB0-A118-A7FD6934EEC7}" type="sibTrans" cxnId="{9C209B89-5505-4679-8190-A32AF1D5CCD4}">
      <dgm:prSet/>
      <dgm:spPr/>
      <dgm:t>
        <a:bodyPr/>
        <a:lstStyle/>
        <a:p>
          <a:pPr algn="ctr"/>
          <a:endParaRPr kumimoji="1" lang="ja-JP" altLang="en-US" sz="2400" b="1"/>
        </a:p>
      </dgm:t>
    </dgm:pt>
    <dgm:pt modelId="{44BEAAC3-EE23-46E1-8C92-2CD6E4D2615F}">
      <dgm:prSet phldrT="[テキスト]" custT="1">
        <dgm:style>
          <a:lnRef idx="0">
            <a:schemeClr val="accent3"/>
          </a:lnRef>
          <a:fillRef idx="3">
            <a:schemeClr val="accent3"/>
          </a:fillRef>
          <a:effectRef idx="3">
            <a:schemeClr val="accent3"/>
          </a:effectRef>
          <a:fontRef idx="minor">
            <a:schemeClr val="lt1"/>
          </a:fontRef>
        </dgm:style>
      </dgm:prSet>
      <dgm:spPr/>
      <dgm:t>
        <a:bodyPr/>
        <a:lstStyle/>
        <a:p>
          <a:pPr algn="ctr"/>
          <a:r>
            <a:rPr kumimoji="1" lang="ja-JP" altLang="en-US" sz="2400" b="1"/>
            <a:t>第</a:t>
          </a:r>
          <a:r>
            <a:rPr kumimoji="1" lang="en-US" altLang="ja-JP" sz="2400" b="1"/>
            <a:t>3</a:t>
          </a:r>
          <a:r>
            <a:rPr kumimoji="1" lang="ja-JP" altLang="en-US" sz="2400" b="1"/>
            <a:t>編　債権</a:t>
          </a:r>
        </a:p>
      </dgm:t>
    </dgm:pt>
    <dgm:pt modelId="{BD7CF9EF-A3F5-4A5A-B2FE-73DE80941418}" type="parTrans" cxnId="{1D26E8E4-E496-4C97-B40A-45E2F0468355}">
      <dgm:prSet custT="1"/>
      <dgm:spPr/>
      <dgm:t>
        <a:bodyPr/>
        <a:lstStyle/>
        <a:p>
          <a:pPr algn="ctr"/>
          <a:endParaRPr kumimoji="1" lang="ja-JP" altLang="en-US" sz="2400" b="1"/>
        </a:p>
      </dgm:t>
    </dgm:pt>
    <dgm:pt modelId="{7664D458-78AA-467B-ADB7-457DC4E66F6E}" type="sibTrans" cxnId="{1D26E8E4-E496-4C97-B40A-45E2F0468355}">
      <dgm:prSet/>
      <dgm:spPr/>
      <dgm:t>
        <a:bodyPr/>
        <a:lstStyle/>
        <a:p>
          <a:pPr algn="ctr"/>
          <a:endParaRPr kumimoji="1" lang="ja-JP" altLang="en-US" sz="2400" b="1"/>
        </a:p>
      </dgm:t>
    </dgm:pt>
    <dgm:pt modelId="{2B2DE341-A76D-4689-AC0F-878A4738A156}">
      <dgm:prSet phldrT="[テキスト]" custT="1">
        <dgm:style>
          <a:lnRef idx="2">
            <a:schemeClr val="accent1"/>
          </a:lnRef>
          <a:fillRef idx="1">
            <a:schemeClr val="lt1"/>
          </a:fillRef>
          <a:effectRef idx="0">
            <a:schemeClr val="accent1"/>
          </a:effectRef>
          <a:fontRef idx="minor">
            <a:schemeClr val="dk1"/>
          </a:fontRef>
        </dgm:style>
      </dgm:prSet>
      <dgm:spPr/>
      <dgm:t>
        <a:bodyPr/>
        <a:lstStyle/>
        <a:p>
          <a:pPr algn="ctr"/>
          <a:r>
            <a:rPr kumimoji="1" lang="ja-JP" altLang="en-US" sz="2400" b="1"/>
            <a:t>家族法</a:t>
          </a:r>
        </a:p>
      </dgm:t>
    </dgm:pt>
    <dgm:pt modelId="{4E6C6A01-2046-469D-9568-4CA23BBD507B}" type="parTrans" cxnId="{D79A8596-90F5-4F74-A751-8E310D6743CC}">
      <dgm:prSet custT="1"/>
      <dgm:spPr/>
      <dgm:t>
        <a:bodyPr/>
        <a:lstStyle/>
        <a:p>
          <a:pPr algn="ctr"/>
          <a:endParaRPr kumimoji="1" lang="ja-JP" altLang="en-US" sz="2400" b="1"/>
        </a:p>
      </dgm:t>
    </dgm:pt>
    <dgm:pt modelId="{29DE9AA0-565D-40EF-A089-D0E9C21E8026}" type="sibTrans" cxnId="{D79A8596-90F5-4F74-A751-8E310D6743CC}">
      <dgm:prSet/>
      <dgm:spPr/>
      <dgm:t>
        <a:bodyPr/>
        <a:lstStyle/>
        <a:p>
          <a:pPr algn="ctr"/>
          <a:endParaRPr kumimoji="1" lang="ja-JP" altLang="en-US" sz="2400" b="1"/>
        </a:p>
      </dgm:t>
    </dgm:pt>
    <dgm:pt modelId="{D6DD045D-C5C5-4DF9-8F63-E3EB04B4C443}">
      <dgm:prSet phldrT="[テキスト]" custT="1">
        <dgm:style>
          <a:lnRef idx="0">
            <a:schemeClr val="accent2"/>
          </a:lnRef>
          <a:fillRef idx="3">
            <a:schemeClr val="accent2"/>
          </a:fillRef>
          <a:effectRef idx="3">
            <a:schemeClr val="accent2"/>
          </a:effectRef>
          <a:fontRef idx="minor">
            <a:schemeClr val="lt1"/>
          </a:fontRef>
        </dgm:style>
      </dgm:prSet>
      <dgm:spPr/>
      <dgm:t>
        <a:bodyPr/>
        <a:lstStyle/>
        <a:p>
          <a:pPr algn="ctr"/>
          <a:r>
            <a:rPr kumimoji="1" lang="ja-JP" altLang="en-US" sz="2400" b="1"/>
            <a:t>第</a:t>
          </a:r>
          <a:r>
            <a:rPr kumimoji="1" lang="en-US" altLang="ja-JP" sz="2400" b="1"/>
            <a:t>4</a:t>
          </a:r>
          <a:r>
            <a:rPr kumimoji="1" lang="ja-JP" altLang="en-US" sz="2400" b="1"/>
            <a:t>編　親族</a:t>
          </a:r>
        </a:p>
      </dgm:t>
    </dgm:pt>
    <dgm:pt modelId="{A8828BAB-4900-4FF2-987D-7498831DD405}" type="parTrans" cxnId="{65C4313A-4892-4AB2-9B34-4BC587B72CA8}">
      <dgm:prSet custT="1"/>
      <dgm:spPr/>
      <dgm:t>
        <a:bodyPr/>
        <a:lstStyle/>
        <a:p>
          <a:pPr algn="ctr"/>
          <a:endParaRPr kumimoji="1" lang="ja-JP" altLang="en-US" sz="2400" b="1"/>
        </a:p>
      </dgm:t>
    </dgm:pt>
    <dgm:pt modelId="{1A0D8326-BEF5-4576-A0A4-15A299A7B51A}" type="sibTrans" cxnId="{65C4313A-4892-4AB2-9B34-4BC587B72CA8}">
      <dgm:prSet/>
      <dgm:spPr/>
      <dgm:t>
        <a:bodyPr/>
        <a:lstStyle/>
        <a:p>
          <a:pPr algn="ctr"/>
          <a:endParaRPr kumimoji="1" lang="ja-JP" altLang="en-US" sz="2400" b="1"/>
        </a:p>
      </dgm:t>
    </dgm:pt>
    <dgm:pt modelId="{2FE134ED-7108-475F-837F-A145D732974C}">
      <dgm:prSet phldrT="[テキスト]" custT="1">
        <dgm:style>
          <a:lnRef idx="0">
            <a:schemeClr val="accent4"/>
          </a:lnRef>
          <a:fillRef idx="3">
            <a:schemeClr val="accent4"/>
          </a:fillRef>
          <a:effectRef idx="3">
            <a:schemeClr val="accent4"/>
          </a:effectRef>
          <a:fontRef idx="minor">
            <a:schemeClr val="lt1"/>
          </a:fontRef>
        </dgm:style>
      </dgm:prSet>
      <dgm:spPr/>
      <dgm:t>
        <a:bodyPr/>
        <a:lstStyle/>
        <a:p>
          <a:pPr algn="ctr"/>
          <a:r>
            <a:rPr kumimoji="1" lang="ja-JP" altLang="en-US" sz="2400" b="1"/>
            <a:t>第</a:t>
          </a:r>
          <a:r>
            <a:rPr kumimoji="1" lang="en-US" altLang="ja-JP" sz="2400" b="1"/>
            <a:t>5</a:t>
          </a:r>
          <a:r>
            <a:rPr kumimoji="1" lang="ja-JP" altLang="en-US" sz="2400" b="1"/>
            <a:t>編　相続</a:t>
          </a:r>
        </a:p>
      </dgm:t>
    </dgm:pt>
    <dgm:pt modelId="{7003AC99-2918-4300-AEEE-176F46AC17AA}" type="parTrans" cxnId="{0BFB7D09-4077-4025-8E45-ED3B32FDBC56}">
      <dgm:prSet custT="1"/>
      <dgm:spPr/>
      <dgm:t>
        <a:bodyPr/>
        <a:lstStyle/>
        <a:p>
          <a:pPr algn="ctr"/>
          <a:endParaRPr kumimoji="1" lang="ja-JP" altLang="en-US" sz="2400" b="1"/>
        </a:p>
      </dgm:t>
    </dgm:pt>
    <dgm:pt modelId="{EA45C560-9452-42B5-AAD2-B463B767105D}" type="sibTrans" cxnId="{0BFB7D09-4077-4025-8E45-ED3B32FDBC56}">
      <dgm:prSet/>
      <dgm:spPr/>
      <dgm:t>
        <a:bodyPr/>
        <a:lstStyle/>
        <a:p>
          <a:pPr algn="ctr"/>
          <a:endParaRPr kumimoji="1" lang="ja-JP" altLang="en-US" sz="2400" b="1"/>
        </a:p>
      </dgm:t>
    </dgm:pt>
    <dgm:pt modelId="{3FA6DBB0-99D1-4531-AB75-4C41F100D877}">
      <dgm:prSet phldrT="[テキスト]" custT="1">
        <dgm:style>
          <a:lnRef idx="0">
            <a:schemeClr val="accent1"/>
          </a:lnRef>
          <a:fillRef idx="3">
            <a:schemeClr val="accent1"/>
          </a:fillRef>
          <a:effectRef idx="3">
            <a:schemeClr val="accent1"/>
          </a:effectRef>
          <a:fontRef idx="minor">
            <a:schemeClr val="lt1"/>
          </a:fontRef>
        </dgm:style>
      </dgm:prSet>
      <dgm:spPr/>
      <dgm:t>
        <a:bodyPr/>
        <a:lstStyle/>
        <a:p>
          <a:pPr algn="ctr"/>
          <a:r>
            <a:rPr kumimoji="1" lang="ja-JP" altLang="en-US" sz="2400" b="1" dirty="0"/>
            <a:t>民法</a:t>
          </a:r>
        </a:p>
      </dgm:t>
    </dgm:pt>
    <dgm:pt modelId="{E8AFC4E5-07A1-47FD-918D-E94880F4ED72}" type="parTrans" cxnId="{5BC01F86-AC39-4026-BC5D-A74B336D2FCE}">
      <dgm:prSet/>
      <dgm:spPr/>
      <dgm:t>
        <a:bodyPr/>
        <a:lstStyle/>
        <a:p>
          <a:pPr algn="ctr"/>
          <a:endParaRPr kumimoji="1" lang="ja-JP" altLang="en-US" sz="2400" b="1"/>
        </a:p>
      </dgm:t>
    </dgm:pt>
    <dgm:pt modelId="{79E4E0E0-4440-47F3-A703-576531851726}" type="sibTrans" cxnId="{5BC01F86-AC39-4026-BC5D-A74B336D2FCE}">
      <dgm:prSet/>
      <dgm:spPr/>
      <dgm:t>
        <a:bodyPr/>
        <a:lstStyle/>
        <a:p>
          <a:pPr algn="ctr"/>
          <a:endParaRPr kumimoji="1" lang="ja-JP" altLang="en-US" sz="2400" b="1"/>
        </a:p>
      </dgm:t>
    </dgm:pt>
    <dgm:pt modelId="{0E8D9178-924E-426E-A070-1EB40ED46E3D}" type="pres">
      <dgm:prSet presAssocID="{BF7795A1-90E0-4B30-91D1-78758310FF91}" presName="diagram" presStyleCnt="0">
        <dgm:presLayoutVars>
          <dgm:chPref val="1"/>
          <dgm:dir/>
          <dgm:animOne val="branch"/>
          <dgm:animLvl val="lvl"/>
          <dgm:resizeHandles val="exact"/>
        </dgm:presLayoutVars>
      </dgm:prSet>
      <dgm:spPr/>
      <dgm:t>
        <a:bodyPr/>
        <a:lstStyle/>
        <a:p>
          <a:endParaRPr kumimoji="1" lang="ja-JP" altLang="en-US"/>
        </a:p>
      </dgm:t>
    </dgm:pt>
    <dgm:pt modelId="{75CA85EC-0DF5-47DA-93A1-188DBE804F89}" type="pres">
      <dgm:prSet presAssocID="{3FA6DBB0-99D1-4531-AB75-4C41F100D877}" presName="root1" presStyleCnt="0"/>
      <dgm:spPr/>
    </dgm:pt>
    <dgm:pt modelId="{A34C0972-5AAD-40CA-BD37-8AE7DBBD9E91}" type="pres">
      <dgm:prSet presAssocID="{3FA6DBB0-99D1-4531-AB75-4C41F100D877}" presName="LevelOneTextNode" presStyleLbl="node0" presStyleIdx="0" presStyleCnt="1" custLinFactNeighborX="-41504">
        <dgm:presLayoutVars>
          <dgm:chPref val="3"/>
        </dgm:presLayoutVars>
      </dgm:prSet>
      <dgm:spPr/>
      <dgm:t>
        <a:bodyPr/>
        <a:lstStyle/>
        <a:p>
          <a:endParaRPr kumimoji="1" lang="ja-JP" altLang="en-US"/>
        </a:p>
      </dgm:t>
    </dgm:pt>
    <dgm:pt modelId="{38324ECF-74E7-4392-B5FA-2F7F9818B36C}" type="pres">
      <dgm:prSet presAssocID="{3FA6DBB0-99D1-4531-AB75-4C41F100D877}" presName="level2hierChild" presStyleCnt="0"/>
      <dgm:spPr/>
    </dgm:pt>
    <dgm:pt modelId="{7F444CD3-20D9-432C-BDDE-2D0C1876F640}" type="pres">
      <dgm:prSet presAssocID="{2E9DBBAA-3980-4FAB-AF06-3D393E90227E}" presName="conn2-1" presStyleLbl="parChTrans1D2" presStyleIdx="0" presStyleCnt="1"/>
      <dgm:spPr/>
      <dgm:t>
        <a:bodyPr/>
        <a:lstStyle/>
        <a:p>
          <a:endParaRPr kumimoji="1" lang="ja-JP" altLang="en-US"/>
        </a:p>
      </dgm:t>
    </dgm:pt>
    <dgm:pt modelId="{CB1EA738-B424-48B1-8F4F-F7E9CE2086DE}" type="pres">
      <dgm:prSet presAssocID="{2E9DBBAA-3980-4FAB-AF06-3D393E90227E}" presName="connTx" presStyleLbl="parChTrans1D2" presStyleIdx="0" presStyleCnt="1"/>
      <dgm:spPr/>
      <dgm:t>
        <a:bodyPr/>
        <a:lstStyle/>
        <a:p>
          <a:endParaRPr kumimoji="1" lang="ja-JP" altLang="en-US"/>
        </a:p>
      </dgm:t>
    </dgm:pt>
    <dgm:pt modelId="{50891147-0A94-4B6D-8E3B-088983652741}" type="pres">
      <dgm:prSet presAssocID="{04503EE2-A552-4607-B965-138E398CE6EB}" presName="root2" presStyleCnt="0"/>
      <dgm:spPr/>
    </dgm:pt>
    <dgm:pt modelId="{A71645F2-0A28-4619-A913-9174CC725E4C}" type="pres">
      <dgm:prSet presAssocID="{04503EE2-A552-4607-B965-138E398CE6EB}" presName="LevelTwoTextNode" presStyleLbl="node2" presStyleIdx="0" presStyleCnt="1" custScaleX="177156" custLinFactNeighborX="-38376">
        <dgm:presLayoutVars>
          <dgm:chPref val="3"/>
        </dgm:presLayoutVars>
      </dgm:prSet>
      <dgm:spPr/>
      <dgm:t>
        <a:bodyPr/>
        <a:lstStyle/>
        <a:p>
          <a:endParaRPr kumimoji="1" lang="ja-JP" altLang="en-US"/>
        </a:p>
      </dgm:t>
    </dgm:pt>
    <dgm:pt modelId="{12F4BAE3-B7EC-4DD5-A6BF-2496713D20C9}" type="pres">
      <dgm:prSet presAssocID="{04503EE2-A552-4607-B965-138E398CE6EB}" presName="level3hierChild" presStyleCnt="0"/>
      <dgm:spPr/>
    </dgm:pt>
    <dgm:pt modelId="{44D8640F-6F7E-41D0-BCA4-67781CA851B4}" type="pres">
      <dgm:prSet presAssocID="{C0DB06B3-2E80-4FE7-AD8E-9596B9747613}" presName="conn2-1" presStyleLbl="parChTrans1D3" presStyleIdx="0" presStyleCnt="2"/>
      <dgm:spPr/>
      <dgm:t>
        <a:bodyPr/>
        <a:lstStyle/>
        <a:p>
          <a:endParaRPr kumimoji="1" lang="ja-JP" altLang="en-US"/>
        </a:p>
      </dgm:t>
    </dgm:pt>
    <dgm:pt modelId="{2FDC57CA-D409-48D0-985C-E3803DA55AD0}" type="pres">
      <dgm:prSet presAssocID="{C0DB06B3-2E80-4FE7-AD8E-9596B9747613}" presName="connTx" presStyleLbl="parChTrans1D3" presStyleIdx="0" presStyleCnt="2"/>
      <dgm:spPr/>
      <dgm:t>
        <a:bodyPr/>
        <a:lstStyle/>
        <a:p>
          <a:endParaRPr kumimoji="1" lang="ja-JP" altLang="en-US"/>
        </a:p>
      </dgm:t>
    </dgm:pt>
    <dgm:pt modelId="{66F26C87-99A3-47BF-8356-798911F750A4}" type="pres">
      <dgm:prSet presAssocID="{8E996CB0-D250-4FB9-9125-1C509EA54CB4}" presName="root2" presStyleCnt="0"/>
      <dgm:spPr/>
    </dgm:pt>
    <dgm:pt modelId="{498043D4-B162-4582-B534-42A6E40F97EC}" type="pres">
      <dgm:prSet presAssocID="{8E996CB0-D250-4FB9-9125-1C509EA54CB4}" presName="LevelTwoTextNode" presStyleLbl="node3" presStyleIdx="0" presStyleCnt="2" custScaleX="110000" custLinFactNeighborX="-27706">
        <dgm:presLayoutVars>
          <dgm:chPref val="3"/>
        </dgm:presLayoutVars>
      </dgm:prSet>
      <dgm:spPr/>
      <dgm:t>
        <a:bodyPr/>
        <a:lstStyle/>
        <a:p>
          <a:endParaRPr kumimoji="1" lang="ja-JP" altLang="en-US"/>
        </a:p>
      </dgm:t>
    </dgm:pt>
    <dgm:pt modelId="{42DB756B-8C6E-49BA-B57A-158AB82FA5B4}" type="pres">
      <dgm:prSet presAssocID="{8E996CB0-D250-4FB9-9125-1C509EA54CB4}" presName="level3hierChild" presStyleCnt="0"/>
      <dgm:spPr/>
    </dgm:pt>
    <dgm:pt modelId="{6E4A5255-D6F7-498B-8D71-9731D82E871C}" type="pres">
      <dgm:prSet presAssocID="{99577218-594B-4D3D-86F8-ABF225AD81CC}" presName="conn2-1" presStyleLbl="parChTrans1D4" presStyleIdx="0" presStyleCnt="4"/>
      <dgm:spPr/>
      <dgm:t>
        <a:bodyPr/>
        <a:lstStyle/>
        <a:p>
          <a:endParaRPr kumimoji="1" lang="ja-JP" altLang="en-US"/>
        </a:p>
      </dgm:t>
    </dgm:pt>
    <dgm:pt modelId="{E5FB0CE6-375E-4275-8AD2-ADCA48CD267F}" type="pres">
      <dgm:prSet presAssocID="{99577218-594B-4D3D-86F8-ABF225AD81CC}" presName="connTx" presStyleLbl="parChTrans1D4" presStyleIdx="0" presStyleCnt="4"/>
      <dgm:spPr/>
      <dgm:t>
        <a:bodyPr/>
        <a:lstStyle/>
        <a:p>
          <a:endParaRPr kumimoji="1" lang="ja-JP" altLang="en-US"/>
        </a:p>
      </dgm:t>
    </dgm:pt>
    <dgm:pt modelId="{5A529DC8-F138-45E3-9334-71A8CB563696}" type="pres">
      <dgm:prSet presAssocID="{AC943F08-F508-4434-807E-3F0A568289C3}" presName="root2" presStyleCnt="0"/>
      <dgm:spPr/>
    </dgm:pt>
    <dgm:pt modelId="{40D9FE33-E235-4DF8-BC9B-95B144738131}" type="pres">
      <dgm:prSet presAssocID="{AC943F08-F508-4434-807E-3F0A568289C3}" presName="LevelTwoTextNode" presStyleLbl="node4" presStyleIdx="0" presStyleCnt="4" custScaleX="214359" custLinFactNeighborX="11736">
        <dgm:presLayoutVars>
          <dgm:chPref val="3"/>
        </dgm:presLayoutVars>
      </dgm:prSet>
      <dgm:spPr/>
      <dgm:t>
        <a:bodyPr/>
        <a:lstStyle/>
        <a:p>
          <a:endParaRPr kumimoji="1" lang="ja-JP" altLang="en-US"/>
        </a:p>
      </dgm:t>
    </dgm:pt>
    <dgm:pt modelId="{2DA5CF24-6CC7-4CE4-9F10-900DE0DBC516}" type="pres">
      <dgm:prSet presAssocID="{AC943F08-F508-4434-807E-3F0A568289C3}" presName="level3hierChild" presStyleCnt="0"/>
      <dgm:spPr/>
    </dgm:pt>
    <dgm:pt modelId="{82FBDA2B-763B-425D-A97C-72CB969EAD12}" type="pres">
      <dgm:prSet presAssocID="{BD7CF9EF-A3F5-4A5A-B2FE-73DE80941418}" presName="conn2-1" presStyleLbl="parChTrans1D4" presStyleIdx="1" presStyleCnt="4"/>
      <dgm:spPr/>
      <dgm:t>
        <a:bodyPr/>
        <a:lstStyle/>
        <a:p>
          <a:endParaRPr kumimoji="1" lang="ja-JP" altLang="en-US"/>
        </a:p>
      </dgm:t>
    </dgm:pt>
    <dgm:pt modelId="{ABF6C2C8-3A9B-4110-BCAC-35922F380076}" type="pres">
      <dgm:prSet presAssocID="{BD7CF9EF-A3F5-4A5A-B2FE-73DE80941418}" presName="connTx" presStyleLbl="parChTrans1D4" presStyleIdx="1" presStyleCnt="4"/>
      <dgm:spPr/>
      <dgm:t>
        <a:bodyPr/>
        <a:lstStyle/>
        <a:p>
          <a:endParaRPr kumimoji="1" lang="ja-JP" altLang="en-US"/>
        </a:p>
      </dgm:t>
    </dgm:pt>
    <dgm:pt modelId="{2A333F6D-C18A-457E-9A2A-A7360A95712D}" type="pres">
      <dgm:prSet presAssocID="{44BEAAC3-EE23-46E1-8C92-2CD6E4D2615F}" presName="root2" presStyleCnt="0"/>
      <dgm:spPr/>
    </dgm:pt>
    <dgm:pt modelId="{FC959C57-9A1C-4005-843B-FE9D98EBF48E}" type="pres">
      <dgm:prSet presAssocID="{44BEAAC3-EE23-46E1-8C92-2CD6E4D2615F}" presName="LevelTwoTextNode" presStyleLbl="node4" presStyleIdx="1" presStyleCnt="4" custScaleX="214359" custLinFactNeighborX="11736">
        <dgm:presLayoutVars>
          <dgm:chPref val="3"/>
        </dgm:presLayoutVars>
      </dgm:prSet>
      <dgm:spPr/>
      <dgm:t>
        <a:bodyPr/>
        <a:lstStyle/>
        <a:p>
          <a:endParaRPr kumimoji="1" lang="ja-JP" altLang="en-US"/>
        </a:p>
      </dgm:t>
    </dgm:pt>
    <dgm:pt modelId="{28B326B3-8BA1-4EE7-B5E9-1E5A06AF6535}" type="pres">
      <dgm:prSet presAssocID="{44BEAAC3-EE23-46E1-8C92-2CD6E4D2615F}" presName="level3hierChild" presStyleCnt="0"/>
      <dgm:spPr/>
    </dgm:pt>
    <dgm:pt modelId="{8B42165E-1BC0-403A-834A-7C0D1D0727E6}" type="pres">
      <dgm:prSet presAssocID="{4E6C6A01-2046-469D-9568-4CA23BBD507B}" presName="conn2-1" presStyleLbl="parChTrans1D3" presStyleIdx="1" presStyleCnt="2"/>
      <dgm:spPr/>
      <dgm:t>
        <a:bodyPr/>
        <a:lstStyle/>
        <a:p>
          <a:endParaRPr kumimoji="1" lang="ja-JP" altLang="en-US"/>
        </a:p>
      </dgm:t>
    </dgm:pt>
    <dgm:pt modelId="{96AC29D4-0A27-4547-BEA2-D4132F10A8CB}" type="pres">
      <dgm:prSet presAssocID="{4E6C6A01-2046-469D-9568-4CA23BBD507B}" presName="connTx" presStyleLbl="parChTrans1D3" presStyleIdx="1" presStyleCnt="2"/>
      <dgm:spPr/>
      <dgm:t>
        <a:bodyPr/>
        <a:lstStyle/>
        <a:p>
          <a:endParaRPr kumimoji="1" lang="ja-JP" altLang="en-US"/>
        </a:p>
      </dgm:t>
    </dgm:pt>
    <dgm:pt modelId="{C04BA3C1-71D9-4F2E-A864-ABC968444223}" type="pres">
      <dgm:prSet presAssocID="{2B2DE341-A76D-4689-AC0F-878A4738A156}" presName="root2" presStyleCnt="0"/>
      <dgm:spPr/>
    </dgm:pt>
    <dgm:pt modelId="{25B7AE06-C03E-4DAA-AE59-FCC0824925BA}" type="pres">
      <dgm:prSet presAssocID="{2B2DE341-A76D-4689-AC0F-878A4738A156}" presName="LevelTwoTextNode" presStyleLbl="node3" presStyleIdx="1" presStyleCnt="2" custScaleX="110000" custLinFactNeighborX="-27706">
        <dgm:presLayoutVars>
          <dgm:chPref val="3"/>
        </dgm:presLayoutVars>
      </dgm:prSet>
      <dgm:spPr/>
      <dgm:t>
        <a:bodyPr/>
        <a:lstStyle/>
        <a:p>
          <a:endParaRPr kumimoji="1" lang="ja-JP" altLang="en-US"/>
        </a:p>
      </dgm:t>
    </dgm:pt>
    <dgm:pt modelId="{B1A83D30-A6E0-43AF-9C21-4761DFD53C5B}" type="pres">
      <dgm:prSet presAssocID="{2B2DE341-A76D-4689-AC0F-878A4738A156}" presName="level3hierChild" presStyleCnt="0"/>
      <dgm:spPr/>
    </dgm:pt>
    <dgm:pt modelId="{68594014-3AF6-4FB9-A724-CE3CC66FAA74}" type="pres">
      <dgm:prSet presAssocID="{A8828BAB-4900-4FF2-987D-7498831DD405}" presName="conn2-1" presStyleLbl="parChTrans1D4" presStyleIdx="2" presStyleCnt="4"/>
      <dgm:spPr/>
      <dgm:t>
        <a:bodyPr/>
        <a:lstStyle/>
        <a:p>
          <a:endParaRPr kumimoji="1" lang="ja-JP" altLang="en-US"/>
        </a:p>
      </dgm:t>
    </dgm:pt>
    <dgm:pt modelId="{87ED5910-7718-4AA9-8337-4EA5CB53368C}" type="pres">
      <dgm:prSet presAssocID="{A8828BAB-4900-4FF2-987D-7498831DD405}" presName="connTx" presStyleLbl="parChTrans1D4" presStyleIdx="2" presStyleCnt="4"/>
      <dgm:spPr/>
      <dgm:t>
        <a:bodyPr/>
        <a:lstStyle/>
        <a:p>
          <a:endParaRPr kumimoji="1" lang="ja-JP" altLang="en-US"/>
        </a:p>
      </dgm:t>
    </dgm:pt>
    <dgm:pt modelId="{A807BFDF-64FF-4065-A5D6-6AAC987B7E77}" type="pres">
      <dgm:prSet presAssocID="{D6DD045D-C5C5-4DF9-8F63-E3EB04B4C443}" presName="root2" presStyleCnt="0"/>
      <dgm:spPr/>
    </dgm:pt>
    <dgm:pt modelId="{469F179A-7E4A-40DA-A0A2-71200584F113}" type="pres">
      <dgm:prSet presAssocID="{D6DD045D-C5C5-4DF9-8F63-E3EB04B4C443}" presName="LevelTwoTextNode" presStyleLbl="node4" presStyleIdx="2" presStyleCnt="4" custScaleX="214359" custLinFactNeighborX="11736">
        <dgm:presLayoutVars>
          <dgm:chPref val="3"/>
        </dgm:presLayoutVars>
      </dgm:prSet>
      <dgm:spPr/>
      <dgm:t>
        <a:bodyPr/>
        <a:lstStyle/>
        <a:p>
          <a:endParaRPr kumimoji="1" lang="ja-JP" altLang="en-US"/>
        </a:p>
      </dgm:t>
    </dgm:pt>
    <dgm:pt modelId="{025C6FEB-CFD9-42C4-9695-CDF6799C6258}" type="pres">
      <dgm:prSet presAssocID="{D6DD045D-C5C5-4DF9-8F63-E3EB04B4C443}" presName="level3hierChild" presStyleCnt="0"/>
      <dgm:spPr/>
    </dgm:pt>
    <dgm:pt modelId="{C3816002-1483-464C-AD28-3983F98A30F7}" type="pres">
      <dgm:prSet presAssocID="{7003AC99-2918-4300-AEEE-176F46AC17AA}" presName="conn2-1" presStyleLbl="parChTrans1D4" presStyleIdx="3" presStyleCnt="4"/>
      <dgm:spPr/>
      <dgm:t>
        <a:bodyPr/>
        <a:lstStyle/>
        <a:p>
          <a:endParaRPr kumimoji="1" lang="ja-JP" altLang="en-US"/>
        </a:p>
      </dgm:t>
    </dgm:pt>
    <dgm:pt modelId="{FB018A98-3A12-4C43-BE65-E4F40D0798C7}" type="pres">
      <dgm:prSet presAssocID="{7003AC99-2918-4300-AEEE-176F46AC17AA}" presName="connTx" presStyleLbl="parChTrans1D4" presStyleIdx="3" presStyleCnt="4"/>
      <dgm:spPr/>
      <dgm:t>
        <a:bodyPr/>
        <a:lstStyle/>
        <a:p>
          <a:endParaRPr kumimoji="1" lang="ja-JP" altLang="en-US"/>
        </a:p>
      </dgm:t>
    </dgm:pt>
    <dgm:pt modelId="{B3197965-07E8-451B-A0F6-27FA88BF922A}" type="pres">
      <dgm:prSet presAssocID="{2FE134ED-7108-475F-837F-A145D732974C}" presName="root2" presStyleCnt="0"/>
      <dgm:spPr/>
    </dgm:pt>
    <dgm:pt modelId="{0D491732-F772-4194-984E-6F62E1542E8C}" type="pres">
      <dgm:prSet presAssocID="{2FE134ED-7108-475F-837F-A145D732974C}" presName="LevelTwoTextNode" presStyleLbl="node4" presStyleIdx="3" presStyleCnt="4" custScaleX="214359" custLinFactNeighborX="11736">
        <dgm:presLayoutVars>
          <dgm:chPref val="3"/>
        </dgm:presLayoutVars>
      </dgm:prSet>
      <dgm:spPr/>
      <dgm:t>
        <a:bodyPr/>
        <a:lstStyle/>
        <a:p>
          <a:endParaRPr kumimoji="1" lang="ja-JP" altLang="en-US"/>
        </a:p>
      </dgm:t>
    </dgm:pt>
    <dgm:pt modelId="{E6383C6A-EE4E-41A5-967A-F292E4E21E08}" type="pres">
      <dgm:prSet presAssocID="{2FE134ED-7108-475F-837F-A145D732974C}" presName="level3hierChild" presStyleCnt="0"/>
      <dgm:spPr/>
    </dgm:pt>
  </dgm:ptLst>
  <dgm:cxnLst>
    <dgm:cxn modelId="{F2C5E5C7-37CF-40C9-AFCA-3973DCD66F43}" type="presOf" srcId="{2B2DE341-A76D-4689-AC0F-878A4738A156}" destId="{25B7AE06-C03E-4DAA-AE59-FCC0824925BA}" srcOrd="0" destOrd="0" presId="urn:microsoft.com/office/officeart/2005/8/layout/hierarchy2"/>
    <dgm:cxn modelId="{70B46707-27FC-4CCC-86D3-D752B78D0E12}" type="presOf" srcId="{C0DB06B3-2E80-4FE7-AD8E-9596B9747613}" destId="{2FDC57CA-D409-48D0-985C-E3803DA55AD0}" srcOrd="1" destOrd="0" presId="urn:microsoft.com/office/officeart/2005/8/layout/hierarchy2"/>
    <dgm:cxn modelId="{6A8703B3-3B15-442F-B7AD-F0C24D7FBA5D}" type="presOf" srcId="{2E9DBBAA-3980-4FAB-AF06-3D393E90227E}" destId="{7F444CD3-20D9-432C-BDDE-2D0C1876F640}" srcOrd="0" destOrd="0" presId="urn:microsoft.com/office/officeart/2005/8/layout/hierarchy2"/>
    <dgm:cxn modelId="{AF1E3762-8A3B-4401-8A50-1B0FC24CC44E}" type="presOf" srcId="{04503EE2-A552-4607-B965-138E398CE6EB}" destId="{A71645F2-0A28-4619-A913-9174CC725E4C}" srcOrd="0" destOrd="0" presId="urn:microsoft.com/office/officeart/2005/8/layout/hierarchy2"/>
    <dgm:cxn modelId="{AA6F9766-0F1C-4B15-889E-11AF6ADFBD0E}" type="presOf" srcId="{44BEAAC3-EE23-46E1-8C92-2CD6E4D2615F}" destId="{FC959C57-9A1C-4005-843B-FE9D98EBF48E}" srcOrd="0" destOrd="0" presId="urn:microsoft.com/office/officeart/2005/8/layout/hierarchy2"/>
    <dgm:cxn modelId="{0BC1B262-42E3-4CF7-B3BF-265F4CA98905}" type="presOf" srcId="{2E9DBBAA-3980-4FAB-AF06-3D393E90227E}" destId="{CB1EA738-B424-48B1-8F4F-F7E9CE2086DE}" srcOrd="1" destOrd="0" presId="urn:microsoft.com/office/officeart/2005/8/layout/hierarchy2"/>
    <dgm:cxn modelId="{5BC01F86-AC39-4026-BC5D-A74B336D2FCE}" srcId="{BF7795A1-90E0-4B30-91D1-78758310FF91}" destId="{3FA6DBB0-99D1-4531-AB75-4C41F100D877}" srcOrd="0" destOrd="0" parTransId="{E8AFC4E5-07A1-47FD-918D-E94880F4ED72}" sibTransId="{79E4E0E0-4440-47F3-A703-576531851726}"/>
    <dgm:cxn modelId="{65692E42-86E1-435E-8B83-8807EE37AAE3}" type="presOf" srcId="{4E6C6A01-2046-469D-9568-4CA23BBD507B}" destId="{96AC29D4-0A27-4547-BEA2-D4132F10A8CB}" srcOrd="1" destOrd="0" presId="urn:microsoft.com/office/officeart/2005/8/layout/hierarchy2"/>
    <dgm:cxn modelId="{56BA3B24-94BD-4856-8B8D-65D7D46DB989}" type="presOf" srcId="{2FE134ED-7108-475F-837F-A145D732974C}" destId="{0D491732-F772-4194-984E-6F62E1542E8C}" srcOrd="0" destOrd="0" presId="urn:microsoft.com/office/officeart/2005/8/layout/hierarchy2"/>
    <dgm:cxn modelId="{9466280E-825B-4095-BA57-5FEE6F9AB664}" type="presOf" srcId="{AC943F08-F508-4434-807E-3F0A568289C3}" destId="{40D9FE33-E235-4DF8-BC9B-95B144738131}" srcOrd="0" destOrd="0" presId="urn:microsoft.com/office/officeart/2005/8/layout/hierarchy2"/>
    <dgm:cxn modelId="{4AF2D181-ED25-477D-8781-DD610CEF8174}" srcId="{04503EE2-A552-4607-B965-138E398CE6EB}" destId="{8E996CB0-D250-4FB9-9125-1C509EA54CB4}" srcOrd="0" destOrd="0" parTransId="{C0DB06B3-2E80-4FE7-AD8E-9596B9747613}" sibTransId="{DA0E82D1-235E-41F7-AA06-68715109F15F}"/>
    <dgm:cxn modelId="{C4A02598-7DC1-4CCB-99C2-04DEE2BD2AFD}" type="presOf" srcId="{BD7CF9EF-A3F5-4A5A-B2FE-73DE80941418}" destId="{82FBDA2B-763B-425D-A97C-72CB969EAD12}" srcOrd="0" destOrd="0" presId="urn:microsoft.com/office/officeart/2005/8/layout/hierarchy2"/>
    <dgm:cxn modelId="{FCB369A5-3C8C-4B20-B187-C609DF10FAF1}" type="presOf" srcId="{7003AC99-2918-4300-AEEE-176F46AC17AA}" destId="{C3816002-1483-464C-AD28-3983F98A30F7}" srcOrd="0" destOrd="0" presId="urn:microsoft.com/office/officeart/2005/8/layout/hierarchy2"/>
    <dgm:cxn modelId="{5292BA56-E7E4-4E77-9C8E-9D3ACF7AB171}" type="presOf" srcId="{4E6C6A01-2046-469D-9568-4CA23BBD507B}" destId="{8B42165E-1BC0-403A-834A-7C0D1D0727E6}" srcOrd="0" destOrd="0" presId="urn:microsoft.com/office/officeart/2005/8/layout/hierarchy2"/>
    <dgm:cxn modelId="{06F7FEF4-2ADD-4CA3-80ED-954A406A06CF}" type="presOf" srcId="{99577218-594B-4D3D-86F8-ABF225AD81CC}" destId="{6E4A5255-D6F7-498B-8D71-9731D82E871C}" srcOrd="0" destOrd="0" presId="urn:microsoft.com/office/officeart/2005/8/layout/hierarchy2"/>
    <dgm:cxn modelId="{09EFEA54-74C7-4244-8B67-D9B54565CB85}" type="presOf" srcId="{BF7795A1-90E0-4B30-91D1-78758310FF91}" destId="{0E8D9178-924E-426E-A070-1EB40ED46E3D}" srcOrd="0" destOrd="0" presId="urn:microsoft.com/office/officeart/2005/8/layout/hierarchy2"/>
    <dgm:cxn modelId="{65C4313A-4892-4AB2-9B34-4BC587B72CA8}" srcId="{2B2DE341-A76D-4689-AC0F-878A4738A156}" destId="{D6DD045D-C5C5-4DF9-8F63-E3EB04B4C443}" srcOrd="0" destOrd="0" parTransId="{A8828BAB-4900-4FF2-987D-7498831DD405}" sibTransId="{1A0D8326-BEF5-4576-A0A4-15A299A7B51A}"/>
    <dgm:cxn modelId="{4E0B0514-EC38-404C-B639-FA9BD3828FE9}" type="presOf" srcId="{3FA6DBB0-99D1-4531-AB75-4C41F100D877}" destId="{A34C0972-5AAD-40CA-BD37-8AE7DBBD9E91}" srcOrd="0" destOrd="0" presId="urn:microsoft.com/office/officeart/2005/8/layout/hierarchy2"/>
    <dgm:cxn modelId="{1D26E8E4-E496-4C97-B40A-45E2F0468355}" srcId="{8E996CB0-D250-4FB9-9125-1C509EA54CB4}" destId="{44BEAAC3-EE23-46E1-8C92-2CD6E4D2615F}" srcOrd="1" destOrd="0" parTransId="{BD7CF9EF-A3F5-4A5A-B2FE-73DE80941418}" sibTransId="{7664D458-78AA-467B-ADB7-457DC4E66F6E}"/>
    <dgm:cxn modelId="{32532E44-4339-4F1F-B540-F416F59B6B79}" type="presOf" srcId="{99577218-594B-4D3D-86F8-ABF225AD81CC}" destId="{E5FB0CE6-375E-4275-8AD2-ADCA48CD267F}" srcOrd="1" destOrd="0" presId="urn:microsoft.com/office/officeart/2005/8/layout/hierarchy2"/>
    <dgm:cxn modelId="{6AE482EE-00FF-4BEA-9EDE-A6806A7DB3B1}" type="presOf" srcId="{BD7CF9EF-A3F5-4A5A-B2FE-73DE80941418}" destId="{ABF6C2C8-3A9B-4110-BCAC-35922F380076}" srcOrd="1" destOrd="0" presId="urn:microsoft.com/office/officeart/2005/8/layout/hierarchy2"/>
    <dgm:cxn modelId="{0BFB7D09-4077-4025-8E45-ED3B32FDBC56}" srcId="{2B2DE341-A76D-4689-AC0F-878A4738A156}" destId="{2FE134ED-7108-475F-837F-A145D732974C}" srcOrd="1" destOrd="0" parTransId="{7003AC99-2918-4300-AEEE-176F46AC17AA}" sibTransId="{EA45C560-9452-42B5-AAD2-B463B767105D}"/>
    <dgm:cxn modelId="{C0D2802E-E1F6-449B-86D0-93F5CBB82B7D}" srcId="{3FA6DBB0-99D1-4531-AB75-4C41F100D877}" destId="{04503EE2-A552-4607-B965-138E398CE6EB}" srcOrd="0" destOrd="0" parTransId="{2E9DBBAA-3980-4FAB-AF06-3D393E90227E}" sibTransId="{265C7746-9CB3-4DBF-859C-FEC8E5A10D12}"/>
    <dgm:cxn modelId="{C967F196-7659-4FC3-8023-61A6828B8101}" type="presOf" srcId="{C0DB06B3-2E80-4FE7-AD8E-9596B9747613}" destId="{44D8640F-6F7E-41D0-BCA4-67781CA851B4}" srcOrd="0" destOrd="0" presId="urn:microsoft.com/office/officeart/2005/8/layout/hierarchy2"/>
    <dgm:cxn modelId="{0C5995E1-26CB-4DC4-B28C-B9AE38F421E4}" type="presOf" srcId="{7003AC99-2918-4300-AEEE-176F46AC17AA}" destId="{FB018A98-3A12-4C43-BE65-E4F40D0798C7}" srcOrd="1" destOrd="0" presId="urn:microsoft.com/office/officeart/2005/8/layout/hierarchy2"/>
    <dgm:cxn modelId="{E72B524D-60C0-4F28-B33D-74C2FA0DC46F}" type="presOf" srcId="{8E996CB0-D250-4FB9-9125-1C509EA54CB4}" destId="{498043D4-B162-4582-B534-42A6E40F97EC}" srcOrd="0" destOrd="0" presId="urn:microsoft.com/office/officeart/2005/8/layout/hierarchy2"/>
    <dgm:cxn modelId="{9C209B89-5505-4679-8190-A32AF1D5CCD4}" srcId="{8E996CB0-D250-4FB9-9125-1C509EA54CB4}" destId="{AC943F08-F508-4434-807E-3F0A568289C3}" srcOrd="0" destOrd="0" parTransId="{99577218-594B-4D3D-86F8-ABF225AD81CC}" sibTransId="{AA680F24-71B9-4BB0-A118-A7FD6934EEC7}"/>
    <dgm:cxn modelId="{D79A8596-90F5-4F74-A751-8E310D6743CC}" srcId="{04503EE2-A552-4607-B965-138E398CE6EB}" destId="{2B2DE341-A76D-4689-AC0F-878A4738A156}" srcOrd="1" destOrd="0" parTransId="{4E6C6A01-2046-469D-9568-4CA23BBD507B}" sibTransId="{29DE9AA0-565D-40EF-A089-D0E9C21E8026}"/>
    <dgm:cxn modelId="{81F73FE0-355C-46CD-8715-5CDDB9AC7C08}" type="presOf" srcId="{A8828BAB-4900-4FF2-987D-7498831DD405}" destId="{87ED5910-7718-4AA9-8337-4EA5CB53368C}" srcOrd="1" destOrd="0" presId="urn:microsoft.com/office/officeart/2005/8/layout/hierarchy2"/>
    <dgm:cxn modelId="{DE322415-BF67-41F4-9A5A-781F6FD00324}" type="presOf" srcId="{A8828BAB-4900-4FF2-987D-7498831DD405}" destId="{68594014-3AF6-4FB9-A724-CE3CC66FAA74}" srcOrd="0" destOrd="0" presId="urn:microsoft.com/office/officeart/2005/8/layout/hierarchy2"/>
    <dgm:cxn modelId="{81FF65F8-AF7B-4765-A1F2-06429E2E8BF5}" type="presOf" srcId="{D6DD045D-C5C5-4DF9-8F63-E3EB04B4C443}" destId="{469F179A-7E4A-40DA-A0A2-71200584F113}" srcOrd="0" destOrd="0" presId="urn:microsoft.com/office/officeart/2005/8/layout/hierarchy2"/>
    <dgm:cxn modelId="{83C5E86E-D99C-46D4-838F-8A3160A90E6D}" type="presParOf" srcId="{0E8D9178-924E-426E-A070-1EB40ED46E3D}" destId="{75CA85EC-0DF5-47DA-93A1-188DBE804F89}" srcOrd="0" destOrd="0" presId="urn:microsoft.com/office/officeart/2005/8/layout/hierarchy2"/>
    <dgm:cxn modelId="{C2EA4AAC-9A4E-4C74-97BD-A8DFA37A9876}" type="presParOf" srcId="{75CA85EC-0DF5-47DA-93A1-188DBE804F89}" destId="{A34C0972-5AAD-40CA-BD37-8AE7DBBD9E91}" srcOrd="0" destOrd="0" presId="urn:microsoft.com/office/officeart/2005/8/layout/hierarchy2"/>
    <dgm:cxn modelId="{06C0E8EF-F988-4C00-A286-9EA1368DB183}" type="presParOf" srcId="{75CA85EC-0DF5-47DA-93A1-188DBE804F89}" destId="{38324ECF-74E7-4392-B5FA-2F7F9818B36C}" srcOrd="1" destOrd="0" presId="urn:microsoft.com/office/officeart/2005/8/layout/hierarchy2"/>
    <dgm:cxn modelId="{D9E97699-3796-4B51-AAA0-C23428298E92}" type="presParOf" srcId="{38324ECF-74E7-4392-B5FA-2F7F9818B36C}" destId="{7F444CD3-20D9-432C-BDDE-2D0C1876F640}" srcOrd="0" destOrd="0" presId="urn:microsoft.com/office/officeart/2005/8/layout/hierarchy2"/>
    <dgm:cxn modelId="{2EEDC1B6-0E06-4305-B324-B58673B8170A}" type="presParOf" srcId="{7F444CD3-20D9-432C-BDDE-2D0C1876F640}" destId="{CB1EA738-B424-48B1-8F4F-F7E9CE2086DE}" srcOrd="0" destOrd="0" presId="urn:microsoft.com/office/officeart/2005/8/layout/hierarchy2"/>
    <dgm:cxn modelId="{DFCEA360-D599-4FC3-825E-BEE5DD2D8E9C}" type="presParOf" srcId="{38324ECF-74E7-4392-B5FA-2F7F9818B36C}" destId="{50891147-0A94-4B6D-8E3B-088983652741}" srcOrd="1" destOrd="0" presId="urn:microsoft.com/office/officeart/2005/8/layout/hierarchy2"/>
    <dgm:cxn modelId="{ED43EC6E-0A30-4B31-AB04-D526B996FF70}" type="presParOf" srcId="{50891147-0A94-4B6D-8E3B-088983652741}" destId="{A71645F2-0A28-4619-A913-9174CC725E4C}" srcOrd="0" destOrd="0" presId="urn:microsoft.com/office/officeart/2005/8/layout/hierarchy2"/>
    <dgm:cxn modelId="{88337891-5A8C-4C9C-9291-7CED340D7388}" type="presParOf" srcId="{50891147-0A94-4B6D-8E3B-088983652741}" destId="{12F4BAE3-B7EC-4DD5-A6BF-2496713D20C9}" srcOrd="1" destOrd="0" presId="urn:microsoft.com/office/officeart/2005/8/layout/hierarchy2"/>
    <dgm:cxn modelId="{6604CD41-7C24-4FA2-BDAB-2E1FEF49022F}" type="presParOf" srcId="{12F4BAE3-B7EC-4DD5-A6BF-2496713D20C9}" destId="{44D8640F-6F7E-41D0-BCA4-67781CA851B4}" srcOrd="0" destOrd="0" presId="urn:microsoft.com/office/officeart/2005/8/layout/hierarchy2"/>
    <dgm:cxn modelId="{F5C89180-D19C-447A-B382-BDCBEF3014BC}" type="presParOf" srcId="{44D8640F-6F7E-41D0-BCA4-67781CA851B4}" destId="{2FDC57CA-D409-48D0-985C-E3803DA55AD0}" srcOrd="0" destOrd="0" presId="urn:microsoft.com/office/officeart/2005/8/layout/hierarchy2"/>
    <dgm:cxn modelId="{89798927-01A0-4CF8-AAA0-1358C9404E81}" type="presParOf" srcId="{12F4BAE3-B7EC-4DD5-A6BF-2496713D20C9}" destId="{66F26C87-99A3-47BF-8356-798911F750A4}" srcOrd="1" destOrd="0" presId="urn:microsoft.com/office/officeart/2005/8/layout/hierarchy2"/>
    <dgm:cxn modelId="{3A9F8063-3EE0-424E-83D3-64DB132924C6}" type="presParOf" srcId="{66F26C87-99A3-47BF-8356-798911F750A4}" destId="{498043D4-B162-4582-B534-42A6E40F97EC}" srcOrd="0" destOrd="0" presId="urn:microsoft.com/office/officeart/2005/8/layout/hierarchy2"/>
    <dgm:cxn modelId="{EB4443AC-170D-4E24-8D8E-C62668FD29F9}" type="presParOf" srcId="{66F26C87-99A3-47BF-8356-798911F750A4}" destId="{42DB756B-8C6E-49BA-B57A-158AB82FA5B4}" srcOrd="1" destOrd="0" presId="urn:microsoft.com/office/officeart/2005/8/layout/hierarchy2"/>
    <dgm:cxn modelId="{AD927A08-6925-4C82-97A0-DFD0D0A85A49}" type="presParOf" srcId="{42DB756B-8C6E-49BA-B57A-158AB82FA5B4}" destId="{6E4A5255-D6F7-498B-8D71-9731D82E871C}" srcOrd="0" destOrd="0" presId="urn:microsoft.com/office/officeart/2005/8/layout/hierarchy2"/>
    <dgm:cxn modelId="{38CA1039-24CE-4596-AD6C-75E98C05ACB4}" type="presParOf" srcId="{6E4A5255-D6F7-498B-8D71-9731D82E871C}" destId="{E5FB0CE6-375E-4275-8AD2-ADCA48CD267F}" srcOrd="0" destOrd="0" presId="urn:microsoft.com/office/officeart/2005/8/layout/hierarchy2"/>
    <dgm:cxn modelId="{E49C1139-27FC-42C3-A61B-AFA5080A7BE6}" type="presParOf" srcId="{42DB756B-8C6E-49BA-B57A-158AB82FA5B4}" destId="{5A529DC8-F138-45E3-9334-71A8CB563696}" srcOrd="1" destOrd="0" presId="urn:microsoft.com/office/officeart/2005/8/layout/hierarchy2"/>
    <dgm:cxn modelId="{BE14B9D0-C92E-4047-96CB-E0005281D4E4}" type="presParOf" srcId="{5A529DC8-F138-45E3-9334-71A8CB563696}" destId="{40D9FE33-E235-4DF8-BC9B-95B144738131}" srcOrd="0" destOrd="0" presId="urn:microsoft.com/office/officeart/2005/8/layout/hierarchy2"/>
    <dgm:cxn modelId="{6B15C601-DAE0-442F-9BFC-2B8CF3BD28C5}" type="presParOf" srcId="{5A529DC8-F138-45E3-9334-71A8CB563696}" destId="{2DA5CF24-6CC7-4CE4-9F10-900DE0DBC516}" srcOrd="1" destOrd="0" presId="urn:microsoft.com/office/officeart/2005/8/layout/hierarchy2"/>
    <dgm:cxn modelId="{3D3E7E71-84E1-48A2-BE78-A57BF48B4F00}" type="presParOf" srcId="{42DB756B-8C6E-49BA-B57A-158AB82FA5B4}" destId="{82FBDA2B-763B-425D-A97C-72CB969EAD12}" srcOrd="2" destOrd="0" presId="urn:microsoft.com/office/officeart/2005/8/layout/hierarchy2"/>
    <dgm:cxn modelId="{0CF7D401-6C64-49B6-9158-028C1FBFD69D}" type="presParOf" srcId="{82FBDA2B-763B-425D-A97C-72CB969EAD12}" destId="{ABF6C2C8-3A9B-4110-BCAC-35922F380076}" srcOrd="0" destOrd="0" presId="urn:microsoft.com/office/officeart/2005/8/layout/hierarchy2"/>
    <dgm:cxn modelId="{69723C01-7CAA-4BEA-8AF3-9F2106B91BB6}" type="presParOf" srcId="{42DB756B-8C6E-49BA-B57A-158AB82FA5B4}" destId="{2A333F6D-C18A-457E-9A2A-A7360A95712D}" srcOrd="3" destOrd="0" presId="urn:microsoft.com/office/officeart/2005/8/layout/hierarchy2"/>
    <dgm:cxn modelId="{F856F936-D1BE-44C7-9230-C30701AB58DB}" type="presParOf" srcId="{2A333F6D-C18A-457E-9A2A-A7360A95712D}" destId="{FC959C57-9A1C-4005-843B-FE9D98EBF48E}" srcOrd="0" destOrd="0" presId="urn:microsoft.com/office/officeart/2005/8/layout/hierarchy2"/>
    <dgm:cxn modelId="{7C510012-2AE6-44D0-8D52-17E93DC822AB}" type="presParOf" srcId="{2A333F6D-C18A-457E-9A2A-A7360A95712D}" destId="{28B326B3-8BA1-4EE7-B5E9-1E5A06AF6535}" srcOrd="1" destOrd="0" presId="urn:microsoft.com/office/officeart/2005/8/layout/hierarchy2"/>
    <dgm:cxn modelId="{183CFA66-C7B7-43D8-89C8-2BDF7E862D52}" type="presParOf" srcId="{12F4BAE3-B7EC-4DD5-A6BF-2496713D20C9}" destId="{8B42165E-1BC0-403A-834A-7C0D1D0727E6}" srcOrd="2" destOrd="0" presId="urn:microsoft.com/office/officeart/2005/8/layout/hierarchy2"/>
    <dgm:cxn modelId="{F86EC725-5381-4949-B7A8-18CA12D4E516}" type="presParOf" srcId="{8B42165E-1BC0-403A-834A-7C0D1D0727E6}" destId="{96AC29D4-0A27-4547-BEA2-D4132F10A8CB}" srcOrd="0" destOrd="0" presId="urn:microsoft.com/office/officeart/2005/8/layout/hierarchy2"/>
    <dgm:cxn modelId="{F483263E-2EAA-490B-912C-64B0A8964FFD}" type="presParOf" srcId="{12F4BAE3-B7EC-4DD5-A6BF-2496713D20C9}" destId="{C04BA3C1-71D9-4F2E-A864-ABC968444223}" srcOrd="3" destOrd="0" presId="urn:microsoft.com/office/officeart/2005/8/layout/hierarchy2"/>
    <dgm:cxn modelId="{43649EF1-2CC1-4E6A-96AF-1C21C194F87F}" type="presParOf" srcId="{C04BA3C1-71D9-4F2E-A864-ABC968444223}" destId="{25B7AE06-C03E-4DAA-AE59-FCC0824925BA}" srcOrd="0" destOrd="0" presId="urn:microsoft.com/office/officeart/2005/8/layout/hierarchy2"/>
    <dgm:cxn modelId="{A80FD3BA-7C2A-41E2-BAFC-1C553A246BAF}" type="presParOf" srcId="{C04BA3C1-71D9-4F2E-A864-ABC968444223}" destId="{B1A83D30-A6E0-43AF-9C21-4761DFD53C5B}" srcOrd="1" destOrd="0" presId="urn:microsoft.com/office/officeart/2005/8/layout/hierarchy2"/>
    <dgm:cxn modelId="{67B0E19B-1383-4785-8413-7C8E96CD2708}" type="presParOf" srcId="{B1A83D30-A6E0-43AF-9C21-4761DFD53C5B}" destId="{68594014-3AF6-4FB9-A724-CE3CC66FAA74}" srcOrd="0" destOrd="0" presId="urn:microsoft.com/office/officeart/2005/8/layout/hierarchy2"/>
    <dgm:cxn modelId="{1A2DC016-A062-4663-A9C3-2FFB9E3D891F}" type="presParOf" srcId="{68594014-3AF6-4FB9-A724-CE3CC66FAA74}" destId="{87ED5910-7718-4AA9-8337-4EA5CB53368C}" srcOrd="0" destOrd="0" presId="urn:microsoft.com/office/officeart/2005/8/layout/hierarchy2"/>
    <dgm:cxn modelId="{8C5B541D-8C16-42EF-9985-A16AC03F269C}" type="presParOf" srcId="{B1A83D30-A6E0-43AF-9C21-4761DFD53C5B}" destId="{A807BFDF-64FF-4065-A5D6-6AAC987B7E77}" srcOrd="1" destOrd="0" presId="urn:microsoft.com/office/officeart/2005/8/layout/hierarchy2"/>
    <dgm:cxn modelId="{8FE6CECC-2505-4ED9-B030-7AA150C94334}" type="presParOf" srcId="{A807BFDF-64FF-4065-A5D6-6AAC987B7E77}" destId="{469F179A-7E4A-40DA-A0A2-71200584F113}" srcOrd="0" destOrd="0" presId="urn:microsoft.com/office/officeart/2005/8/layout/hierarchy2"/>
    <dgm:cxn modelId="{DAF1F754-40AA-443F-9980-A95C05ABA054}" type="presParOf" srcId="{A807BFDF-64FF-4065-A5D6-6AAC987B7E77}" destId="{025C6FEB-CFD9-42C4-9695-CDF6799C6258}" srcOrd="1" destOrd="0" presId="urn:microsoft.com/office/officeart/2005/8/layout/hierarchy2"/>
    <dgm:cxn modelId="{39DF3C1D-0610-4373-B462-BB1C26227DEB}" type="presParOf" srcId="{B1A83D30-A6E0-43AF-9C21-4761DFD53C5B}" destId="{C3816002-1483-464C-AD28-3983F98A30F7}" srcOrd="2" destOrd="0" presId="urn:microsoft.com/office/officeart/2005/8/layout/hierarchy2"/>
    <dgm:cxn modelId="{37B5E6A9-9AFA-4285-873A-2EF505D66DE2}" type="presParOf" srcId="{C3816002-1483-464C-AD28-3983F98A30F7}" destId="{FB018A98-3A12-4C43-BE65-E4F40D0798C7}" srcOrd="0" destOrd="0" presId="urn:microsoft.com/office/officeart/2005/8/layout/hierarchy2"/>
    <dgm:cxn modelId="{9B156655-1CC6-4B40-A143-A345DB2512CC}" type="presParOf" srcId="{B1A83D30-A6E0-43AF-9C21-4761DFD53C5B}" destId="{B3197965-07E8-451B-A0F6-27FA88BF922A}" srcOrd="3" destOrd="0" presId="urn:microsoft.com/office/officeart/2005/8/layout/hierarchy2"/>
    <dgm:cxn modelId="{FCC251F9-C505-4EA0-8E65-5D74C8B6544C}" type="presParOf" srcId="{B3197965-07E8-451B-A0F6-27FA88BF922A}" destId="{0D491732-F772-4194-984E-6F62E1542E8C}" srcOrd="0" destOrd="0" presId="urn:microsoft.com/office/officeart/2005/8/layout/hierarchy2"/>
    <dgm:cxn modelId="{87291588-91DE-4FE0-8647-74B132941C13}" type="presParOf" srcId="{B3197965-07E8-451B-A0F6-27FA88BF922A}" destId="{E6383C6A-EE4E-41A5-967A-F292E4E21E0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7795A1-90E0-4B30-91D1-78758310FF9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kumimoji="1" lang="ja-JP" altLang="en-US"/>
        </a:p>
      </dgm:t>
    </dgm:pt>
    <dgm:pt modelId="{04503EE2-A552-4607-B965-138E398CE6EB}">
      <dgm:prSet phldrT="[テキスト]" custT="1">
        <dgm:style>
          <a:lnRef idx="2">
            <a:schemeClr val="accent1"/>
          </a:lnRef>
          <a:fillRef idx="1">
            <a:schemeClr val="lt1"/>
          </a:fillRef>
          <a:effectRef idx="0">
            <a:schemeClr val="accent1"/>
          </a:effectRef>
          <a:fontRef idx="minor">
            <a:schemeClr val="dk1"/>
          </a:fontRef>
        </dgm:style>
      </dgm:prSet>
      <dgm:spPr/>
      <dgm:t>
        <a:bodyPr/>
        <a:lstStyle/>
        <a:p>
          <a:r>
            <a:rPr kumimoji="1" lang="ja-JP" altLang="en-US" sz="2400" b="1" dirty="0"/>
            <a:t>財産法</a:t>
          </a:r>
        </a:p>
      </dgm:t>
    </dgm:pt>
    <dgm:pt modelId="{2E9DBBAA-3980-4FAB-AF06-3D393E90227E}" type="parTrans" cxnId="{C0D2802E-E1F6-449B-86D0-93F5CBB82B7D}">
      <dgm:prSet custT="1"/>
      <dgm:spPr/>
      <dgm:t>
        <a:bodyPr/>
        <a:lstStyle/>
        <a:p>
          <a:endParaRPr kumimoji="1" lang="ja-JP" altLang="en-US" sz="2400" b="1"/>
        </a:p>
      </dgm:t>
    </dgm:pt>
    <dgm:pt modelId="{265C7746-9CB3-4DBF-859C-FEC8E5A10D12}" type="sibTrans" cxnId="{C0D2802E-E1F6-449B-86D0-93F5CBB82B7D}">
      <dgm:prSet/>
      <dgm:spPr/>
      <dgm:t>
        <a:bodyPr/>
        <a:lstStyle/>
        <a:p>
          <a:endParaRPr kumimoji="1" lang="ja-JP" altLang="en-US" sz="2400" b="1"/>
        </a:p>
      </dgm:t>
    </dgm:pt>
    <dgm:pt modelId="{8E996CB0-D250-4FB9-9125-1C509EA54CB4}">
      <dgm:prSet phldrT="[テキスト]" custT="1">
        <dgm:style>
          <a:lnRef idx="0">
            <a:schemeClr val="accent1"/>
          </a:lnRef>
          <a:fillRef idx="3">
            <a:schemeClr val="accent1"/>
          </a:fillRef>
          <a:effectRef idx="3">
            <a:schemeClr val="accent1"/>
          </a:effectRef>
          <a:fontRef idx="minor">
            <a:schemeClr val="lt1"/>
          </a:fontRef>
        </dgm:style>
      </dgm:prSet>
      <dgm:spPr/>
      <dgm:t>
        <a:bodyPr/>
        <a:lstStyle/>
        <a:p>
          <a:r>
            <a:rPr kumimoji="1" lang="ja-JP" altLang="en-US" sz="2400" b="1" dirty="0"/>
            <a:t>第</a:t>
          </a:r>
          <a:r>
            <a:rPr kumimoji="1" lang="en-US" altLang="ja-JP" sz="2400" b="1" dirty="0"/>
            <a:t>1</a:t>
          </a:r>
          <a:r>
            <a:rPr kumimoji="1" lang="ja-JP" altLang="en-US" sz="2400" b="1" dirty="0"/>
            <a:t>編　総則</a:t>
          </a:r>
        </a:p>
      </dgm:t>
    </dgm:pt>
    <dgm:pt modelId="{C0DB06B3-2E80-4FE7-AD8E-9596B9747613}" type="parTrans" cxnId="{4AF2D181-ED25-477D-8781-DD610CEF8174}">
      <dgm:prSet custT="1"/>
      <dgm:spPr/>
      <dgm:t>
        <a:bodyPr/>
        <a:lstStyle/>
        <a:p>
          <a:endParaRPr kumimoji="1" lang="ja-JP" altLang="en-US" sz="2400" b="1"/>
        </a:p>
      </dgm:t>
    </dgm:pt>
    <dgm:pt modelId="{DA0E82D1-235E-41F7-AA06-68715109F15F}" type="sibTrans" cxnId="{4AF2D181-ED25-477D-8781-DD610CEF8174}">
      <dgm:prSet/>
      <dgm:spPr/>
      <dgm:t>
        <a:bodyPr/>
        <a:lstStyle/>
        <a:p>
          <a:endParaRPr kumimoji="1" lang="ja-JP" altLang="en-US" sz="2400" b="1"/>
        </a:p>
      </dgm:t>
    </dgm:pt>
    <dgm:pt modelId="{AC943F08-F508-4434-807E-3F0A568289C3}">
      <dgm:prSet phldrT="[テキスト]" custT="1">
        <dgm:style>
          <a:lnRef idx="0">
            <a:schemeClr val="accent6"/>
          </a:lnRef>
          <a:fillRef idx="3">
            <a:schemeClr val="accent6"/>
          </a:fillRef>
          <a:effectRef idx="3">
            <a:schemeClr val="accent6"/>
          </a:effectRef>
          <a:fontRef idx="minor">
            <a:schemeClr val="lt1"/>
          </a:fontRef>
        </dgm:style>
      </dgm:prSet>
      <dgm:spPr/>
      <dgm:t>
        <a:bodyPr/>
        <a:lstStyle/>
        <a:p>
          <a:r>
            <a:rPr kumimoji="1" lang="ja-JP" altLang="en-US" sz="2400" b="1" dirty="0"/>
            <a:t>第</a:t>
          </a:r>
          <a:r>
            <a:rPr kumimoji="1" lang="en-US" altLang="ja-JP" sz="2400" b="1" dirty="0"/>
            <a:t>2</a:t>
          </a:r>
          <a:r>
            <a:rPr kumimoji="1" lang="ja-JP" altLang="en-US" sz="2400" b="1" dirty="0"/>
            <a:t>編　物権</a:t>
          </a:r>
        </a:p>
      </dgm:t>
    </dgm:pt>
    <dgm:pt modelId="{99577218-594B-4D3D-86F8-ABF225AD81CC}" type="parTrans" cxnId="{9C209B89-5505-4679-8190-A32AF1D5CCD4}">
      <dgm:prSet custT="1"/>
      <dgm:spPr/>
      <dgm:t>
        <a:bodyPr/>
        <a:lstStyle/>
        <a:p>
          <a:endParaRPr kumimoji="1" lang="ja-JP" altLang="en-US" sz="2400" b="1"/>
        </a:p>
      </dgm:t>
    </dgm:pt>
    <dgm:pt modelId="{AA680F24-71B9-4BB0-A118-A7FD6934EEC7}" type="sibTrans" cxnId="{9C209B89-5505-4679-8190-A32AF1D5CCD4}">
      <dgm:prSet/>
      <dgm:spPr/>
      <dgm:t>
        <a:bodyPr/>
        <a:lstStyle/>
        <a:p>
          <a:endParaRPr kumimoji="1" lang="ja-JP" altLang="en-US" sz="2400" b="1"/>
        </a:p>
      </dgm:t>
    </dgm:pt>
    <dgm:pt modelId="{44BEAAC3-EE23-46E1-8C92-2CD6E4D2615F}">
      <dgm:prSet phldrT="[テキスト]" custT="1">
        <dgm:style>
          <a:lnRef idx="0">
            <a:schemeClr val="accent3"/>
          </a:lnRef>
          <a:fillRef idx="3">
            <a:schemeClr val="accent3"/>
          </a:fillRef>
          <a:effectRef idx="3">
            <a:schemeClr val="accent3"/>
          </a:effectRef>
          <a:fontRef idx="minor">
            <a:schemeClr val="lt1"/>
          </a:fontRef>
        </dgm:style>
      </dgm:prSet>
      <dgm:spPr/>
      <dgm:t>
        <a:bodyPr/>
        <a:lstStyle/>
        <a:p>
          <a:r>
            <a:rPr kumimoji="1" lang="ja-JP" altLang="en-US" sz="2400" b="1"/>
            <a:t>第</a:t>
          </a:r>
          <a:r>
            <a:rPr kumimoji="1" lang="en-US" altLang="ja-JP" sz="2400" b="1"/>
            <a:t>3</a:t>
          </a:r>
          <a:r>
            <a:rPr kumimoji="1" lang="ja-JP" altLang="en-US" sz="2400" b="1"/>
            <a:t>編　債権</a:t>
          </a:r>
        </a:p>
      </dgm:t>
    </dgm:pt>
    <dgm:pt modelId="{BD7CF9EF-A3F5-4A5A-B2FE-73DE80941418}" type="parTrans" cxnId="{1D26E8E4-E496-4C97-B40A-45E2F0468355}">
      <dgm:prSet custT="1"/>
      <dgm:spPr/>
      <dgm:t>
        <a:bodyPr/>
        <a:lstStyle/>
        <a:p>
          <a:endParaRPr kumimoji="1" lang="ja-JP" altLang="en-US" sz="2400" b="1"/>
        </a:p>
      </dgm:t>
    </dgm:pt>
    <dgm:pt modelId="{7664D458-78AA-467B-ADB7-457DC4E66F6E}" type="sibTrans" cxnId="{1D26E8E4-E496-4C97-B40A-45E2F0468355}">
      <dgm:prSet/>
      <dgm:spPr/>
      <dgm:t>
        <a:bodyPr/>
        <a:lstStyle/>
        <a:p>
          <a:endParaRPr kumimoji="1" lang="ja-JP" altLang="en-US" sz="2400" b="1"/>
        </a:p>
      </dgm:t>
    </dgm:pt>
    <dgm:pt modelId="{2B2DE341-A76D-4689-AC0F-878A4738A156}">
      <dgm:prSet phldrT="[テキスト]" custT="1">
        <dgm:style>
          <a:lnRef idx="2">
            <a:schemeClr val="accent1"/>
          </a:lnRef>
          <a:fillRef idx="1">
            <a:schemeClr val="lt1"/>
          </a:fillRef>
          <a:effectRef idx="0">
            <a:schemeClr val="accent1"/>
          </a:effectRef>
          <a:fontRef idx="minor">
            <a:schemeClr val="dk1"/>
          </a:fontRef>
        </dgm:style>
      </dgm:prSet>
      <dgm:spPr/>
      <dgm:t>
        <a:bodyPr/>
        <a:lstStyle/>
        <a:p>
          <a:r>
            <a:rPr kumimoji="1" lang="ja-JP" altLang="en-US" sz="2400" b="1"/>
            <a:t>家族法</a:t>
          </a:r>
        </a:p>
      </dgm:t>
    </dgm:pt>
    <dgm:pt modelId="{4E6C6A01-2046-469D-9568-4CA23BBD507B}" type="parTrans" cxnId="{D79A8596-90F5-4F74-A751-8E310D6743CC}">
      <dgm:prSet custT="1"/>
      <dgm:spPr/>
      <dgm:t>
        <a:bodyPr/>
        <a:lstStyle/>
        <a:p>
          <a:endParaRPr kumimoji="1" lang="ja-JP" altLang="en-US" sz="2400" b="1"/>
        </a:p>
      </dgm:t>
    </dgm:pt>
    <dgm:pt modelId="{29DE9AA0-565D-40EF-A089-D0E9C21E8026}" type="sibTrans" cxnId="{D79A8596-90F5-4F74-A751-8E310D6743CC}">
      <dgm:prSet/>
      <dgm:spPr/>
      <dgm:t>
        <a:bodyPr/>
        <a:lstStyle/>
        <a:p>
          <a:endParaRPr kumimoji="1" lang="ja-JP" altLang="en-US" sz="2400" b="1"/>
        </a:p>
      </dgm:t>
    </dgm:pt>
    <dgm:pt modelId="{D6DD045D-C5C5-4DF9-8F63-E3EB04B4C443}">
      <dgm:prSet phldrT="[テキスト]" custT="1">
        <dgm:style>
          <a:lnRef idx="0">
            <a:schemeClr val="accent2"/>
          </a:lnRef>
          <a:fillRef idx="3">
            <a:schemeClr val="accent2"/>
          </a:fillRef>
          <a:effectRef idx="3">
            <a:schemeClr val="accent2"/>
          </a:effectRef>
          <a:fontRef idx="minor">
            <a:schemeClr val="lt1"/>
          </a:fontRef>
        </dgm:style>
      </dgm:prSet>
      <dgm:spPr/>
      <dgm:t>
        <a:bodyPr/>
        <a:lstStyle/>
        <a:p>
          <a:r>
            <a:rPr kumimoji="1" lang="ja-JP" altLang="en-US" sz="2400" b="1"/>
            <a:t>第</a:t>
          </a:r>
          <a:r>
            <a:rPr kumimoji="1" lang="en-US" altLang="ja-JP" sz="2400" b="1"/>
            <a:t>4</a:t>
          </a:r>
          <a:r>
            <a:rPr kumimoji="1" lang="ja-JP" altLang="en-US" sz="2400" b="1"/>
            <a:t>編　親族</a:t>
          </a:r>
        </a:p>
      </dgm:t>
    </dgm:pt>
    <dgm:pt modelId="{A8828BAB-4900-4FF2-987D-7498831DD405}" type="parTrans" cxnId="{65C4313A-4892-4AB2-9B34-4BC587B72CA8}">
      <dgm:prSet custT="1"/>
      <dgm:spPr/>
      <dgm:t>
        <a:bodyPr/>
        <a:lstStyle/>
        <a:p>
          <a:endParaRPr kumimoji="1" lang="ja-JP" altLang="en-US" sz="2400" b="1"/>
        </a:p>
      </dgm:t>
    </dgm:pt>
    <dgm:pt modelId="{1A0D8326-BEF5-4576-A0A4-15A299A7B51A}" type="sibTrans" cxnId="{65C4313A-4892-4AB2-9B34-4BC587B72CA8}">
      <dgm:prSet/>
      <dgm:spPr/>
      <dgm:t>
        <a:bodyPr/>
        <a:lstStyle/>
        <a:p>
          <a:endParaRPr kumimoji="1" lang="ja-JP" altLang="en-US" sz="2400" b="1"/>
        </a:p>
      </dgm:t>
    </dgm:pt>
    <dgm:pt modelId="{2FE134ED-7108-475F-837F-A145D732974C}">
      <dgm:prSet phldrT="[テキスト]" custT="1">
        <dgm:style>
          <a:lnRef idx="0">
            <a:schemeClr val="accent4"/>
          </a:lnRef>
          <a:fillRef idx="3">
            <a:schemeClr val="accent4"/>
          </a:fillRef>
          <a:effectRef idx="3">
            <a:schemeClr val="accent4"/>
          </a:effectRef>
          <a:fontRef idx="minor">
            <a:schemeClr val="lt1"/>
          </a:fontRef>
        </dgm:style>
      </dgm:prSet>
      <dgm:spPr/>
      <dgm:t>
        <a:bodyPr/>
        <a:lstStyle/>
        <a:p>
          <a:r>
            <a:rPr kumimoji="1" lang="ja-JP" altLang="en-US" sz="2400" b="1"/>
            <a:t>第</a:t>
          </a:r>
          <a:r>
            <a:rPr kumimoji="1" lang="en-US" altLang="ja-JP" sz="2400" b="1"/>
            <a:t>5</a:t>
          </a:r>
          <a:r>
            <a:rPr kumimoji="1" lang="ja-JP" altLang="en-US" sz="2400" b="1"/>
            <a:t>編　相続</a:t>
          </a:r>
        </a:p>
      </dgm:t>
    </dgm:pt>
    <dgm:pt modelId="{7003AC99-2918-4300-AEEE-176F46AC17AA}" type="parTrans" cxnId="{0BFB7D09-4077-4025-8E45-ED3B32FDBC56}">
      <dgm:prSet custT="1"/>
      <dgm:spPr/>
      <dgm:t>
        <a:bodyPr/>
        <a:lstStyle/>
        <a:p>
          <a:endParaRPr kumimoji="1" lang="ja-JP" altLang="en-US" sz="2400" b="1"/>
        </a:p>
      </dgm:t>
    </dgm:pt>
    <dgm:pt modelId="{EA45C560-9452-42B5-AAD2-B463B767105D}" type="sibTrans" cxnId="{0BFB7D09-4077-4025-8E45-ED3B32FDBC56}">
      <dgm:prSet/>
      <dgm:spPr/>
      <dgm:t>
        <a:bodyPr/>
        <a:lstStyle/>
        <a:p>
          <a:endParaRPr kumimoji="1" lang="ja-JP" altLang="en-US" sz="2400" b="1"/>
        </a:p>
      </dgm:t>
    </dgm:pt>
    <dgm:pt modelId="{3FA6DBB0-99D1-4531-AB75-4C41F100D877}">
      <dgm:prSet phldrT="[テキスト]" custT="1">
        <dgm:style>
          <a:lnRef idx="0">
            <a:schemeClr val="accent1"/>
          </a:lnRef>
          <a:fillRef idx="3">
            <a:schemeClr val="accent1"/>
          </a:fillRef>
          <a:effectRef idx="3">
            <a:schemeClr val="accent1"/>
          </a:effectRef>
          <a:fontRef idx="minor">
            <a:schemeClr val="lt1"/>
          </a:fontRef>
        </dgm:style>
      </dgm:prSet>
      <dgm:spPr/>
      <dgm:t>
        <a:bodyPr/>
        <a:lstStyle/>
        <a:p>
          <a:r>
            <a:rPr kumimoji="1" lang="ja-JP" altLang="en-US" sz="2400" b="1"/>
            <a:t>民法</a:t>
          </a:r>
        </a:p>
      </dgm:t>
    </dgm:pt>
    <dgm:pt modelId="{E8AFC4E5-07A1-47FD-918D-E94880F4ED72}" type="parTrans" cxnId="{5BC01F86-AC39-4026-BC5D-A74B336D2FCE}">
      <dgm:prSet/>
      <dgm:spPr/>
      <dgm:t>
        <a:bodyPr/>
        <a:lstStyle/>
        <a:p>
          <a:endParaRPr kumimoji="1" lang="ja-JP" altLang="en-US" sz="2400" b="1"/>
        </a:p>
      </dgm:t>
    </dgm:pt>
    <dgm:pt modelId="{79E4E0E0-4440-47F3-A703-576531851726}" type="sibTrans" cxnId="{5BC01F86-AC39-4026-BC5D-A74B336D2FCE}">
      <dgm:prSet/>
      <dgm:spPr/>
      <dgm:t>
        <a:bodyPr/>
        <a:lstStyle/>
        <a:p>
          <a:endParaRPr kumimoji="1" lang="ja-JP" altLang="en-US" sz="2400" b="1"/>
        </a:p>
      </dgm:t>
    </dgm:pt>
    <dgm:pt modelId="{0E8D9178-924E-426E-A070-1EB40ED46E3D}" type="pres">
      <dgm:prSet presAssocID="{BF7795A1-90E0-4B30-91D1-78758310FF91}" presName="diagram" presStyleCnt="0">
        <dgm:presLayoutVars>
          <dgm:chPref val="1"/>
          <dgm:dir/>
          <dgm:animOne val="branch"/>
          <dgm:animLvl val="lvl"/>
          <dgm:resizeHandles val="exact"/>
        </dgm:presLayoutVars>
      </dgm:prSet>
      <dgm:spPr/>
      <dgm:t>
        <a:bodyPr/>
        <a:lstStyle/>
        <a:p>
          <a:endParaRPr kumimoji="1" lang="ja-JP" altLang="en-US"/>
        </a:p>
      </dgm:t>
    </dgm:pt>
    <dgm:pt modelId="{75CA85EC-0DF5-47DA-93A1-188DBE804F89}" type="pres">
      <dgm:prSet presAssocID="{3FA6DBB0-99D1-4531-AB75-4C41F100D877}" presName="root1" presStyleCnt="0"/>
      <dgm:spPr/>
    </dgm:pt>
    <dgm:pt modelId="{A34C0972-5AAD-40CA-BD37-8AE7DBBD9E91}" type="pres">
      <dgm:prSet presAssocID="{3FA6DBB0-99D1-4531-AB75-4C41F100D877}" presName="LevelOneTextNode" presStyleLbl="node0" presStyleIdx="0" presStyleCnt="1" custScaleX="62093" custScaleY="68302" custLinFactNeighborX="-27886">
        <dgm:presLayoutVars>
          <dgm:chPref val="3"/>
        </dgm:presLayoutVars>
      </dgm:prSet>
      <dgm:spPr/>
      <dgm:t>
        <a:bodyPr/>
        <a:lstStyle/>
        <a:p>
          <a:endParaRPr kumimoji="1" lang="ja-JP" altLang="en-US"/>
        </a:p>
      </dgm:t>
    </dgm:pt>
    <dgm:pt modelId="{38324ECF-74E7-4392-B5FA-2F7F9818B36C}" type="pres">
      <dgm:prSet presAssocID="{3FA6DBB0-99D1-4531-AB75-4C41F100D877}" presName="level2hierChild" presStyleCnt="0"/>
      <dgm:spPr/>
    </dgm:pt>
    <dgm:pt modelId="{7F444CD3-20D9-432C-BDDE-2D0C1876F640}" type="pres">
      <dgm:prSet presAssocID="{2E9DBBAA-3980-4FAB-AF06-3D393E90227E}" presName="conn2-1" presStyleLbl="parChTrans1D2" presStyleIdx="0" presStyleCnt="2"/>
      <dgm:spPr/>
      <dgm:t>
        <a:bodyPr/>
        <a:lstStyle/>
        <a:p>
          <a:endParaRPr kumimoji="1" lang="ja-JP" altLang="en-US"/>
        </a:p>
      </dgm:t>
    </dgm:pt>
    <dgm:pt modelId="{CB1EA738-B424-48B1-8F4F-F7E9CE2086DE}" type="pres">
      <dgm:prSet presAssocID="{2E9DBBAA-3980-4FAB-AF06-3D393E90227E}" presName="connTx" presStyleLbl="parChTrans1D2" presStyleIdx="0" presStyleCnt="2"/>
      <dgm:spPr/>
      <dgm:t>
        <a:bodyPr/>
        <a:lstStyle/>
        <a:p>
          <a:endParaRPr kumimoji="1" lang="ja-JP" altLang="en-US"/>
        </a:p>
      </dgm:t>
    </dgm:pt>
    <dgm:pt modelId="{50891147-0A94-4B6D-8E3B-088983652741}" type="pres">
      <dgm:prSet presAssocID="{04503EE2-A552-4607-B965-138E398CE6EB}" presName="root2" presStyleCnt="0"/>
      <dgm:spPr/>
    </dgm:pt>
    <dgm:pt modelId="{A71645F2-0A28-4619-A913-9174CC725E4C}" type="pres">
      <dgm:prSet presAssocID="{04503EE2-A552-4607-B965-138E398CE6EB}" presName="LevelTwoTextNode" presStyleLbl="node2" presStyleIdx="0" presStyleCnt="2" custScaleX="75132" custScaleY="68302" custLinFactNeighborX="-9837">
        <dgm:presLayoutVars>
          <dgm:chPref val="3"/>
        </dgm:presLayoutVars>
      </dgm:prSet>
      <dgm:spPr/>
      <dgm:t>
        <a:bodyPr/>
        <a:lstStyle/>
        <a:p>
          <a:endParaRPr kumimoji="1" lang="ja-JP" altLang="en-US"/>
        </a:p>
      </dgm:t>
    </dgm:pt>
    <dgm:pt modelId="{12F4BAE3-B7EC-4DD5-A6BF-2496713D20C9}" type="pres">
      <dgm:prSet presAssocID="{04503EE2-A552-4607-B965-138E398CE6EB}" presName="level3hierChild" presStyleCnt="0"/>
      <dgm:spPr/>
    </dgm:pt>
    <dgm:pt modelId="{44D8640F-6F7E-41D0-BCA4-67781CA851B4}" type="pres">
      <dgm:prSet presAssocID="{C0DB06B3-2E80-4FE7-AD8E-9596B9747613}" presName="conn2-1" presStyleLbl="parChTrans1D3" presStyleIdx="0" presStyleCnt="3"/>
      <dgm:spPr/>
      <dgm:t>
        <a:bodyPr/>
        <a:lstStyle/>
        <a:p>
          <a:endParaRPr kumimoji="1" lang="ja-JP" altLang="en-US"/>
        </a:p>
      </dgm:t>
    </dgm:pt>
    <dgm:pt modelId="{2FDC57CA-D409-48D0-985C-E3803DA55AD0}" type="pres">
      <dgm:prSet presAssocID="{C0DB06B3-2E80-4FE7-AD8E-9596B9747613}" presName="connTx" presStyleLbl="parChTrans1D3" presStyleIdx="0" presStyleCnt="3"/>
      <dgm:spPr/>
      <dgm:t>
        <a:bodyPr/>
        <a:lstStyle/>
        <a:p>
          <a:endParaRPr kumimoji="1" lang="ja-JP" altLang="en-US"/>
        </a:p>
      </dgm:t>
    </dgm:pt>
    <dgm:pt modelId="{66F26C87-99A3-47BF-8356-798911F750A4}" type="pres">
      <dgm:prSet presAssocID="{8E996CB0-D250-4FB9-9125-1C509EA54CB4}" presName="root2" presStyleCnt="0"/>
      <dgm:spPr/>
    </dgm:pt>
    <dgm:pt modelId="{498043D4-B162-4582-B534-42A6E40F97EC}" type="pres">
      <dgm:prSet presAssocID="{8E996CB0-D250-4FB9-9125-1C509EA54CB4}" presName="LevelTwoTextNode" presStyleLbl="node3" presStyleIdx="0" presStyleCnt="3" custScaleX="121001" custScaleY="62093" custLinFactNeighborX="-18841">
        <dgm:presLayoutVars>
          <dgm:chPref val="3"/>
        </dgm:presLayoutVars>
      </dgm:prSet>
      <dgm:spPr/>
      <dgm:t>
        <a:bodyPr/>
        <a:lstStyle/>
        <a:p>
          <a:endParaRPr kumimoji="1" lang="ja-JP" altLang="en-US"/>
        </a:p>
      </dgm:t>
    </dgm:pt>
    <dgm:pt modelId="{42DB756B-8C6E-49BA-B57A-158AB82FA5B4}" type="pres">
      <dgm:prSet presAssocID="{8E996CB0-D250-4FB9-9125-1C509EA54CB4}" presName="level3hierChild" presStyleCnt="0"/>
      <dgm:spPr/>
    </dgm:pt>
    <dgm:pt modelId="{6E4A5255-D6F7-498B-8D71-9731D82E871C}" type="pres">
      <dgm:prSet presAssocID="{99577218-594B-4D3D-86F8-ABF225AD81CC}" presName="conn2-1" presStyleLbl="parChTrans1D4" presStyleIdx="0" presStyleCnt="2"/>
      <dgm:spPr/>
      <dgm:t>
        <a:bodyPr/>
        <a:lstStyle/>
        <a:p>
          <a:endParaRPr kumimoji="1" lang="ja-JP" altLang="en-US"/>
        </a:p>
      </dgm:t>
    </dgm:pt>
    <dgm:pt modelId="{E5FB0CE6-375E-4275-8AD2-ADCA48CD267F}" type="pres">
      <dgm:prSet presAssocID="{99577218-594B-4D3D-86F8-ABF225AD81CC}" presName="connTx" presStyleLbl="parChTrans1D4" presStyleIdx="0" presStyleCnt="2"/>
      <dgm:spPr/>
      <dgm:t>
        <a:bodyPr/>
        <a:lstStyle/>
        <a:p>
          <a:endParaRPr kumimoji="1" lang="ja-JP" altLang="en-US"/>
        </a:p>
      </dgm:t>
    </dgm:pt>
    <dgm:pt modelId="{5A529DC8-F138-45E3-9334-71A8CB563696}" type="pres">
      <dgm:prSet presAssocID="{AC943F08-F508-4434-807E-3F0A568289C3}" presName="root2" presStyleCnt="0"/>
      <dgm:spPr/>
    </dgm:pt>
    <dgm:pt modelId="{40D9FE33-E235-4DF8-BC9B-95B144738131}" type="pres">
      <dgm:prSet presAssocID="{AC943F08-F508-4434-807E-3F0A568289C3}" presName="LevelTwoTextNode" presStyleLbl="node4" presStyleIdx="0" presStyleCnt="2" custScaleX="133101" custScaleY="62093" custLinFactNeighborX="-25233">
        <dgm:presLayoutVars>
          <dgm:chPref val="3"/>
        </dgm:presLayoutVars>
      </dgm:prSet>
      <dgm:spPr/>
      <dgm:t>
        <a:bodyPr/>
        <a:lstStyle/>
        <a:p>
          <a:endParaRPr kumimoji="1" lang="ja-JP" altLang="en-US"/>
        </a:p>
      </dgm:t>
    </dgm:pt>
    <dgm:pt modelId="{2DA5CF24-6CC7-4CE4-9F10-900DE0DBC516}" type="pres">
      <dgm:prSet presAssocID="{AC943F08-F508-4434-807E-3F0A568289C3}" presName="level3hierChild" presStyleCnt="0"/>
      <dgm:spPr/>
    </dgm:pt>
    <dgm:pt modelId="{82FBDA2B-763B-425D-A97C-72CB969EAD12}" type="pres">
      <dgm:prSet presAssocID="{BD7CF9EF-A3F5-4A5A-B2FE-73DE80941418}" presName="conn2-1" presStyleLbl="parChTrans1D4" presStyleIdx="1" presStyleCnt="2"/>
      <dgm:spPr/>
      <dgm:t>
        <a:bodyPr/>
        <a:lstStyle/>
        <a:p>
          <a:endParaRPr kumimoji="1" lang="ja-JP" altLang="en-US"/>
        </a:p>
      </dgm:t>
    </dgm:pt>
    <dgm:pt modelId="{ABF6C2C8-3A9B-4110-BCAC-35922F380076}" type="pres">
      <dgm:prSet presAssocID="{BD7CF9EF-A3F5-4A5A-B2FE-73DE80941418}" presName="connTx" presStyleLbl="parChTrans1D4" presStyleIdx="1" presStyleCnt="2"/>
      <dgm:spPr/>
      <dgm:t>
        <a:bodyPr/>
        <a:lstStyle/>
        <a:p>
          <a:endParaRPr kumimoji="1" lang="ja-JP" altLang="en-US"/>
        </a:p>
      </dgm:t>
    </dgm:pt>
    <dgm:pt modelId="{2A333F6D-C18A-457E-9A2A-A7360A95712D}" type="pres">
      <dgm:prSet presAssocID="{44BEAAC3-EE23-46E1-8C92-2CD6E4D2615F}" presName="root2" presStyleCnt="0"/>
      <dgm:spPr/>
    </dgm:pt>
    <dgm:pt modelId="{FC959C57-9A1C-4005-843B-FE9D98EBF48E}" type="pres">
      <dgm:prSet presAssocID="{44BEAAC3-EE23-46E1-8C92-2CD6E4D2615F}" presName="LevelTwoTextNode" presStyleLbl="node4" presStyleIdx="1" presStyleCnt="2" custScaleX="133101" custScaleY="62093" custLinFactNeighborX="-25233">
        <dgm:presLayoutVars>
          <dgm:chPref val="3"/>
        </dgm:presLayoutVars>
      </dgm:prSet>
      <dgm:spPr/>
      <dgm:t>
        <a:bodyPr/>
        <a:lstStyle/>
        <a:p>
          <a:endParaRPr kumimoji="1" lang="ja-JP" altLang="en-US"/>
        </a:p>
      </dgm:t>
    </dgm:pt>
    <dgm:pt modelId="{28B326B3-8BA1-4EE7-B5E9-1E5A06AF6535}" type="pres">
      <dgm:prSet presAssocID="{44BEAAC3-EE23-46E1-8C92-2CD6E4D2615F}" presName="level3hierChild" presStyleCnt="0"/>
      <dgm:spPr/>
    </dgm:pt>
    <dgm:pt modelId="{8B42165E-1BC0-403A-834A-7C0D1D0727E6}" type="pres">
      <dgm:prSet presAssocID="{4E6C6A01-2046-469D-9568-4CA23BBD507B}" presName="conn2-1" presStyleLbl="parChTrans1D2" presStyleIdx="1" presStyleCnt="2"/>
      <dgm:spPr/>
      <dgm:t>
        <a:bodyPr/>
        <a:lstStyle/>
        <a:p>
          <a:endParaRPr kumimoji="1" lang="ja-JP" altLang="en-US"/>
        </a:p>
      </dgm:t>
    </dgm:pt>
    <dgm:pt modelId="{96AC29D4-0A27-4547-BEA2-D4132F10A8CB}" type="pres">
      <dgm:prSet presAssocID="{4E6C6A01-2046-469D-9568-4CA23BBD507B}" presName="connTx" presStyleLbl="parChTrans1D2" presStyleIdx="1" presStyleCnt="2"/>
      <dgm:spPr/>
      <dgm:t>
        <a:bodyPr/>
        <a:lstStyle/>
        <a:p>
          <a:endParaRPr kumimoji="1" lang="ja-JP" altLang="en-US"/>
        </a:p>
      </dgm:t>
    </dgm:pt>
    <dgm:pt modelId="{C04BA3C1-71D9-4F2E-A864-ABC968444223}" type="pres">
      <dgm:prSet presAssocID="{2B2DE341-A76D-4689-AC0F-878A4738A156}" presName="root2" presStyleCnt="0"/>
      <dgm:spPr/>
    </dgm:pt>
    <dgm:pt modelId="{25B7AE06-C03E-4DAA-AE59-FCC0824925BA}" type="pres">
      <dgm:prSet presAssocID="{2B2DE341-A76D-4689-AC0F-878A4738A156}" presName="LevelTwoTextNode" presStyleLbl="node2" presStyleIdx="1" presStyleCnt="2" custScaleX="75132" custScaleY="68302" custLinFactNeighborX="-9837">
        <dgm:presLayoutVars>
          <dgm:chPref val="3"/>
        </dgm:presLayoutVars>
      </dgm:prSet>
      <dgm:spPr/>
      <dgm:t>
        <a:bodyPr/>
        <a:lstStyle/>
        <a:p>
          <a:endParaRPr kumimoji="1" lang="ja-JP" altLang="en-US"/>
        </a:p>
      </dgm:t>
    </dgm:pt>
    <dgm:pt modelId="{B1A83D30-A6E0-43AF-9C21-4761DFD53C5B}" type="pres">
      <dgm:prSet presAssocID="{2B2DE341-A76D-4689-AC0F-878A4738A156}" presName="level3hierChild" presStyleCnt="0"/>
      <dgm:spPr/>
    </dgm:pt>
    <dgm:pt modelId="{68594014-3AF6-4FB9-A724-CE3CC66FAA74}" type="pres">
      <dgm:prSet presAssocID="{A8828BAB-4900-4FF2-987D-7498831DD405}" presName="conn2-1" presStyleLbl="parChTrans1D3" presStyleIdx="1" presStyleCnt="3"/>
      <dgm:spPr/>
      <dgm:t>
        <a:bodyPr/>
        <a:lstStyle/>
        <a:p>
          <a:endParaRPr kumimoji="1" lang="ja-JP" altLang="en-US"/>
        </a:p>
      </dgm:t>
    </dgm:pt>
    <dgm:pt modelId="{87ED5910-7718-4AA9-8337-4EA5CB53368C}" type="pres">
      <dgm:prSet presAssocID="{A8828BAB-4900-4FF2-987D-7498831DD405}" presName="connTx" presStyleLbl="parChTrans1D3" presStyleIdx="1" presStyleCnt="3"/>
      <dgm:spPr/>
      <dgm:t>
        <a:bodyPr/>
        <a:lstStyle/>
        <a:p>
          <a:endParaRPr kumimoji="1" lang="ja-JP" altLang="en-US"/>
        </a:p>
      </dgm:t>
    </dgm:pt>
    <dgm:pt modelId="{A807BFDF-64FF-4065-A5D6-6AAC987B7E77}" type="pres">
      <dgm:prSet presAssocID="{D6DD045D-C5C5-4DF9-8F63-E3EB04B4C443}" presName="root2" presStyleCnt="0"/>
      <dgm:spPr/>
    </dgm:pt>
    <dgm:pt modelId="{469F179A-7E4A-40DA-A0A2-71200584F113}" type="pres">
      <dgm:prSet presAssocID="{D6DD045D-C5C5-4DF9-8F63-E3EB04B4C443}" presName="LevelTwoTextNode" presStyleLbl="node3" presStyleIdx="1" presStyleCnt="3" custScaleX="121001" custScaleY="62093" custLinFactNeighborX="-18459">
        <dgm:presLayoutVars>
          <dgm:chPref val="3"/>
        </dgm:presLayoutVars>
      </dgm:prSet>
      <dgm:spPr/>
      <dgm:t>
        <a:bodyPr/>
        <a:lstStyle/>
        <a:p>
          <a:endParaRPr kumimoji="1" lang="ja-JP" altLang="en-US"/>
        </a:p>
      </dgm:t>
    </dgm:pt>
    <dgm:pt modelId="{025C6FEB-CFD9-42C4-9695-CDF6799C6258}" type="pres">
      <dgm:prSet presAssocID="{D6DD045D-C5C5-4DF9-8F63-E3EB04B4C443}" presName="level3hierChild" presStyleCnt="0"/>
      <dgm:spPr/>
    </dgm:pt>
    <dgm:pt modelId="{C3816002-1483-464C-AD28-3983F98A30F7}" type="pres">
      <dgm:prSet presAssocID="{7003AC99-2918-4300-AEEE-176F46AC17AA}" presName="conn2-1" presStyleLbl="parChTrans1D3" presStyleIdx="2" presStyleCnt="3"/>
      <dgm:spPr/>
      <dgm:t>
        <a:bodyPr/>
        <a:lstStyle/>
        <a:p>
          <a:endParaRPr kumimoji="1" lang="ja-JP" altLang="en-US"/>
        </a:p>
      </dgm:t>
    </dgm:pt>
    <dgm:pt modelId="{FB018A98-3A12-4C43-BE65-E4F40D0798C7}" type="pres">
      <dgm:prSet presAssocID="{7003AC99-2918-4300-AEEE-176F46AC17AA}" presName="connTx" presStyleLbl="parChTrans1D3" presStyleIdx="2" presStyleCnt="3"/>
      <dgm:spPr/>
      <dgm:t>
        <a:bodyPr/>
        <a:lstStyle/>
        <a:p>
          <a:endParaRPr kumimoji="1" lang="ja-JP" altLang="en-US"/>
        </a:p>
      </dgm:t>
    </dgm:pt>
    <dgm:pt modelId="{B3197965-07E8-451B-A0F6-27FA88BF922A}" type="pres">
      <dgm:prSet presAssocID="{2FE134ED-7108-475F-837F-A145D732974C}" presName="root2" presStyleCnt="0"/>
      <dgm:spPr/>
    </dgm:pt>
    <dgm:pt modelId="{0D491732-F772-4194-984E-6F62E1542E8C}" type="pres">
      <dgm:prSet presAssocID="{2FE134ED-7108-475F-837F-A145D732974C}" presName="LevelTwoTextNode" presStyleLbl="node3" presStyleIdx="2" presStyleCnt="3" custScaleX="121001" custScaleY="62093" custLinFactNeighborX="-18459">
        <dgm:presLayoutVars>
          <dgm:chPref val="3"/>
        </dgm:presLayoutVars>
      </dgm:prSet>
      <dgm:spPr/>
      <dgm:t>
        <a:bodyPr/>
        <a:lstStyle/>
        <a:p>
          <a:endParaRPr kumimoji="1" lang="ja-JP" altLang="en-US"/>
        </a:p>
      </dgm:t>
    </dgm:pt>
    <dgm:pt modelId="{E6383C6A-EE4E-41A5-967A-F292E4E21E08}" type="pres">
      <dgm:prSet presAssocID="{2FE134ED-7108-475F-837F-A145D732974C}" presName="level3hierChild" presStyleCnt="0"/>
      <dgm:spPr/>
    </dgm:pt>
  </dgm:ptLst>
  <dgm:cxnLst>
    <dgm:cxn modelId="{5DEF8D8C-5739-419E-B12E-5A4F9F8F748B}" type="presOf" srcId="{8E996CB0-D250-4FB9-9125-1C509EA54CB4}" destId="{498043D4-B162-4582-B534-42A6E40F97EC}" srcOrd="0" destOrd="0" presId="urn:microsoft.com/office/officeart/2005/8/layout/hierarchy2"/>
    <dgm:cxn modelId="{152627AF-E6EB-4F1A-8228-610BA6BAB6BF}" type="presOf" srcId="{A8828BAB-4900-4FF2-987D-7498831DD405}" destId="{68594014-3AF6-4FB9-A724-CE3CC66FAA74}" srcOrd="0" destOrd="0" presId="urn:microsoft.com/office/officeart/2005/8/layout/hierarchy2"/>
    <dgm:cxn modelId="{5BC01F86-AC39-4026-BC5D-A74B336D2FCE}" srcId="{BF7795A1-90E0-4B30-91D1-78758310FF91}" destId="{3FA6DBB0-99D1-4531-AB75-4C41F100D877}" srcOrd="0" destOrd="0" parTransId="{E8AFC4E5-07A1-47FD-918D-E94880F4ED72}" sibTransId="{79E4E0E0-4440-47F3-A703-576531851726}"/>
    <dgm:cxn modelId="{919B2E15-777F-44F9-B413-FFB13D6F3D32}" type="presOf" srcId="{BD7CF9EF-A3F5-4A5A-B2FE-73DE80941418}" destId="{82FBDA2B-763B-425D-A97C-72CB969EAD12}" srcOrd="0" destOrd="0" presId="urn:microsoft.com/office/officeart/2005/8/layout/hierarchy2"/>
    <dgm:cxn modelId="{4807CCE4-D536-456F-BE31-D46E8B803DDA}" type="presOf" srcId="{44BEAAC3-EE23-46E1-8C92-2CD6E4D2615F}" destId="{FC959C57-9A1C-4005-843B-FE9D98EBF48E}" srcOrd="0" destOrd="0" presId="urn:microsoft.com/office/officeart/2005/8/layout/hierarchy2"/>
    <dgm:cxn modelId="{F8AC50F4-0D93-485A-911A-5DE7F4F6A2D9}" type="presOf" srcId="{C0DB06B3-2E80-4FE7-AD8E-9596B9747613}" destId="{44D8640F-6F7E-41D0-BCA4-67781CA851B4}" srcOrd="0" destOrd="0" presId="urn:microsoft.com/office/officeart/2005/8/layout/hierarchy2"/>
    <dgm:cxn modelId="{F6AB9109-FBF6-42AD-9C5D-DD6870295109}" type="presOf" srcId="{BF7795A1-90E0-4B30-91D1-78758310FF91}" destId="{0E8D9178-924E-426E-A070-1EB40ED46E3D}" srcOrd="0" destOrd="0" presId="urn:microsoft.com/office/officeart/2005/8/layout/hierarchy2"/>
    <dgm:cxn modelId="{02A2E5C4-003F-41AC-AF00-E128032E9640}" type="presOf" srcId="{BD7CF9EF-A3F5-4A5A-B2FE-73DE80941418}" destId="{ABF6C2C8-3A9B-4110-BCAC-35922F380076}" srcOrd="1" destOrd="0" presId="urn:microsoft.com/office/officeart/2005/8/layout/hierarchy2"/>
    <dgm:cxn modelId="{4AF2D181-ED25-477D-8781-DD610CEF8174}" srcId="{04503EE2-A552-4607-B965-138E398CE6EB}" destId="{8E996CB0-D250-4FB9-9125-1C509EA54CB4}" srcOrd="0" destOrd="0" parTransId="{C0DB06B3-2E80-4FE7-AD8E-9596B9747613}" sibTransId="{DA0E82D1-235E-41F7-AA06-68715109F15F}"/>
    <dgm:cxn modelId="{C75F53B8-2611-431F-BA93-8F9F7477322E}" type="presOf" srcId="{3FA6DBB0-99D1-4531-AB75-4C41F100D877}" destId="{A34C0972-5AAD-40CA-BD37-8AE7DBBD9E91}" srcOrd="0" destOrd="0" presId="urn:microsoft.com/office/officeart/2005/8/layout/hierarchy2"/>
    <dgm:cxn modelId="{38EE65D4-48D1-41E3-878F-067C7C766442}" type="presOf" srcId="{C0DB06B3-2E80-4FE7-AD8E-9596B9747613}" destId="{2FDC57CA-D409-48D0-985C-E3803DA55AD0}" srcOrd="1" destOrd="0" presId="urn:microsoft.com/office/officeart/2005/8/layout/hierarchy2"/>
    <dgm:cxn modelId="{C1DB7117-6C44-46B9-A823-0803C7C96AB1}" type="presOf" srcId="{D6DD045D-C5C5-4DF9-8F63-E3EB04B4C443}" destId="{469F179A-7E4A-40DA-A0A2-71200584F113}" srcOrd="0" destOrd="0" presId="urn:microsoft.com/office/officeart/2005/8/layout/hierarchy2"/>
    <dgm:cxn modelId="{DBEC6212-D617-42D2-855D-D070ACF7BEBC}" type="presOf" srcId="{99577218-594B-4D3D-86F8-ABF225AD81CC}" destId="{6E4A5255-D6F7-498B-8D71-9731D82E871C}" srcOrd="0" destOrd="0" presId="urn:microsoft.com/office/officeart/2005/8/layout/hierarchy2"/>
    <dgm:cxn modelId="{77833FE6-BF05-4FB2-ADFD-7E989A1468CE}" type="presOf" srcId="{99577218-594B-4D3D-86F8-ABF225AD81CC}" destId="{E5FB0CE6-375E-4275-8AD2-ADCA48CD267F}" srcOrd="1" destOrd="0" presId="urn:microsoft.com/office/officeart/2005/8/layout/hierarchy2"/>
    <dgm:cxn modelId="{ED10F06F-8DA1-46E9-9C5C-E51D5C6EBA85}" type="presOf" srcId="{7003AC99-2918-4300-AEEE-176F46AC17AA}" destId="{C3816002-1483-464C-AD28-3983F98A30F7}" srcOrd="0" destOrd="0" presId="urn:microsoft.com/office/officeart/2005/8/layout/hierarchy2"/>
    <dgm:cxn modelId="{BD014A86-8AB0-4F70-BA4F-8DD66004A8D0}" type="presOf" srcId="{2E9DBBAA-3980-4FAB-AF06-3D393E90227E}" destId="{7F444CD3-20D9-432C-BDDE-2D0C1876F640}" srcOrd="0" destOrd="0" presId="urn:microsoft.com/office/officeart/2005/8/layout/hierarchy2"/>
    <dgm:cxn modelId="{ED7F0B6F-EB49-499D-94A6-7D4B893859E6}" type="presOf" srcId="{AC943F08-F508-4434-807E-3F0A568289C3}" destId="{40D9FE33-E235-4DF8-BC9B-95B144738131}" srcOrd="0" destOrd="0" presId="urn:microsoft.com/office/officeart/2005/8/layout/hierarchy2"/>
    <dgm:cxn modelId="{BE8F4B34-3523-4CB0-BB31-5A406F6B80FA}" type="presOf" srcId="{2B2DE341-A76D-4689-AC0F-878A4738A156}" destId="{25B7AE06-C03E-4DAA-AE59-FCC0824925BA}" srcOrd="0" destOrd="0" presId="urn:microsoft.com/office/officeart/2005/8/layout/hierarchy2"/>
    <dgm:cxn modelId="{E463D78A-4978-4D4C-B331-82EC8F7AE8C5}" type="presOf" srcId="{7003AC99-2918-4300-AEEE-176F46AC17AA}" destId="{FB018A98-3A12-4C43-BE65-E4F40D0798C7}" srcOrd="1" destOrd="0" presId="urn:microsoft.com/office/officeart/2005/8/layout/hierarchy2"/>
    <dgm:cxn modelId="{65C4313A-4892-4AB2-9B34-4BC587B72CA8}" srcId="{2B2DE341-A76D-4689-AC0F-878A4738A156}" destId="{D6DD045D-C5C5-4DF9-8F63-E3EB04B4C443}" srcOrd="0" destOrd="0" parTransId="{A8828BAB-4900-4FF2-987D-7498831DD405}" sibTransId="{1A0D8326-BEF5-4576-A0A4-15A299A7B51A}"/>
    <dgm:cxn modelId="{1D26E8E4-E496-4C97-B40A-45E2F0468355}" srcId="{8E996CB0-D250-4FB9-9125-1C509EA54CB4}" destId="{44BEAAC3-EE23-46E1-8C92-2CD6E4D2615F}" srcOrd="1" destOrd="0" parTransId="{BD7CF9EF-A3F5-4A5A-B2FE-73DE80941418}" sibTransId="{7664D458-78AA-467B-ADB7-457DC4E66F6E}"/>
    <dgm:cxn modelId="{0BFB7D09-4077-4025-8E45-ED3B32FDBC56}" srcId="{2B2DE341-A76D-4689-AC0F-878A4738A156}" destId="{2FE134ED-7108-475F-837F-A145D732974C}" srcOrd="1" destOrd="0" parTransId="{7003AC99-2918-4300-AEEE-176F46AC17AA}" sibTransId="{EA45C560-9452-42B5-AAD2-B463B767105D}"/>
    <dgm:cxn modelId="{C0D2802E-E1F6-449B-86D0-93F5CBB82B7D}" srcId="{3FA6DBB0-99D1-4531-AB75-4C41F100D877}" destId="{04503EE2-A552-4607-B965-138E398CE6EB}" srcOrd="0" destOrd="0" parTransId="{2E9DBBAA-3980-4FAB-AF06-3D393E90227E}" sibTransId="{265C7746-9CB3-4DBF-859C-FEC8E5A10D12}"/>
    <dgm:cxn modelId="{0E1C9056-34FD-41AD-BA78-0965AFB21F92}" type="presOf" srcId="{A8828BAB-4900-4FF2-987D-7498831DD405}" destId="{87ED5910-7718-4AA9-8337-4EA5CB53368C}" srcOrd="1" destOrd="0" presId="urn:microsoft.com/office/officeart/2005/8/layout/hierarchy2"/>
    <dgm:cxn modelId="{67CA83C0-B487-4F14-8561-CB04A2E630D2}" type="presOf" srcId="{2E9DBBAA-3980-4FAB-AF06-3D393E90227E}" destId="{CB1EA738-B424-48B1-8F4F-F7E9CE2086DE}" srcOrd="1" destOrd="0" presId="urn:microsoft.com/office/officeart/2005/8/layout/hierarchy2"/>
    <dgm:cxn modelId="{A43694D9-700D-43CA-9F91-31F535E8571F}" type="presOf" srcId="{2FE134ED-7108-475F-837F-A145D732974C}" destId="{0D491732-F772-4194-984E-6F62E1542E8C}" srcOrd="0" destOrd="0" presId="urn:microsoft.com/office/officeart/2005/8/layout/hierarchy2"/>
    <dgm:cxn modelId="{9C209B89-5505-4679-8190-A32AF1D5CCD4}" srcId="{8E996CB0-D250-4FB9-9125-1C509EA54CB4}" destId="{AC943F08-F508-4434-807E-3F0A568289C3}" srcOrd="0" destOrd="0" parTransId="{99577218-594B-4D3D-86F8-ABF225AD81CC}" sibTransId="{AA680F24-71B9-4BB0-A118-A7FD6934EEC7}"/>
    <dgm:cxn modelId="{1F10577C-E4C0-4A77-A61A-441E2850D4A1}" type="presOf" srcId="{4E6C6A01-2046-469D-9568-4CA23BBD507B}" destId="{8B42165E-1BC0-403A-834A-7C0D1D0727E6}" srcOrd="0" destOrd="0" presId="urn:microsoft.com/office/officeart/2005/8/layout/hierarchy2"/>
    <dgm:cxn modelId="{D79A8596-90F5-4F74-A751-8E310D6743CC}" srcId="{3FA6DBB0-99D1-4531-AB75-4C41F100D877}" destId="{2B2DE341-A76D-4689-AC0F-878A4738A156}" srcOrd="1" destOrd="0" parTransId="{4E6C6A01-2046-469D-9568-4CA23BBD507B}" sibTransId="{29DE9AA0-565D-40EF-A089-D0E9C21E8026}"/>
    <dgm:cxn modelId="{CD323ED1-E8A3-4B06-BF33-963610F474A7}" type="presOf" srcId="{04503EE2-A552-4607-B965-138E398CE6EB}" destId="{A71645F2-0A28-4619-A913-9174CC725E4C}" srcOrd="0" destOrd="0" presId="urn:microsoft.com/office/officeart/2005/8/layout/hierarchy2"/>
    <dgm:cxn modelId="{4853BE9A-BE08-4683-A9B4-2DA889065F7F}" type="presOf" srcId="{4E6C6A01-2046-469D-9568-4CA23BBD507B}" destId="{96AC29D4-0A27-4547-BEA2-D4132F10A8CB}" srcOrd="1" destOrd="0" presId="urn:microsoft.com/office/officeart/2005/8/layout/hierarchy2"/>
    <dgm:cxn modelId="{689B72B6-F37E-4BD9-904E-D64C29BD5EA4}" type="presParOf" srcId="{0E8D9178-924E-426E-A070-1EB40ED46E3D}" destId="{75CA85EC-0DF5-47DA-93A1-188DBE804F89}" srcOrd="0" destOrd="0" presId="urn:microsoft.com/office/officeart/2005/8/layout/hierarchy2"/>
    <dgm:cxn modelId="{0D067D2A-9DB8-4D34-8422-2AC51C7BADC6}" type="presParOf" srcId="{75CA85EC-0DF5-47DA-93A1-188DBE804F89}" destId="{A34C0972-5AAD-40CA-BD37-8AE7DBBD9E91}" srcOrd="0" destOrd="0" presId="urn:microsoft.com/office/officeart/2005/8/layout/hierarchy2"/>
    <dgm:cxn modelId="{A721ECBD-2AB4-441F-A5CC-8643A3E2EDDC}" type="presParOf" srcId="{75CA85EC-0DF5-47DA-93A1-188DBE804F89}" destId="{38324ECF-74E7-4392-B5FA-2F7F9818B36C}" srcOrd="1" destOrd="0" presId="urn:microsoft.com/office/officeart/2005/8/layout/hierarchy2"/>
    <dgm:cxn modelId="{0F6924FC-D19C-42C7-8DAF-0C9E9E3ADA86}" type="presParOf" srcId="{38324ECF-74E7-4392-B5FA-2F7F9818B36C}" destId="{7F444CD3-20D9-432C-BDDE-2D0C1876F640}" srcOrd="0" destOrd="0" presId="urn:microsoft.com/office/officeart/2005/8/layout/hierarchy2"/>
    <dgm:cxn modelId="{FABEF474-6F6E-4AE3-8CCC-60C113651029}" type="presParOf" srcId="{7F444CD3-20D9-432C-BDDE-2D0C1876F640}" destId="{CB1EA738-B424-48B1-8F4F-F7E9CE2086DE}" srcOrd="0" destOrd="0" presId="urn:microsoft.com/office/officeart/2005/8/layout/hierarchy2"/>
    <dgm:cxn modelId="{36E70A47-2611-4694-B2AF-27B237E8114C}" type="presParOf" srcId="{38324ECF-74E7-4392-B5FA-2F7F9818B36C}" destId="{50891147-0A94-4B6D-8E3B-088983652741}" srcOrd="1" destOrd="0" presId="urn:microsoft.com/office/officeart/2005/8/layout/hierarchy2"/>
    <dgm:cxn modelId="{06AC027A-2CB0-4DBC-8B07-BD22CC8A0333}" type="presParOf" srcId="{50891147-0A94-4B6D-8E3B-088983652741}" destId="{A71645F2-0A28-4619-A913-9174CC725E4C}" srcOrd="0" destOrd="0" presId="urn:microsoft.com/office/officeart/2005/8/layout/hierarchy2"/>
    <dgm:cxn modelId="{A5A2746A-ABC2-40AC-A539-26E758C6FA28}" type="presParOf" srcId="{50891147-0A94-4B6D-8E3B-088983652741}" destId="{12F4BAE3-B7EC-4DD5-A6BF-2496713D20C9}" srcOrd="1" destOrd="0" presId="urn:microsoft.com/office/officeart/2005/8/layout/hierarchy2"/>
    <dgm:cxn modelId="{C47B29A8-0B12-4006-A533-3DABFBEC1315}" type="presParOf" srcId="{12F4BAE3-B7EC-4DD5-A6BF-2496713D20C9}" destId="{44D8640F-6F7E-41D0-BCA4-67781CA851B4}" srcOrd="0" destOrd="0" presId="urn:microsoft.com/office/officeart/2005/8/layout/hierarchy2"/>
    <dgm:cxn modelId="{7CA0A8A7-EFF0-4F05-802D-B096A0727FFA}" type="presParOf" srcId="{44D8640F-6F7E-41D0-BCA4-67781CA851B4}" destId="{2FDC57CA-D409-48D0-985C-E3803DA55AD0}" srcOrd="0" destOrd="0" presId="urn:microsoft.com/office/officeart/2005/8/layout/hierarchy2"/>
    <dgm:cxn modelId="{AB900D01-F5D5-471B-9607-C7CDA527EA3A}" type="presParOf" srcId="{12F4BAE3-B7EC-4DD5-A6BF-2496713D20C9}" destId="{66F26C87-99A3-47BF-8356-798911F750A4}" srcOrd="1" destOrd="0" presId="urn:microsoft.com/office/officeart/2005/8/layout/hierarchy2"/>
    <dgm:cxn modelId="{BDDDFBCF-9317-4058-B691-5AEF47BB4929}" type="presParOf" srcId="{66F26C87-99A3-47BF-8356-798911F750A4}" destId="{498043D4-B162-4582-B534-42A6E40F97EC}" srcOrd="0" destOrd="0" presId="urn:microsoft.com/office/officeart/2005/8/layout/hierarchy2"/>
    <dgm:cxn modelId="{51C6B6AE-8D56-4F11-8837-28D632FA2895}" type="presParOf" srcId="{66F26C87-99A3-47BF-8356-798911F750A4}" destId="{42DB756B-8C6E-49BA-B57A-158AB82FA5B4}" srcOrd="1" destOrd="0" presId="urn:microsoft.com/office/officeart/2005/8/layout/hierarchy2"/>
    <dgm:cxn modelId="{7CBA8C67-B0F6-4F1B-A0AF-1B9E9BD056B6}" type="presParOf" srcId="{42DB756B-8C6E-49BA-B57A-158AB82FA5B4}" destId="{6E4A5255-D6F7-498B-8D71-9731D82E871C}" srcOrd="0" destOrd="0" presId="urn:microsoft.com/office/officeart/2005/8/layout/hierarchy2"/>
    <dgm:cxn modelId="{9EB59B7A-8DBC-40C1-8B57-D4D8BFAE6D5E}" type="presParOf" srcId="{6E4A5255-D6F7-498B-8D71-9731D82E871C}" destId="{E5FB0CE6-375E-4275-8AD2-ADCA48CD267F}" srcOrd="0" destOrd="0" presId="urn:microsoft.com/office/officeart/2005/8/layout/hierarchy2"/>
    <dgm:cxn modelId="{CAA1F28B-427A-4758-BAFE-672CD0D21CBA}" type="presParOf" srcId="{42DB756B-8C6E-49BA-B57A-158AB82FA5B4}" destId="{5A529DC8-F138-45E3-9334-71A8CB563696}" srcOrd="1" destOrd="0" presId="urn:microsoft.com/office/officeart/2005/8/layout/hierarchy2"/>
    <dgm:cxn modelId="{704EEBEA-79C1-484A-BF00-F620B4E2F3F0}" type="presParOf" srcId="{5A529DC8-F138-45E3-9334-71A8CB563696}" destId="{40D9FE33-E235-4DF8-BC9B-95B144738131}" srcOrd="0" destOrd="0" presId="urn:microsoft.com/office/officeart/2005/8/layout/hierarchy2"/>
    <dgm:cxn modelId="{390A486D-AD21-4810-B790-2A8F377972F2}" type="presParOf" srcId="{5A529DC8-F138-45E3-9334-71A8CB563696}" destId="{2DA5CF24-6CC7-4CE4-9F10-900DE0DBC516}" srcOrd="1" destOrd="0" presId="urn:microsoft.com/office/officeart/2005/8/layout/hierarchy2"/>
    <dgm:cxn modelId="{546C96D2-981C-4324-83AB-CDC704066815}" type="presParOf" srcId="{42DB756B-8C6E-49BA-B57A-158AB82FA5B4}" destId="{82FBDA2B-763B-425D-A97C-72CB969EAD12}" srcOrd="2" destOrd="0" presId="urn:microsoft.com/office/officeart/2005/8/layout/hierarchy2"/>
    <dgm:cxn modelId="{EDB8B259-93FE-42DA-AC98-757FB70FFF8D}" type="presParOf" srcId="{82FBDA2B-763B-425D-A97C-72CB969EAD12}" destId="{ABF6C2C8-3A9B-4110-BCAC-35922F380076}" srcOrd="0" destOrd="0" presId="urn:microsoft.com/office/officeart/2005/8/layout/hierarchy2"/>
    <dgm:cxn modelId="{66669906-997A-41E2-835C-810430731109}" type="presParOf" srcId="{42DB756B-8C6E-49BA-B57A-158AB82FA5B4}" destId="{2A333F6D-C18A-457E-9A2A-A7360A95712D}" srcOrd="3" destOrd="0" presId="urn:microsoft.com/office/officeart/2005/8/layout/hierarchy2"/>
    <dgm:cxn modelId="{CE41B036-B4C1-467A-B0D2-121BA50589AC}" type="presParOf" srcId="{2A333F6D-C18A-457E-9A2A-A7360A95712D}" destId="{FC959C57-9A1C-4005-843B-FE9D98EBF48E}" srcOrd="0" destOrd="0" presId="urn:microsoft.com/office/officeart/2005/8/layout/hierarchy2"/>
    <dgm:cxn modelId="{5F7EDD90-DF4B-4638-A31D-25C12BC5A9C8}" type="presParOf" srcId="{2A333F6D-C18A-457E-9A2A-A7360A95712D}" destId="{28B326B3-8BA1-4EE7-B5E9-1E5A06AF6535}" srcOrd="1" destOrd="0" presId="urn:microsoft.com/office/officeart/2005/8/layout/hierarchy2"/>
    <dgm:cxn modelId="{F078A915-102C-4DEA-9A60-D4939A30593E}" type="presParOf" srcId="{38324ECF-74E7-4392-B5FA-2F7F9818B36C}" destId="{8B42165E-1BC0-403A-834A-7C0D1D0727E6}" srcOrd="2" destOrd="0" presId="urn:microsoft.com/office/officeart/2005/8/layout/hierarchy2"/>
    <dgm:cxn modelId="{2337F64F-2E10-4862-A13B-D98B2F3DC268}" type="presParOf" srcId="{8B42165E-1BC0-403A-834A-7C0D1D0727E6}" destId="{96AC29D4-0A27-4547-BEA2-D4132F10A8CB}" srcOrd="0" destOrd="0" presId="urn:microsoft.com/office/officeart/2005/8/layout/hierarchy2"/>
    <dgm:cxn modelId="{08114A90-EC2C-4FA1-98B5-B0F390101CCE}" type="presParOf" srcId="{38324ECF-74E7-4392-B5FA-2F7F9818B36C}" destId="{C04BA3C1-71D9-4F2E-A864-ABC968444223}" srcOrd="3" destOrd="0" presId="urn:microsoft.com/office/officeart/2005/8/layout/hierarchy2"/>
    <dgm:cxn modelId="{CB5B99F4-76D9-45B8-8964-03781DA636C4}" type="presParOf" srcId="{C04BA3C1-71D9-4F2E-A864-ABC968444223}" destId="{25B7AE06-C03E-4DAA-AE59-FCC0824925BA}" srcOrd="0" destOrd="0" presId="urn:microsoft.com/office/officeart/2005/8/layout/hierarchy2"/>
    <dgm:cxn modelId="{C34B50E6-B4AC-468F-9307-3E2C8A612DFA}" type="presParOf" srcId="{C04BA3C1-71D9-4F2E-A864-ABC968444223}" destId="{B1A83D30-A6E0-43AF-9C21-4761DFD53C5B}" srcOrd="1" destOrd="0" presId="urn:microsoft.com/office/officeart/2005/8/layout/hierarchy2"/>
    <dgm:cxn modelId="{94D53396-22DA-45BE-9F68-64D2F917840D}" type="presParOf" srcId="{B1A83D30-A6E0-43AF-9C21-4761DFD53C5B}" destId="{68594014-3AF6-4FB9-A724-CE3CC66FAA74}" srcOrd="0" destOrd="0" presId="urn:microsoft.com/office/officeart/2005/8/layout/hierarchy2"/>
    <dgm:cxn modelId="{1360912A-593F-4AC4-88E1-D10F8A47CDAE}" type="presParOf" srcId="{68594014-3AF6-4FB9-A724-CE3CC66FAA74}" destId="{87ED5910-7718-4AA9-8337-4EA5CB53368C}" srcOrd="0" destOrd="0" presId="urn:microsoft.com/office/officeart/2005/8/layout/hierarchy2"/>
    <dgm:cxn modelId="{EDAB8EF9-43DB-455E-8093-2ECACB634001}" type="presParOf" srcId="{B1A83D30-A6E0-43AF-9C21-4761DFD53C5B}" destId="{A807BFDF-64FF-4065-A5D6-6AAC987B7E77}" srcOrd="1" destOrd="0" presId="urn:microsoft.com/office/officeart/2005/8/layout/hierarchy2"/>
    <dgm:cxn modelId="{D2D3D2A1-82AE-4D54-8BCD-BD577C394C89}" type="presParOf" srcId="{A807BFDF-64FF-4065-A5D6-6AAC987B7E77}" destId="{469F179A-7E4A-40DA-A0A2-71200584F113}" srcOrd="0" destOrd="0" presId="urn:microsoft.com/office/officeart/2005/8/layout/hierarchy2"/>
    <dgm:cxn modelId="{AB83F4D5-35AC-4718-8E26-BF0B62F793C6}" type="presParOf" srcId="{A807BFDF-64FF-4065-A5D6-6AAC987B7E77}" destId="{025C6FEB-CFD9-42C4-9695-CDF6799C6258}" srcOrd="1" destOrd="0" presId="urn:microsoft.com/office/officeart/2005/8/layout/hierarchy2"/>
    <dgm:cxn modelId="{71841BD9-B992-4E43-94A1-958747E8E000}" type="presParOf" srcId="{B1A83D30-A6E0-43AF-9C21-4761DFD53C5B}" destId="{C3816002-1483-464C-AD28-3983F98A30F7}" srcOrd="2" destOrd="0" presId="urn:microsoft.com/office/officeart/2005/8/layout/hierarchy2"/>
    <dgm:cxn modelId="{24D268FF-084E-4E36-BC8A-15DE15DC6130}" type="presParOf" srcId="{C3816002-1483-464C-AD28-3983F98A30F7}" destId="{FB018A98-3A12-4C43-BE65-E4F40D0798C7}" srcOrd="0" destOrd="0" presId="urn:microsoft.com/office/officeart/2005/8/layout/hierarchy2"/>
    <dgm:cxn modelId="{CFAF00D1-24EE-4720-B16A-1A51871F0709}" type="presParOf" srcId="{B1A83D30-A6E0-43AF-9C21-4761DFD53C5B}" destId="{B3197965-07E8-451B-A0F6-27FA88BF922A}" srcOrd="3" destOrd="0" presId="urn:microsoft.com/office/officeart/2005/8/layout/hierarchy2"/>
    <dgm:cxn modelId="{3886BE93-419E-4DA9-AFEC-E46E0A2B563E}" type="presParOf" srcId="{B3197965-07E8-451B-A0F6-27FA88BF922A}" destId="{0D491732-F772-4194-984E-6F62E1542E8C}" srcOrd="0" destOrd="0" presId="urn:microsoft.com/office/officeart/2005/8/layout/hierarchy2"/>
    <dgm:cxn modelId="{8F054A74-6BF1-4E93-865A-3BD9A255912C}" type="presParOf" srcId="{B3197965-07E8-451B-A0F6-27FA88BF922A}" destId="{E6383C6A-EE4E-41A5-967A-F292E4E21E08}" srcOrd="1" destOrd="0" presId="urn:microsoft.com/office/officeart/2005/8/layout/hierarchy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0297863-D52E-4C27-91DF-0AF62A0AB1B5}"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kumimoji="1" lang="ja-JP" altLang="en-US"/>
        </a:p>
      </dgm:t>
    </dgm:pt>
    <dgm:pt modelId="{6EB47ACC-45C7-4CB2-A96C-B9A4FD1A54A4}">
      <dgm:prSet phldrT="[テキスト]" custT="1"/>
      <dgm:spPr>
        <a:solidFill>
          <a:schemeClr val="accent2">
            <a:lumMod val="20000"/>
            <a:lumOff val="80000"/>
          </a:schemeClr>
        </a:solidFill>
        <a:ln w="28575">
          <a:solidFill>
            <a:schemeClr val="accent2">
              <a:lumMod val="75000"/>
            </a:schemeClr>
          </a:solidFill>
        </a:ln>
      </dgm:spPr>
      <dgm:t>
        <a:bodyPr/>
        <a:lstStyle/>
        <a:p>
          <a:r>
            <a:rPr kumimoji="1" lang="ja-JP" altLang="en-US" sz="3200" dirty="0" smtClean="0">
              <a:solidFill>
                <a:schemeClr val="tx1"/>
              </a:solidFill>
            </a:rPr>
            <a:t>民法</a:t>
          </a:r>
          <a:endParaRPr kumimoji="1" lang="ja-JP" altLang="en-US" sz="3200" dirty="0">
            <a:solidFill>
              <a:schemeClr val="tx1"/>
            </a:solidFill>
          </a:endParaRPr>
        </a:p>
      </dgm:t>
    </dgm:pt>
    <dgm:pt modelId="{AAE133F6-E4A6-478E-B4BE-223FA22BF168}" type="parTrans" cxnId="{60177705-4EC7-4053-941F-603421EC2A83}">
      <dgm:prSet/>
      <dgm:spPr/>
      <dgm:t>
        <a:bodyPr/>
        <a:lstStyle/>
        <a:p>
          <a:endParaRPr kumimoji="1" lang="ja-JP" altLang="en-US" sz="1200"/>
        </a:p>
      </dgm:t>
    </dgm:pt>
    <dgm:pt modelId="{C9CF832F-528E-48FA-A7EE-29FD978809BA}" type="sibTrans" cxnId="{60177705-4EC7-4053-941F-603421EC2A83}">
      <dgm:prSet/>
      <dgm:spPr/>
      <dgm:t>
        <a:bodyPr/>
        <a:lstStyle/>
        <a:p>
          <a:endParaRPr kumimoji="1" lang="ja-JP" altLang="en-US" sz="1200"/>
        </a:p>
      </dgm:t>
    </dgm:pt>
    <dgm:pt modelId="{1CD79EF1-8B2D-4B02-9CD1-5E7921C3C116}">
      <dgm:prSet phldrT="[テキスト]" custT="1"/>
      <dgm:spPr>
        <a:solidFill>
          <a:schemeClr val="accent3">
            <a:lumMod val="20000"/>
            <a:lumOff val="80000"/>
          </a:schemeClr>
        </a:solidFill>
        <a:ln w="28575">
          <a:solidFill>
            <a:schemeClr val="accent3">
              <a:lumMod val="75000"/>
            </a:schemeClr>
          </a:solidFill>
        </a:ln>
      </dgm:spPr>
      <dgm:t>
        <a:bodyPr/>
        <a:lstStyle/>
        <a:p>
          <a:r>
            <a:rPr kumimoji="1" lang="ja-JP" altLang="en-US" sz="3200" dirty="0" smtClean="0">
              <a:solidFill>
                <a:schemeClr val="tx1"/>
              </a:solidFill>
            </a:rPr>
            <a:t>通則</a:t>
          </a:r>
          <a:endParaRPr kumimoji="1" lang="ja-JP" altLang="en-US" sz="3200" dirty="0">
            <a:solidFill>
              <a:schemeClr val="tx1"/>
            </a:solidFill>
          </a:endParaRPr>
        </a:p>
      </dgm:t>
    </dgm:pt>
    <dgm:pt modelId="{91FBB5BC-C085-4E23-9C68-B3759F595183}" type="parTrans" cxnId="{52819440-C8A4-4203-878C-F569EC9F5715}">
      <dgm:prSet custT="1"/>
      <dgm:spPr/>
      <dgm:t>
        <a:bodyPr/>
        <a:lstStyle/>
        <a:p>
          <a:endParaRPr kumimoji="1" lang="ja-JP" altLang="en-US" sz="200"/>
        </a:p>
      </dgm:t>
    </dgm:pt>
    <dgm:pt modelId="{7D23DE04-D7E2-461B-9933-8E5598F73D09}" type="sibTrans" cxnId="{52819440-C8A4-4203-878C-F569EC9F5715}">
      <dgm:prSet/>
      <dgm:spPr/>
      <dgm:t>
        <a:bodyPr/>
        <a:lstStyle/>
        <a:p>
          <a:endParaRPr kumimoji="1" lang="ja-JP" altLang="en-US" sz="1200"/>
        </a:p>
      </dgm:t>
    </dgm:pt>
    <dgm:pt modelId="{DE561858-699E-4197-B0DE-9909779B05A7}">
      <dgm:prSet phldrT="[テキスト]" custT="1"/>
      <dgm:spPr>
        <a:solidFill>
          <a:schemeClr val="accent4">
            <a:lumMod val="20000"/>
            <a:lumOff val="80000"/>
          </a:schemeClr>
        </a:solidFill>
        <a:ln w="28575">
          <a:solidFill>
            <a:schemeClr val="accent4">
              <a:lumMod val="75000"/>
            </a:schemeClr>
          </a:solidFill>
        </a:ln>
      </dgm:spPr>
      <dgm:t>
        <a:bodyPr/>
        <a:lstStyle/>
        <a:p>
          <a:r>
            <a:rPr kumimoji="1" lang="ja-JP" altLang="en-US" sz="3200" dirty="0" smtClean="0">
              <a:solidFill>
                <a:schemeClr val="tx1"/>
              </a:solidFill>
            </a:rPr>
            <a:t>財産法</a:t>
          </a:r>
          <a:endParaRPr kumimoji="1" lang="ja-JP" altLang="en-US" sz="3200" dirty="0">
            <a:solidFill>
              <a:schemeClr val="tx1"/>
            </a:solidFill>
          </a:endParaRPr>
        </a:p>
      </dgm:t>
    </dgm:pt>
    <dgm:pt modelId="{66054F7C-E467-40C9-B1F9-A6852E4CD0C5}" type="parTrans" cxnId="{753DA561-8DCE-4C03-9FF7-E39FD4E21C38}">
      <dgm:prSet custT="1"/>
      <dgm:spPr/>
      <dgm:t>
        <a:bodyPr/>
        <a:lstStyle/>
        <a:p>
          <a:endParaRPr kumimoji="1" lang="ja-JP" altLang="en-US" sz="200"/>
        </a:p>
      </dgm:t>
    </dgm:pt>
    <dgm:pt modelId="{8B48E304-DD39-4EBA-A369-D9DEEDD331CD}" type="sibTrans" cxnId="{753DA561-8DCE-4C03-9FF7-E39FD4E21C38}">
      <dgm:prSet/>
      <dgm:spPr/>
      <dgm:t>
        <a:bodyPr/>
        <a:lstStyle/>
        <a:p>
          <a:endParaRPr kumimoji="1" lang="ja-JP" altLang="en-US" sz="1200"/>
        </a:p>
      </dgm:t>
    </dgm:pt>
    <dgm:pt modelId="{60FA1729-30BA-4F8C-A71E-BE9DB671AAC9}">
      <dgm:prSet phldrT="[テキスト]" custT="1"/>
      <dgm:spPr>
        <a:solidFill>
          <a:schemeClr val="accent3">
            <a:lumMod val="20000"/>
            <a:lumOff val="80000"/>
          </a:schemeClr>
        </a:solidFill>
        <a:ln w="28575">
          <a:solidFill>
            <a:schemeClr val="accent3">
              <a:lumMod val="75000"/>
            </a:schemeClr>
          </a:solidFill>
        </a:ln>
      </dgm:spPr>
      <dgm:t>
        <a:bodyPr/>
        <a:lstStyle/>
        <a:p>
          <a:r>
            <a:rPr kumimoji="1" lang="ja-JP" altLang="en-US" sz="3200" dirty="0" smtClean="0">
              <a:solidFill>
                <a:schemeClr val="tx1"/>
              </a:solidFill>
            </a:rPr>
            <a:t>第</a:t>
          </a:r>
          <a:r>
            <a:rPr kumimoji="1" lang="en-US" altLang="ja-JP" sz="3200" dirty="0" smtClean="0">
              <a:solidFill>
                <a:schemeClr val="tx1"/>
              </a:solidFill>
            </a:rPr>
            <a:t>1</a:t>
          </a:r>
          <a:r>
            <a:rPr kumimoji="1" lang="ja-JP" altLang="en-US" sz="3200" dirty="0" smtClean="0">
              <a:solidFill>
                <a:schemeClr val="tx1"/>
              </a:solidFill>
            </a:rPr>
            <a:t>編　総則</a:t>
          </a:r>
          <a:endParaRPr kumimoji="1" lang="ja-JP" altLang="en-US" sz="3200" dirty="0">
            <a:solidFill>
              <a:schemeClr val="tx1"/>
            </a:solidFill>
          </a:endParaRPr>
        </a:p>
      </dgm:t>
    </dgm:pt>
    <dgm:pt modelId="{14BBFD58-86E2-4559-9B27-F818371240EE}" type="parTrans" cxnId="{B91140EE-4069-44DC-AC58-03E6E2A11F23}">
      <dgm:prSet custT="1"/>
      <dgm:spPr/>
      <dgm:t>
        <a:bodyPr/>
        <a:lstStyle/>
        <a:p>
          <a:endParaRPr kumimoji="1" lang="ja-JP" altLang="en-US" sz="200"/>
        </a:p>
      </dgm:t>
    </dgm:pt>
    <dgm:pt modelId="{72362AE4-A934-4088-A383-1AFD8309F7B4}" type="sibTrans" cxnId="{B91140EE-4069-44DC-AC58-03E6E2A11F23}">
      <dgm:prSet/>
      <dgm:spPr/>
      <dgm:t>
        <a:bodyPr/>
        <a:lstStyle/>
        <a:p>
          <a:endParaRPr kumimoji="1" lang="ja-JP" altLang="en-US" sz="1200"/>
        </a:p>
      </dgm:t>
    </dgm:pt>
    <dgm:pt modelId="{E9E74BE7-6891-4A2B-B91B-992BDC95B6CF}">
      <dgm:prSet phldrT="[テキスト]" custT="1"/>
      <dgm:spPr>
        <a:solidFill>
          <a:schemeClr val="accent1">
            <a:lumMod val="20000"/>
            <a:lumOff val="80000"/>
          </a:schemeClr>
        </a:solidFill>
        <a:ln w="28575">
          <a:solidFill>
            <a:schemeClr val="accent1">
              <a:lumMod val="75000"/>
            </a:schemeClr>
          </a:solidFill>
        </a:ln>
      </dgm:spPr>
      <dgm:t>
        <a:bodyPr/>
        <a:lstStyle/>
        <a:p>
          <a:r>
            <a:rPr kumimoji="1" lang="ja-JP" altLang="en-US" sz="3200" dirty="0" smtClean="0">
              <a:solidFill>
                <a:schemeClr val="tx1"/>
              </a:solidFill>
            </a:rPr>
            <a:t>家族法</a:t>
          </a:r>
          <a:endParaRPr kumimoji="1" lang="ja-JP" altLang="en-US" sz="3200" dirty="0">
            <a:solidFill>
              <a:schemeClr val="tx1"/>
            </a:solidFill>
          </a:endParaRPr>
        </a:p>
      </dgm:t>
    </dgm:pt>
    <dgm:pt modelId="{7FB62F0A-D970-4730-B06B-8B12E7AA8A13}" type="parTrans" cxnId="{94C0D3F5-3F40-4D50-90A1-8A990FF15047}">
      <dgm:prSet custT="1"/>
      <dgm:spPr/>
      <dgm:t>
        <a:bodyPr/>
        <a:lstStyle/>
        <a:p>
          <a:endParaRPr kumimoji="1" lang="ja-JP" altLang="en-US" sz="200"/>
        </a:p>
      </dgm:t>
    </dgm:pt>
    <dgm:pt modelId="{63911E50-2771-4C85-9702-3713481CE187}" type="sibTrans" cxnId="{94C0D3F5-3F40-4D50-90A1-8A990FF15047}">
      <dgm:prSet/>
      <dgm:spPr/>
      <dgm:t>
        <a:bodyPr/>
        <a:lstStyle/>
        <a:p>
          <a:endParaRPr kumimoji="1" lang="ja-JP" altLang="en-US" sz="1200"/>
        </a:p>
      </dgm:t>
    </dgm:pt>
    <dgm:pt modelId="{956B8867-995D-491D-BAB0-B6C705AA0969}">
      <dgm:prSet phldrT="[テキスト]" custT="1"/>
      <dgm:spPr>
        <a:solidFill>
          <a:schemeClr val="accent1">
            <a:lumMod val="20000"/>
            <a:lumOff val="80000"/>
          </a:schemeClr>
        </a:solidFill>
        <a:ln w="28575">
          <a:solidFill>
            <a:schemeClr val="accent1">
              <a:lumMod val="75000"/>
            </a:schemeClr>
          </a:solidFill>
        </a:ln>
      </dgm:spPr>
      <dgm:t>
        <a:bodyPr/>
        <a:lstStyle/>
        <a:p>
          <a:r>
            <a:rPr kumimoji="1" lang="ja-JP" altLang="en-US" sz="3200" dirty="0" smtClean="0">
              <a:solidFill>
                <a:schemeClr val="tx1"/>
              </a:solidFill>
            </a:rPr>
            <a:t>第</a:t>
          </a:r>
          <a:r>
            <a:rPr kumimoji="1" lang="en-US" altLang="ja-JP" sz="3200" dirty="0" smtClean="0">
              <a:solidFill>
                <a:schemeClr val="tx1"/>
              </a:solidFill>
            </a:rPr>
            <a:t>4</a:t>
          </a:r>
          <a:r>
            <a:rPr kumimoji="1" lang="ja-JP" altLang="en-US" sz="3200" dirty="0" smtClean="0">
              <a:solidFill>
                <a:schemeClr val="tx1"/>
              </a:solidFill>
            </a:rPr>
            <a:t>編　親族</a:t>
          </a:r>
          <a:endParaRPr kumimoji="1" lang="ja-JP" altLang="en-US" sz="3200" dirty="0">
            <a:solidFill>
              <a:schemeClr val="tx1"/>
            </a:solidFill>
          </a:endParaRPr>
        </a:p>
      </dgm:t>
    </dgm:pt>
    <dgm:pt modelId="{57DF0043-FC24-4B8F-B2DD-BC47F41BBCCE}" type="parTrans" cxnId="{9933479D-86B1-4496-9E8D-F1D0C60EB0EB}">
      <dgm:prSet custT="1"/>
      <dgm:spPr/>
      <dgm:t>
        <a:bodyPr/>
        <a:lstStyle/>
        <a:p>
          <a:endParaRPr kumimoji="1" lang="ja-JP" altLang="en-US" sz="200"/>
        </a:p>
      </dgm:t>
    </dgm:pt>
    <dgm:pt modelId="{4F74B76C-DF7B-4AC9-A759-495FBFC96C6E}" type="sibTrans" cxnId="{9933479D-86B1-4496-9E8D-F1D0C60EB0EB}">
      <dgm:prSet/>
      <dgm:spPr/>
      <dgm:t>
        <a:bodyPr/>
        <a:lstStyle/>
        <a:p>
          <a:endParaRPr kumimoji="1" lang="ja-JP" altLang="en-US" sz="1200"/>
        </a:p>
      </dgm:t>
    </dgm:pt>
    <dgm:pt modelId="{41A0D2BA-D1F3-4485-8EE9-60DEFBDC9E3E}">
      <dgm:prSet phldrT="[テキスト]" custT="1"/>
      <dgm:spPr>
        <a:solidFill>
          <a:schemeClr val="accent4">
            <a:lumMod val="20000"/>
            <a:lumOff val="80000"/>
          </a:schemeClr>
        </a:solidFill>
        <a:ln w="28575">
          <a:solidFill>
            <a:schemeClr val="accent4">
              <a:lumMod val="75000"/>
            </a:schemeClr>
          </a:solidFill>
        </a:ln>
      </dgm:spPr>
      <dgm:t>
        <a:bodyPr/>
        <a:lstStyle/>
        <a:p>
          <a:r>
            <a:rPr kumimoji="1" lang="ja-JP" altLang="en-US" sz="3200" dirty="0" smtClean="0">
              <a:solidFill>
                <a:schemeClr val="tx1"/>
              </a:solidFill>
            </a:rPr>
            <a:t>第</a:t>
          </a:r>
          <a:r>
            <a:rPr kumimoji="1" lang="en-US" altLang="ja-JP" sz="3200" dirty="0" smtClean="0">
              <a:solidFill>
                <a:schemeClr val="tx1"/>
              </a:solidFill>
            </a:rPr>
            <a:t>2</a:t>
          </a:r>
          <a:r>
            <a:rPr kumimoji="1" lang="ja-JP" altLang="en-US" sz="3200" dirty="0" smtClean="0">
              <a:solidFill>
                <a:schemeClr val="tx1"/>
              </a:solidFill>
            </a:rPr>
            <a:t>編　物権</a:t>
          </a:r>
          <a:endParaRPr kumimoji="1" lang="ja-JP" altLang="en-US" sz="3200" dirty="0">
            <a:solidFill>
              <a:schemeClr val="tx1"/>
            </a:solidFill>
          </a:endParaRPr>
        </a:p>
      </dgm:t>
    </dgm:pt>
    <dgm:pt modelId="{F83117FD-7B3B-422D-AE69-8782938F754B}" type="parTrans" cxnId="{E09BAE4D-6212-47FA-9926-9F2ABFA53C94}">
      <dgm:prSet custT="1"/>
      <dgm:spPr/>
      <dgm:t>
        <a:bodyPr/>
        <a:lstStyle/>
        <a:p>
          <a:endParaRPr kumimoji="1" lang="ja-JP" altLang="en-US" sz="200"/>
        </a:p>
      </dgm:t>
    </dgm:pt>
    <dgm:pt modelId="{D9AC506A-5B2D-47CB-8FCC-A167FA10BA11}" type="sibTrans" cxnId="{E09BAE4D-6212-47FA-9926-9F2ABFA53C94}">
      <dgm:prSet/>
      <dgm:spPr/>
      <dgm:t>
        <a:bodyPr/>
        <a:lstStyle/>
        <a:p>
          <a:endParaRPr kumimoji="1" lang="ja-JP" altLang="en-US" sz="1200"/>
        </a:p>
      </dgm:t>
    </dgm:pt>
    <dgm:pt modelId="{9EE48F22-DBAA-44BB-8440-A93C52DD00E9}">
      <dgm:prSet phldrT="[テキスト]" custT="1"/>
      <dgm:spPr>
        <a:solidFill>
          <a:schemeClr val="accent6">
            <a:lumMod val="20000"/>
            <a:lumOff val="80000"/>
          </a:schemeClr>
        </a:solidFill>
        <a:ln w="28575">
          <a:solidFill>
            <a:schemeClr val="accent6">
              <a:lumMod val="75000"/>
            </a:schemeClr>
          </a:solidFill>
        </a:ln>
      </dgm:spPr>
      <dgm:t>
        <a:bodyPr/>
        <a:lstStyle/>
        <a:p>
          <a:r>
            <a:rPr kumimoji="1" lang="ja-JP" altLang="en-US" sz="3200" dirty="0" smtClean="0">
              <a:solidFill>
                <a:schemeClr val="tx1"/>
              </a:solidFill>
            </a:rPr>
            <a:t>第</a:t>
          </a:r>
          <a:r>
            <a:rPr kumimoji="1" lang="en-US" altLang="ja-JP" sz="3200" dirty="0" smtClean="0">
              <a:solidFill>
                <a:schemeClr val="tx1"/>
              </a:solidFill>
            </a:rPr>
            <a:t>3</a:t>
          </a:r>
          <a:r>
            <a:rPr kumimoji="1" lang="ja-JP" altLang="en-US" sz="3200" dirty="0" smtClean="0">
              <a:solidFill>
                <a:schemeClr val="tx1"/>
              </a:solidFill>
            </a:rPr>
            <a:t>編　債権</a:t>
          </a:r>
          <a:endParaRPr kumimoji="1" lang="ja-JP" altLang="en-US" sz="3200" dirty="0">
            <a:solidFill>
              <a:schemeClr val="tx1"/>
            </a:solidFill>
          </a:endParaRPr>
        </a:p>
      </dgm:t>
    </dgm:pt>
    <dgm:pt modelId="{CC4CB04E-A6B1-4E40-B57D-F08AC0730A94}" type="parTrans" cxnId="{EB329B8D-FD51-44E6-A4D4-B6E68EFE1EA4}">
      <dgm:prSet custT="1"/>
      <dgm:spPr/>
      <dgm:t>
        <a:bodyPr/>
        <a:lstStyle/>
        <a:p>
          <a:endParaRPr kumimoji="1" lang="ja-JP" altLang="en-US" sz="200"/>
        </a:p>
      </dgm:t>
    </dgm:pt>
    <dgm:pt modelId="{846B3C28-90AD-4265-8B4F-4C917906735F}" type="sibTrans" cxnId="{EB329B8D-FD51-44E6-A4D4-B6E68EFE1EA4}">
      <dgm:prSet/>
      <dgm:spPr/>
      <dgm:t>
        <a:bodyPr/>
        <a:lstStyle/>
        <a:p>
          <a:endParaRPr kumimoji="1" lang="ja-JP" altLang="en-US" sz="1200"/>
        </a:p>
      </dgm:t>
    </dgm:pt>
    <dgm:pt modelId="{A49BCBE7-8A93-4CA3-9DB1-1DD0AF19A287}">
      <dgm:prSet phldrT="[テキスト]" custT="1"/>
      <dgm:spPr>
        <a:solidFill>
          <a:schemeClr val="accent5">
            <a:lumMod val="20000"/>
            <a:lumOff val="80000"/>
          </a:schemeClr>
        </a:solidFill>
        <a:ln w="28575">
          <a:solidFill>
            <a:schemeClr val="accent5">
              <a:lumMod val="75000"/>
            </a:schemeClr>
          </a:solidFill>
        </a:ln>
      </dgm:spPr>
      <dgm:t>
        <a:bodyPr/>
        <a:lstStyle/>
        <a:p>
          <a:r>
            <a:rPr kumimoji="1" lang="ja-JP" altLang="en-US" sz="3200" dirty="0" smtClean="0">
              <a:solidFill>
                <a:schemeClr val="tx1"/>
              </a:solidFill>
            </a:rPr>
            <a:t>第</a:t>
          </a:r>
          <a:r>
            <a:rPr kumimoji="1" lang="en-US" altLang="ja-JP" sz="3200" dirty="0" smtClean="0">
              <a:solidFill>
                <a:schemeClr val="tx1"/>
              </a:solidFill>
            </a:rPr>
            <a:t>5</a:t>
          </a:r>
          <a:r>
            <a:rPr kumimoji="1" lang="ja-JP" altLang="en-US" sz="3200" dirty="0" smtClean="0">
              <a:solidFill>
                <a:schemeClr val="tx1"/>
              </a:solidFill>
            </a:rPr>
            <a:t>編　相続</a:t>
          </a:r>
          <a:endParaRPr kumimoji="1" lang="ja-JP" altLang="en-US" sz="3200" dirty="0">
            <a:solidFill>
              <a:schemeClr val="tx1"/>
            </a:solidFill>
          </a:endParaRPr>
        </a:p>
      </dgm:t>
    </dgm:pt>
    <dgm:pt modelId="{E4F61F18-9816-4567-999C-074418A7167B}" type="parTrans" cxnId="{CA882C1D-7E24-4C0F-A40C-769F958C3394}">
      <dgm:prSet custT="1"/>
      <dgm:spPr/>
      <dgm:t>
        <a:bodyPr/>
        <a:lstStyle/>
        <a:p>
          <a:endParaRPr kumimoji="1" lang="ja-JP" altLang="en-US" sz="200"/>
        </a:p>
      </dgm:t>
    </dgm:pt>
    <dgm:pt modelId="{E7B56477-1C85-4E2F-9C78-0180301113FD}" type="sibTrans" cxnId="{CA882C1D-7E24-4C0F-A40C-769F958C3394}">
      <dgm:prSet/>
      <dgm:spPr/>
      <dgm:t>
        <a:bodyPr/>
        <a:lstStyle/>
        <a:p>
          <a:endParaRPr kumimoji="1" lang="ja-JP" altLang="en-US" sz="1200"/>
        </a:p>
      </dgm:t>
    </dgm:pt>
    <dgm:pt modelId="{0C8BCE55-061A-4056-9E1D-F4390C9A7210}" type="pres">
      <dgm:prSet presAssocID="{E0297863-D52E-4C27-91DF-0AF62A0AB1B5}" presName="diagram" presStyleCnt="0">
        <dgm:presLayoutVars>
          <dgm:chPref val="1"/>
          <dgm:dir/>
          <dgm:animOne val="branch"/>
          <dgm:animLvl val="lvl"/>
          <dgm:resizeHandles val="exact"/>
        </dgm:presLayoutVars>
      </dgm:prSet>
      <dgm:spPr/>
      <dgm:t>
        <a:bodyPr/>
        <a:lstStyle/>
        <a:p>
          <a:endParaRPr kumimoji="1" lang="ja-JP" altLang="en-US"/>
        </a:p>
      </dgm:t>
    </dgm:pt>
    <dgm:pt modelId="{167A4B00-3430-47FE-B73A-295516E561BC}" type="pres">
      <dgm:prSet presAssocID="{6EB47ACC-45C7-4CB2-A96C-B9A4FD1A54A4}" presName="root1" presStyleCnt="0"/>
      <dgm:spPr/>
    </dgm:pt>
    <dgm:pt modelId="{794819C9-0E63-4571-B19E-0EDC13A50B9C}" type="pres">
      <dgm:prSet presAssocID="{6EB47ACC-45C7-4CB2-A96C-B9A4FD1A54A4}" presName="LevelOneTextNode" presStyleLbl="node0" presStyleIdx="0" presStyleCnt="1" custScaleX="75132" custScaleY="259374" custLinFactNeighborX="9270">
        <dgm:presLayoutVars>
          <dgm:chPref val="3"/>
        </dgm:presLayoutVars>
      </dgm:prSet>
      <dgm:spPr/>
      <dgm:t>
        <a:bodyPr/>
        <a:lstStyle/>
        <a:p>
          <a:endParaRPr kumimoji="1" lang="ja-JP" altLang="en-US"/>
        </a:p>
      </dgm:t>
    </dgm:pt>
    <dgm:pt modelId="{9C962F55-D88E-4B9D-92FE-EABC9EF59557}" type="pres">
      <dgm:prSet presAssocID="{6EB47ACC-45C7-4CB2-A96C-B9A4FD1A54A4}" presName="level2hierChild" presStyleCnt="0"/>
      <dgm:spPr/>
    </dgm:pt>
    <dgm:pt modelId="{28652399-AF78-4647-AE36-4267E14FEC49}" type="pres">
      <dgm:prSet presAssocID="{91FBB5BC-C085-4E23-9C68-B3759F595183}" presName="conn2-1" presStyleLbl="parChTrans1D2" presStyleIdx="0" presStyleCnt="1"/>
      <dgm:spPr/>
      <dgm:t>
        <a:bodyPr/>
        <a:lstStyle/>
        <a:p>
          <a:endParaRPr kumimoji="1" lang="ja-JP" altLang="en-US"/>
        </a:p>
      </dgm:t>
    </dgm:pt>
    <dgm:pt modelId="{DF381612-AC23-4A58-8603-EB925709E0BA}" type="pres">
      <dgm:prSet presAssocID="{91FBB5BC-C085-4E23-9C68-B3759F595183}" presName="connTx" presStyleLbl="parChTrans1D2" presStyleIdx="0" presStyleCnt="1"/>
      <dgm:spPr/>
      <dgm:t>
        <a:bodyPr/>
        <a:lstStyle/>
        <a:p>
          <a:endParaRPr kumimoji="1" lang="ja-JP" altLang="en-US"/>
        </a:p>
      </dgm:t>
    </dgm:pt>
    <dgm:pt modelId="{816DFC06-14C2-4048-AF6A-454C401165FB}" type="pres">
      <dgm:prSet presAssocID="{1CD79EF1-8B2D-4B02-9CD1-5E7921C3C116}" presName="root2" presStyleCnt="0"/>
      <dgm:spPr/>
    </dgm:pt>
    <dgm:pt modelId="{E412B238-16AF-42CB-91CA-DFAE7EE17610}" type="pres">
      <dgm:prSet presAssocID="{1CD79EF1-8B2D-4B02-9CD1-5E7921C3C116}" presName="LevelTwoTextNode" presStyleLbl="node2" presStyleIdx="0" presStyleCnt="1" custScaleX="75132" custScaleY="146410" custLinFactNeighborX="-11956">
        <dgm:presLayoutVars>
          <dgm:chPref val="3"/>
        </dgm:presLayoutVars>
      </dgm:prSet>
      <dgm:spPr/>
      <dgm:t>
        <a:bodyPr/>
        <a:lstStyle/>
        <a:p>
          <a:endParaRPr kumimoji="1" lang="ja-JP" altLang="en-US"/>
        </a:p>
      </dgm:t>
    </dgm:pt>
    <dgm:pt modelId="{F738A0D4-C34A-4A48-BBB2-6DECB57B4A15}" type="pres">
      <dgm:prSet presAssocID="{1CD79EF1-8B2D-4B02-9CD1-5E7921C3C116}" presName="level3hierChild" presStyleCnt="0"/>
      <dgm:spPr/>
    </dgm:pt>
    <dgm:pt modelId="{88BEED69-4F38-4F83-99EA-33A5D9110B40}" type="pres">
      <dgm:prSet presAssocID="{66054F7C-E467-40C9-B1F9-A6852E4CD0C5}" presName="conn2-1" presStyleLbl="parChTrans1D3" presStyleIdx="0" presStyleCnt="2"/>
      <dgm:spPr/>
      <dgm:t>
        <a:bodyPr/>
        <a:lstStyle/>
        <a:p>
          <a:endParaRPr kumimoji="1" lang="ja-JP" altLang="en-US"/>
        </a:p>
      </dgm:t>
    </dgm:pt>
    <dgm:pt modelId="{406E638F-FAB0-4F3C-B314-775423F41FA3}" type="pres">
      <dgm:prSet presAssocID="{66054F7C-E467-40C9-B1F9-A6852E4CD0C5}" presName="connTx" presStyleLbl="parChTrans1D3" presStyleIdx="0" presStyleCnt="2"/>
      <dgm:spPr/>
      <dgm:t>
        <a:bodyPr/>
        <a:lstStyle/>
        <a:p>
          <a:endParaRPr kumimoji="1" lang="ja-JP" altLang="en-US"/>
        </a:p>
      </dgm:t>
    </dgm:pt>
    <dgm:pt modelId="{42D6B86B-AC21-4F2D-B6FC-5BAA57F308B8}" type="pres">
      <dgm:prSet presAssocID="{DE561858-699E-4197-B0DE-9909779B05A7}" presName="root2" presStyleCnt="0"/>
      <dgm:spPr/>
    </dgm:pt>
    <dgm:pt modelId="{FFFBC918-1013-4D64-A016-1A55F4C55EC6}" type="pres">
      <dgm:prSet presAssocID="{DE561858-699E-4197-B0DE-9909779B05A7}" presName="LevelTwoTextNode" presStyleLbl="node3" presStyleIdx="0" presStyleCnt="2" custScaleX="110000" custScaleY="121000" custLinFactNeighborX="-22524">
        <dgm:presLayoutVars>
          <dgm:chPref val="3"/>
        </dgm:presLayoutVars>
      </dgm:prSet>
      <dgm:spPr/>
      <dgm:t>
        <a:bodyPr/>
        <a:lstStyle/>
        <a:p>
          <a:endParaRPr kumimoji="1" lang="ja-JP" altLang="en-US"/>
        </a:p>
      </dgm:t>
    </dgm:pt>
    <dgm:pt modelId="{9C165A61-8DDE-429E-8005-A8B552D36322}" type="pres">
      <dgm:prSet presAssocID="{DE561858-699E-4197-B0DE-9909779B05A7}" presName="level3hierChild" presStyleCnt="0"/>
      <dgm:spPr/>
    </dgm:pt>
    <dgm:pt modelId="{FE9FFCE8-9878-40D4-BA24-29E4F6D58D08}" type="pres">
      <dgm:prSet presAssocID="{14BBFD58-86E2-4559-9B27-F818371240EE}" presName="conn2-1" presStyleLbl="parChTrans1D4" presStyleIdx="0" presStyleCnt="5"/>
      <dgm:spPr/>
      <dgm:t>
        <a:bodyPr/>
        <a:lstStyle/>
        <a:p>
          <a:endParaRPr kumimoji="1" lang="ja-JP" altLang="en-US"/>
        </a:p>
      </dgm:t>
    </dgm:pt>
    <dgm:pt modelId="{3AE6C35C-9935-45AA-A35F-72DF67D1B645}" type="pres">
      <dgm:prSet presAssocID="{14BBFD58-86E2-4559-9B27-F818371240EE}" presName="connTx" presStyleLbl="parChTrans1D4" presStyleIdx="0" presStyleCnt="5"/>
      <dgm:spPr/>
      <dgm:t>
        <a:bodyPr/>
        <a:lstStyle/>
        <a:p>
          <a:endParaRPr kumimoji="1" lang="ja-JP" altLang="en-US"/>
        </a:p>
      </dgm:t>
    </dgm:pt>
    <dgm:pt modelId="{9A5ED5C8-95EE-45C3-A07F-E82B82059942}" type="pres">
      <dgm:prSet presAssocID="{60FA1729-30BA-4F8C-A71E-BE9DB671AAC9}" presName="root2" presStyleCnt="0"/>
      <dgm:spPr/>
    </dgm:pt>
    <dgm:pt modelId="{3AA5312C-590C-44B9-A5CE-D31173A0B3DF}" type="pres">
      <dgm:prSet presAssocID="{60FA1729-30BA-4F8C-A71E-BE9DB671AAC9}" presName="LevelTwoTextNode" presStyleLbl="node4" presStyleIdx="0" presStyleCnt="5" custScaleX="235795" custLinFactNeighborX="-11704">
        <dgm:presLayoutVars>
          <dgm:chPref val="3"/>
        </dgm:presLayoutVars>
      </dgm:prSet>
      <dgm:spPr/>
      <dgm:t>
        <a:bodyPr/>
        <a:lstStyle/>
        <a:p>
          <a:endParaRPr kumimoji="1" lang="ja-JP" altLang="en-US"/>
        </a:p>
      </dgm:t>
    </dgm:pt>
    <dgm:pt modelId="{049C0821-6760-4248-8119-C0E1EE28B3FE}" type="pres">
      <dgm:prSet presAssocID="{60FA1729-30BA-4F8C-A71E-BE9DB671AAC9}" presName="level3hierChild" presStyleCnt="0"/>
      <dgm:spPr/>
    </dgm:pt>
    <dgm:pt modelId="{FF69561C-F477-448E-A649-41BD9B2A22BA}" type="pres">
      <dgm:prSet presAssocID="{F83117FD-7B3B-422D-AE69-8782938F754B}" presName="conn2-1" presStyleLbl="parChTrans1D4" presStyleIdx="1" presStyleCnt="5"/>
      <dgm:spPr/>
      <dgm:t>
        <a:bodyPr/>
        <a:lstStyle/>
        <a:p>
          <a:endParaRPr kumimoji="1" lang="ja-JP" altLang="en-US"/>
        </a:p>
      </dgm:t>
    </dgm:pt>
    <dgm:pt modelId="{AE2E4D56-51C6-48F4-A480-482B62DEA9E4}" type="pres">
      <dgm:prSet presAssocID="{F83117FD-7B3B-422D-AE69-8782938F754B}" presName="connTx" presStyleLbl="parChTrans1D4" presStyleIdx="1" presStyleCnt="5"/>
      <dgm:spPr/>
      <dgm:t>
        <a:bodyPr/>
        <a:lstStyle/>
        <a:p>
          <a:endParaRPr kumimoji="1" lang="ja-JP" altLang="en-US"/>
        </a:p>
      </dgm:t>
    </dgm:pt>
    <dgm:pt modelId="{A0DFF8D5-A2FD-4E97-8506-3D62DCE7D18B}" type="pres">
      <dgm:prSet presAssocID="{41A0D2BA-D1F3-4485-8EE9-60DEFBDC9E3E}" presName="root2" presStyleCnt="0"/>
      <dgm:spPr/>
    </dgm:pt>
    <dgm:pt modelId="{E785BDD1-F14E-44AD-9653-45C2009527CF}" type="pres">
      <dgm:prSet presAssocID="{41A0D2BA-D1F3-4485-8EE9-60DEFBDC9E3E}" presName="LevelTwoTextNode" presStyleLbl="node4" presStyleIdx="1" presStyleCnt="5" custScaleX="235795" custLinFactNeighborX="-11704">
        <dgm:presLayoutVars>
          <dgm:chPref val="3"/>
        </dgm:presLayoutVars>
      </dgm:prSet>
      <dgm:spPr/>
      <dgm:t>
        <a:bodyPr/>
        <a:lstStyle/>
        <a:p>
          <a:endParaRPr kumimoji="1" lang="ja-JP" altLang="en-US"/>
        </a:p>
      </dgm:t>
    </dgm:pt>
    <dgm:pt modelId="{7E8763DE-7022-4A3E-917B-A50BEF6C52DB}" type="pres">
      <dgm:prSet presAssocID="{41A0D2BA-D1F3-4485-8EE9-60DEFBDC9E3E}" presName="level3hierChild" presStyleCnt="0"/>
      <dgm:spPr/>
    </dgm:pt>
    <dgm:pt modelId="{0D8BF32B-FC4A-4C90-BC3A-FB52540D413B}" type="pres">
      <dgm:prSet presAssocID="{CC4CB04E-A6B1-4E40-B57D-F08AC0730A94}" presName="conn2-1" presStyleLbl="parChTrans1D4" presStyleIdx="2" presStyleCnt="5"/>
      <dgm:spPr/>
      <dgm:t>
        <a:bodyPr/>
        <a:lstStyle/>
        <a:p>
          <a:endParaRPr kumimoji="1" lang="ja-JP" altLang="en-US"/>
        </a:p>
      </dgm:t>
    </dgm:pt>
    <dgm:pt modelId="{F7F24B81-BB72-4E1B-A560-BF1F2B8EB5AD}" type="pres">
      <dgm:prSet presAssocID="{CC4CB04E-A6B1-4E40-B57D-F08AC0730A94}" presName="connTx" presStyleLbl="parChTrans1D4" presStyleIdx="2" presStyleCnt="5"/>
      <dgm:spPr/>
      <dgm:t>
        <a:bodyPr/>
        <a:lstStyle/>
        <a:p>
          <a:endParaRPr kumimoji="1" lang="ja-JP" altLang="en-US"/>
        </a:p>
      </dgm:t>
    </dgm:pt>
    <dgm:pt modelId="{A1A4AB98-CE70-43AD-B493-B4513971DC5B}" type="pres">
      <dgm:prSet presAssocID="{9EE48F22-DBAA-44BB-8440-A93C52DD00E9}" presName="root2" presStyleCnt="0"/>
      <dgm:spPr/>
    </dgm:pt>
    <dgm:pt modelId="{955FD0E5-34A0-4EED-99CC-E750F65C9DF4}" type="pres">
      <dgm:prSet presAssocID="{9EE48F22-DBAA-44BB-8440-A93C52DD00E9}" presName="LevelTwoTextNode" presStyleLbl="node4" presStyleIdx="2" presStyleCnt="5" custScaleX="235795" custLinFactNeighborX="-11704">
        <dgm:presLayoutVars>
          <dgm:chPref val="3"/>
        </dgm:presLayoutVars>
      </dgm:prSet>
      <dgm:spPr/>
      <dgm:t>
        <a:bodyPr/>
        <a:lstStyle/>
        <a:p>
          <a:endParaRPr kumimoji="1" lang="ja-JP" altLang="en-US"/>
        </a:p>
      </dgm:t>
    </dgm:pt>
    <dgm:pt modelId="{F648E809-CF42-41E4-9BD9-1A84A039A714}" type="pres">
      <dgm:prSet presAssocID="{9EE48F22-DBAA-44BB-8440-A93C52DD00E9}" presName="level3hierChild" presStyleCnt="0"/>
      <dgm:spPr/>
    </dgm:pt>
    <dgm:pt modelId="{2053A8AA-3DC0-4671-8D7D-69C53C6482D6}" type="pres">
      <dgm:prSet presAssocID="{7FB62F0A-D970-4730-B06B-8B12E7AA8A13}" presName="conn2-1" presStyleLbl="parChTrans1D3" presStyleIdx="1" presStyleCnt="2"/>
      <dgm:spPr/>
      <dgm:t>
        <a:bodyPr/>
        <a:lstStyle/>
        <a:p>
          <a:endParaRPr kumimoji="1" lang="ja-JP" altLang="en-US"/>
        </a:p>
      </dgm:t>
    </dgm:pt>
    <dgm:pt modelId="{ADB3F3B2-534D-42E7-8B0E-3D05E6E076E6}" type="pres">
      <dgm:prSet presAssocID="{7FB62F0A-D970-4730-B06B-8B12E7AA8A13}" presName="connTx" presStyleLbl="parChTrans1D3" presStyleIdx="1" presStyleCnt="2"/>
      <dgm:spPr/>
      <dgm:t>
        <a:bodyPr/>
        <a:lstStyle/>
        <a:p>
          <a:endParaRPr kumimoji="1" lang="ja-JP" altLang="en-US"/>
        </a:p>
      </dgm:t>
    </dgm:pt>
    <dgm:pt modelId="{25C69E39-CE0B-405E-9BA7-4C18C403679E}" type="pres">
      <dgm:prSet presAssocID="{E9E74BE7-6891-4A2B-B91B-992BDC95B6CF}" presName="root2" presStyleCnt="0"/>
      <dgm:spPr/>
    </dgm:pt>
    <dgm:pt modelId="{105C6366-EC2E-4096-B3CB-4D086411F6AE}" type="pres">
      <dgm:prSet presAssocID="{E9E74BE7-6891-4A2B-B91B-992BDC95B6CF}" presName="LevelTwoTextNode" presStyleLbl="node3" presStyleIdx="1" presStyleCnt="2" custScaleX="110000" custScaleY="121000" custLinFactNeighborX="-22524">
        <dgm:presLayoutVars>
          <dgm:chPref val="3"/>
        </dgm:presLayoutVars>
      </dgm:prSet>
      <dgm:spPr/>
      <dgm:t>
        <a:bodyPr/>
        <a:lstStyle/>
        <a:p>
          <a:endParaRPr kumimoji="1" lang="ja-JP" altLang="en-US"/>
        </a:p>
      </dgm:t>
    </dgm:pt>
    <dgm:pt modelId="{EF36B605-C3A8-4C21-BFC3-08693CC50A52}" type="pres">
      <dgm:prSet presAssocID="{E9E74BE7-6891-4A2B-B91B-992BDC95B6CF}" presName="level3hierChild" presStyleCnt="0"/>
      <dgm:spPr/>
    </dgm:pt>
    <dgm:pt modelId="{E204B708-02CC-47B1-8669-C302963ECD79}" type="pres">
      <dgm:prSet presAssocID="{57DF0043-FC24-4B8F-B2DD-BC47F41BBCCE}" presName="conn2-1" presStyleLbl="parChTrans1D4" presStyleIdx="3" presStyleCnt="5"/>
      <dgm:spPr/>
      <dgm:t>
        <a:bodyPr/>
        <a:lstStyle/>
        <a:p>
          <a:endParaRPr kumimoji="1" lang="ja-JP" altLang="en-US"/>
        </a:p>
      </dgm:t>
    </dgm:pt>
    <dgm:pt modelId="{F6896E71-BE3C-4050-914F-CE5AEA6E6F0B}" type="pres">
      <dgm:prSet presAssocID="{57DF0043-FC24-4B8F-B2DD-BC47F41BBCCE}" presName="connTx" presStyleLbl="parChTrans1D4" presStyleIdx="3" presStyleCnt="5"/>
      <dgm:spPr/>
      <dgm:t>
        <a:bodyPr/>
        <a:lstStyle/>
        <a:p>
          <a:endParaRPr kumimoji="1" lang="ja-JP" altLang="en-US"/>
        </a:p>
      </dgm:t>
    </dgm:pt>
    <dgm:pt modelId="{123B85D2-880A-4759-A7FB-A2A169523CB0}" type="pres">
      <dgm:prSet presAssocID="{956B8867-995D-491D-BAB0-B6C705AA0969}" presName="root2" presStyleCnt="0"/>
      <dgm:spPr/>
    </dgm:pt>
    <dgm:pt modelId="{40DCB740-B049-4F56-9563-5A77A9E5A0DE}" type="pres">
      <dgm:prSet presAssocID="{956B8867-995D-491D-BAB0-B6C705AA0969}" presName="LevelTwoTextNode" presStyleLbl="node4" presStyleIdx="3" presStyleCnt="5" custScaleX="235795" custLinFactNeighborX="-11704">
        <dgm:presLayoutVars>
          <dgm:chPref val="3"/>
        </dgm:presLayoutVars>
      </dgm:prSet>
      <dgm:spPr/>
      <dgm:t>
        <a:bodyPr/>
        <a:lstStyle/>
        <a:p>
          <a:endParaRPr kumimoji="1" lang="ja-JP" altLang="en-US"/>
        </a:p>
      </dgm:t>
    </dgm:pt>
    <dgm:pt modelId="{2331217F-85A1-45C7-8E06-6DC9EC0E1FCF}" type="pres">
      <dgm:prSet presAssocID="{956B8867-995D-491D-BAB0-B6C705AA0969}" presName="level3hierChild" presStyleCnt="0"/>
      <dgm:spPr/>
    </dgm:pt>
    <dgm:pt modelId="{C15CD8CF-AD88-4DC1-A12D-A8D1BCAE4F91}" type="pres">
      <dgm:prSet presAssocID="{E4F61F18-9816-4567-999C-074418A7167B}" presName="conn2-1" presStyleLbl="parChTrans1D4" presStyleIdx="4" presStyleCnt="5"/>
      <dgm:spPr/>
      <dgm:t>
        <a:bodyPr/>
        <a:lstStyle/>
        <a:p>
          <a:endParaRPr kumimoji="1" lang="ja-JP" altLang="en-US"/>
        </a:p>
      </dgm:t>
    </dgm:pt>
    <dgm:pt modelId="{AD66C3A4-429E-4BCB-9C26-5A1EB752443F}" type="pres">
      <dgm:prSet presAssocID="{E4F61F18-9816-4567-999C-074418A7167B}" presName="connTx" presStyleLbl="parChTrans1D4" presStyleIdx="4" presStyleCnt="5"/>
      <dgm:spPr/>
      <dgm:t>
        <a:bodyPr/>
        <a:lstStyle/>
        <a:p>
          <a:endParaRPr kumimoji="1" lang="ja-JP" altLang="en-US"/>
        </a:p>
      </dgm:t>
    </dgm:pt>
    <dgm:pt modelId="{8F8D2A57-3589-4535-9994-0F6BCD69D246}" type="pres">
      <dgm:prSet presAssocID="{A49BCBE7-8A93-4CA3-9DB1-1DD0AF19A287}" presName="root2" presStyleCnt="0"/>
      <dgm:spPr/>
    </dgm:pt>
    <dgm:pt modelId="{A5E625EB-7CF8-429F-B23C-B159E1DEE30E}" type="pres">
      <dgm:prSet presAssocID="{A49BCBE7-8A93-4CA3-9DB1-1DD0AF19A287}" presName="LevelTwoTextNode" presStyleLbl="node4" presStyleIdx="4" presStyleCnt="5" custScaleX="235795" custLinFactNeighborX="-11704">
        <dgm:presLayoutVars>
          <dgm:chPref val="3"/>
        </dgm:presLayoutVars>
      </dgm:prSet>
      <dgm:spPr/>
      <dgm:t>
        <a:bodyPr/>
        <a:lstStyle/>
        <a:p>
          <a:endParaRPr kumimoji="1" lang="ja-JP" altLang="en-US"/>
        </a:p>
      </dgm:t>
    </dgm:pt>
    <dgm:pt modelId="{F7179C93-C66D-4730-AE46-002E259CE9CB}" type="pres">
      <dgm:prSet presAssocID="{A49BCBE7-8A93-4CA3-9DB1-1DD0AF19A287}" presName="level3hierChild" presStyleCnt="0"/>
      <dgm:spPr/>
    </dgm:pt>
  </dgm:ptLst>
  <dgm:cxnLst>
    <dgm:cxn modelId="{B21563A8-A62C-4FAF-9BF7-0DE44AD26E99}" type="presOf" srcId="{E4F61F18-9816-4567-999C-074418A7167B}" destId="{C15CD8CF-AD88-4DC1-A12D-A8D1BCAE4F91}" srcOrd="0" destOrd="0" presId="urn:microsoft.com/office/officeart/2005/8/layout/hierarchy2"/>
    <dgm:cxn modelId="{2F3F8F89-5D12-4222-A3A8-4B026EE81521}" type="presOf" srcId="{41A0D2BA-D1F3-4485-8EE9-60DEFBDC9E3E}" destId="{E785BDD1-F14E-44AD-9653-45C2009527CF}" srcOrd="0" destOrd="0" presId="urn:microsoft.com/office/officeart/2005/8/layout/hierarchy2"/>
    <dgm:cxn modelId="{B91140EE-4069-44DC-AC58-03E6E2A11F23}" srcId="{DE561858-699E-4197-B0DE-9909779B05A7}" destId="{60FA1729-30BA-4F8C-A71E-BE9DB671AAC9}" srcOrd="0" destOrd="0" parTransId="{14BBFD58-86E2-4559-9B27-F818371240EE}" sibTransId="{72362AE4-A934-4088-A383-1AFD8309F7B4}"/>
    <dgm:cxn modelId="{A55235ED-12FF-44B5-AC44-15D6FB374E2A}" type="presOf" srcId="{F83117FD-7B3B-422D-AE69-8782938F754B}" destId="{AE2E4D56-51C6-48F4-A480-482B62DEA9E4}" srcOrd="1" destOrd="0" presId="urn:microsoft.com/office/officeart/2005/8/layout/hierarchy2"/>
    <dgm:cxn modelId="{EB329B8D-FD51-44E6-A4D4-B6E68EFE1EA4}" srcId="{DE561858-699E-4197-B0DE-9909779B05A7}" destId="{9EE48F22-DBAA-44BB-8440-A93C52DD00E9}" srcOrd="2" destOrd="0" parTransId="{CC4CB04E-A6B1-4E40-B57D-F08AC0730A94}" sibTransId="{846B3C28-90AD-4265-8B4F-4C917906735F}"/>
    <dgm:cxn modelId="{0344BEFC-1959-47E7-BE9B-5D148B49F167}" type="presOf" srcId="{E4F61F18-9816-4567-999C-074418A7167B}" destId="{AD66C3A4-429E-4BCB-9C26-5A1EB752443F}" srcOrd="1" destOrd="0" presId="urn:microsoft.com/office/officeart/2005/8/layout/hierarchy2"/>
    <dgm:cxn modelId="{E22B4839-3A6C-4929-AD59-C9B2050EE54F}" type="presOf" srcId="{66054F7C-E467-40C9-B1F9-A6852E4CD0C5}" destId="{406E638F-FAB0-4F3C-B314-775423F41FA3}" srcOrd="1" destOrd="0" presId="urn:microsoft.com/office/officeart/2005/8/layout/hierarchy2"/>
    <dgm:cxn modelId="{0AE3E41D-AD59-4CA7-B598-7C64CB6BF261}" type="presOf" srcId="{7FB62F0A-D970-4730-B06B-8B12E7AA8A13}" destId="{2053A8AA-3DC0-4671-8D7D-69C53C6482D6}" srcOrd="0" destOrd="0" presId="urn:microsoft.com/office/officeart/2005/8/layout/hierarchy2"/>
    <dgm:cxn modelId="{8D4619C2-C108-4AC1-8CE2-33F910AD68F1}" type="presOf" srcId="{14BBFD58-86E2-4559-9B27-F818371240EE}" destId="{3AE6C35C-9935-45AA-A35F-72DF67D1B645}" srcOrd="1" destOrd="0" presId="urn:microsoft.com/office/officeart/2005/8/layout/hierarchy2"/>
    <dgm:cxn modelId="{B4EC1110-C0C2-4168-AA0A-CD350F65F9E6}" type="presOf" srcId="{DE561858-699E-4197-B0DE-9909779B05A7}" destId="{FFFBC918-1013-4D64-A016-1A55F4C55EC6}" srcOrd="0" destOrd="0" presId="urn:microsoft.com/office/officeart/2005/8/layout/hierarchy2"/>
    <dgm:cxn modelId="{540F159A-7540-4429-B26F-2AD78AE5D2E8}" type="presOf" srcId="{CC4CB04E-A6B1-4E40-B57D-F08AC0730A94}" destId="{0D8BF32B-FC4A-4C90-BC3A-FB52540D413B}" srcOrd="0" destOrd="0" presId="urn:microsoft.com/office/officeart/2005/8/layout/hierarchy2"/>
    <dgm:cxn modelId="{52819440-C8A4-4203-878C-F569EC9F5715}" srcId="{6EB47ACC-45C7-4CB2-A96C-B9A4FD1A54A4}" destId="{1CD79EF1-8B2D-4B02-9CD1-5E7921C3C116}" srcOrd="0" destOrd="0" parTransId="{91FBB5BC-C085-4E23-9C68-B3759F595183}" sibTransId="{7D23DE04-D7E2-461B-9933-8E5598F73D09}"/>
    <dgm:cxn modelId="{94C0D3F5-3F40-4D50-90A1-8A990FF15047}" srcId="{1CD79EF1-8B2D-4B02-9CD1-5E7921C3C116}" destId="{E9E74BE7-6891-4A2B-B91B-992BDC95B6CF}" srcOrd="1" destOrd="0" parTransId="{7FB62F0A-D970-4730-B06B-8B12E7AA8A13}" sibTransId="{63911E50-2771-4C85-9702-3713481CE187}"/>
    <dgm:cxn modelId="{07202651-9E85-473F-8CFB-4D74026518A4}" type="presOf" srcId="{9EE48F22-DBAA-44BB-8440-A93C52DD00E9}" destId="{955FD0E5-34A0-4EED-99CC-E750F65C9DF4}" srcOrd="0" destOrd="0" presId="urn:microsoft.com/office/officeart/2005/8/layout/hierarchy2"/>
    <dgm:cxn modelId="{B259B283-78F7-46CB-A4E8-31C8436987DF}" type="presOf" srcId="{91FBB5BC-C085-4E23-9C68-B3759F595183}" destId="{28652399-AF78-4647-AE36-4267E14FEC49}" srcOrd="0" destOrd="0" presId="urn:microsoft.com/office/officeart/2005/8/layout/hierarchy2"/>
    <dgm:cxn modelId="{753DA561-8DCE-4C03-9FF7-E39FD4E21C38}" srcId="{1CD79EF1-8B2D-4B02-9CD1-5E7921C3C116}" destId="{DE561858-699E-4197-B0DE-9909779B05A7}" srcOrd="0" destOrd="0" parTransId="{66054F7C-E467-40C9-B1F9-A6852E4CD0C5}" sibTransId="{8B48E304-DD39-4EBA-A369-D9DEEDD331CD}"/>
    <dgm:cxn modelId="{B01F0255-095E-4783-9E39-798E418A8E90}" type="presOf" srcId="{E9E74BE7-6891-4A2B-B91B-992BDC95B6CF}" destId="{105C6366-EC2E-4096-B3CB-4D086411F6AE}" srcOrd="0" destOrd="0" presId="urn:microsoft.com/office/officeart/2005/8/layout/hierarchy2"/>
    <dgm:cxn modelId="{5AFF3808-6DC9-4F68-BCF3-58B453E5F7ED}" type="presOf" srcId="{956B8867-995D-491D-BAB0-B6C705AA0969}" destId="{40DCB740-B049-4F56-9563-5A77A9E5A0DE}" srcOrd="0" destOrd="0" presId="urn:microsoft.com/office/officeart/2005/8/layout/hierarchy2"/>
    <dgm:cxn modelId="{F32A1E08-2812-4563-9009-DB8E11273A16}" type="presOf" srcId="{57DF0043-FC24-4B8F-B2DD-BC47F41BBCCE}" destId="{E204B708-02CC-47B1-8669-C302963ECD79}" srcOrd="0" destOrd="0" presId="urn:microsoft.com/office/officeart/2005/8/layout/hierarchy2"/>
    <dgm:cxn modelId="{E09BAE4D-6212-47FA-9926-9F2ABFA53C94}" srcId="{DE561858-699E-4197-B0DE-9909779B05A7}" destId="{41A0D2BA-D1F3-4485-8EE9-60DEFBDC9E3E}" srcOrd="1" destOrd="0" parTransId="{F83117FD-7B3B-422D-AE69-8782938F754B}" sibTransId="{D9AC506A-5B2D-47CB-8FCC-A167FA10BA11}"/>
    <dgm:cxn modelId="{854F0F41-B28D-4934-A1BD-532C33DE3781}" type="presOf" srcId="{66054F7C-E467-40C9-B1F9-A6852E4CD0C5}" destId="{88BEED69-4F38-4F83-99EA-33A5D9110B40}" srcOrd="0" destOrd="0" presId="urn:microsoft.com/office/officeart/2005/8/layout/hierarchy2"/>
    <dgm:cxn modelId="{91329D48-DDB4-4C89-BDFB-077E39C511AF}" type="presOf" srcId="{57DF0043-FC24-4B8F-B2DD-BC47F41BBCCE}" destId="{F6896E71-BE3C-4050-914F-CE5AEA6E6F0B}" srcOrd="1" destOrd="0" presId="urn:microsoft.com/office/officeart/2005/8/layout/hierarchy2"/>
    <dgm:cxn modelId="{1301CAF5-DB58-4517-A208-14418FCC0F6B}" type="presOf" srcId="{F83117FD-7B3B-422D-AE69-8782938F754B}" destId="{FF69561C-F477-448E-A649-41BD9B2A22BA}" srcOrd="0" destOrd="0" presId="urn:microsoft.com/office/officeart/2005/8/layout/hierarchy2"/>
    <dgm:cxn modelId="{CA882C1D-7E24-4C0F-A40C-769F958C3394}" srcId="{E9E74BE7-6891-4A2B-B91B-992BDC95B6CF}" destId="{A49BCBE7-8A93-4CA3-9DB1-1DD0AF19A287}" srcOrd="1" destOrd="0" parTransId="{E4F61F18-9816-4567-999C-074418A7167B}" sibTransId="{E7B56477-1C85-4E2F-9C78-0180301113FD}"/>
    <dgm:cxn modelId="{4041209D-7B5A-4031-B80C-1C68B0F60C45}" type="presOf" srcId="{E0297863-D52E-4C27-91DF-0AF62A0AB1B5}" destId="{0C8BCE55-061A-4056-9E1D-F4390C9A7210}" srcOrd="0" destOrd="0" presId="urn:microsoft.com/office/officeart/2005/8/layout/hierarchy2"/>
    <dgm:cxn modelId="{E94CC293-9B70-4784-A65B-88FCF1F401A1}" type="presOf" srcId="{7FB62F0A-D970-4730-B06B-8B12E7AA8A13}" destId="{ADB3F3B2-534D-42E7-8B0E-3D05E6E076E6}" srcOrd="1" destOrd="0" presId="urn:microsoft.com/office/officeart/2005/8/layout/hierarchy2"/>
    <dgm:cxn modelId="{08BE31D7-8A60-42E8-8CD4-5113A171F0D6}" type="presOf" srcId="{1CD79EF1-8B2D-4B02-9CD1-5E7921C3C116}" destId="{E412B238-16AF-42CB-91CA-DFAE7EE17610}" srcOrd="0" destOrd="0" presId="urn:microsoft.com/office/officeart/2005/8/layout/hierarchy2"/>
    <dgm:cxn modelId="{5A7C46ED-56E0-420A-95CB-59E4BD92BA5D}" type="presOf" srcId="{60FA1729-30BA-4F8C-A71E-BE9DB671AAC9}" destId="{3AA5312C-590C-44B9-A5CE-D31173A0B3DF}" srcOrd="0" destOrd="0" presId="urn:microsoft.com/office/officeart/2005/8/layout/hierarchy2"/>
    <dgm:cxn modelId="{4B789BA6-3827-445D-87A9-B3B83B7A7072}" type="presOf" srcId="{CC4CB04E-A6B1-4E40-B57D-F08AC0730A94}" destId="{F7F24B81-BB72-4E1B-A560-BF1F2B8EB5AD}" srcOrd="1" destOrd="0" presId="urn:microsoft.com/office/officeart/2005/8/layout/hierarchy2"/>
    <dgm:cxn modelId="{E261BFA6-F6AA-4CEE-BA86-A371A4829262}" type="presOf" srcId="{A49BCBE7-8A93-4CA3-9DB1-1DD0AF19A287}" destId="{A5E625EB-7CF8-429F-B23C-B159E1DEE30E}" srcOrd="0" destOrd="0" presId="urn:microsoft.com/office/officeart/2005/8/layout/hierarchy2"/>
    <dgm:cxn modelId="{80D2A19C-A5BD-494B-A104-9E09906FAAB1}" type="presOf" srcId="{6EB47ACC-45C7-4CB2-A96C-B9A4FD1A54A4}" destId="{794819C9-0E63-4571-B19E-0EDC13A50B9C}" srcOrd="0" destOrd="0" presId="urn:microsoft.com/office/officeart/2005/8/layout/hierarchy2"/>
    <dgm:cxn modelId="{60177705-4EC7-4053-941F-603421EC2A83}" srcId="{E0297863-D52E-4C27-91DF-0AF62A0AB1B5}" destId="{6EB47ACC-45C7-4CB2-A96C-B9A4FD1A54A4}" srcOrd="0" destOrd="0" parTransId="{AAE133F6-E4A6-478E-B4BE-223FA22BF168}" sibTransId="{C9CF832F-528E-48FA-A7EE-29FD978809BA}"/>
    <dgm:cxn modelId="{AB178CEF-982E-4D7E-9EB5-49D15BAD44E0}" type="presOf" srcId="{14BBFD58-86E2-4559-9B27-F818371240EE}" destId="{FE9FFCE8-9878-40D4-BA24-29E4F6D58D08}" srcOrd="0" destOrd="0" presId="urn:microsoft.com/office/officeart/2005/8/layout/hierarchy2"/>
    <dgm:cxn modelId="{8B9E7900-EEF7-4665-8DF9-1BCC94A5BC8D}" type="presOf" srcId="{91FBB5BC-C085-4E23-9C68-B3759F595183}" destId="{DF381612-AC23-4A58-8603-EB925709E0BA}" srcOrd="1" destOrd="0" presId="urn:microsoft.com/office/officeart/2005/8/layout/hierarchy2"/>
    <dgm:cxn modelId="{9933479D-86B1-4496-9E8D-F1D0C60EB0EB}" srcId="{E9E74BE7-6891-4A2B-B91B-992BDC95B6CF}" destId="{956B8867-995D-491D-BAB0-B6C705AA0969}" srcOrd="0" destOrd="0" parTransId="{57DF0043-FC24-4B8F-B2DD-BC47F41BBCCE}" sibTransId="{4F74B76C-DF7B-4AC9-A759-495FBFC96C6E}"/>
    <dgm:cxn modelId="{5B7D8440-4073-4A45-BF86-E5B21499C137}" type="presParOf" srcId="{0C8BCE55-061A-4056-9E1D-F4390C9A7210}" destId="{167A4B00-3430-47FE-B73A-295516E561BC}" srcOrd="0" destOrd="0" presId="urn:microsoft.com/office/officeart/2005/8/layout/hierarchy2"/>
    <dgm:cxn modelId="{35F445DE-28F1-4FA5-9059-3FE19A3623A2}" type="presParOf" srcId="{167A4B00-3430-47FE-B73A-295516E561BC}" destId="{794819C9-0E63-4571-B19E-0EDC13A50B9C}" srcOrd="0" destOrd="0" presId="urn:microsoft.com/office/officeart/2005/8/layout/hierarchy2"/>
    <dgm:cxn modelId="{86B34E75-2947-4841-8F72-B15CC8AF4610}" type="presParOf" srcId="{167A4B00-3430-47FE-B73A-295516E561BC}" destId="{9C962F55-D88E-4B9D-92FE-EABC9EF59557}" srcOrd="1" destOrd="0" presId="urn:microsoft.com/office/officeart/2005/8/layout/hierarchy2"/>
    <dgm:cxn modelId="{64BBBBF9-4EB4-4E37-BEA2-4FCF9881494B}" type="presParOf" srcId="{9C962F55-D88E-4B9D-92FE-EABC9EF59557}" destId="{28652399-AF78-4647-AE36-4267E14FEC49}" srcOrd="0" destOrd="0" presId="urn:microsoft.com/office/officeart/2005/8/layout/hierarchy2"/>
    <dgm:cxn modelId="{5F2C6BF9-A922-4AE6-8271-933566FCF986}" type="presParOf" srcId="{28652399-AF78-4647-AE36-4267E14FEC49}" destId="{DF381612-AC23-4A58-8603-EB925709E0BA}" srcOrd="0" destOrd="0" presId="urn:microsoft.com/office/officeart/2005/8/layout/hierarchy2"/>
    <dgm:cxn modelId="{8C105FE8-9FF4-40A9-A567-2DEF8428F27B}" type="presParOf" srcId="{9C962F55-D88E-4B9D-92FE-EABC9EF59557}" destId="{816DFC06-14C2-4048-AF6A-454C401165FB}" srcOrd="1" destOrd="0" presId="urn:microsoft.com/office/officeart/2005/8/layout/hierarchy2"/>
    <dgm:cxn modelId="{D0D2F899-C4D2-424E-8622-FCB97774317E}" type="presParOf" srcId="{816DFC06-14C2-4048-AF6A-454C401165FB}" destId="{E412B238-16AF-42CB-91CA-DFAE7EE17610}" srcOrd="0" destOrd="0" presId="urn:microsoft.com/office/officeart/2005/8/layout/hierarchy2"/>
    <dgm:cxn modelId="{CFE1CA32-9522-4705-A84A-C2FF6D87D13F}" type="presParOf" srcId="{816DFC06-14C2-4048-AF6A-454C401165FB}" destId="{F738A0D4-C34A-4A48-BBB2-6DECB57B4A15}" srcOrd="1" destOrd="0" presId="urn:microsoft.com/office/officeart/2005/8/layout/hierarchy2"/>
    <dgm:cxn modelId="{99FEFD81-C77F-4950-8EEA-374651448908}" type="presParOf" srcId="{F738A0D4-C34A-4A48-BBB2-6DECB57B4A15}" destId="{88BEED69-4F38-4F83-99EA-33A5D9110B40}" srcOrd="0" destOrd="0" presId="urn:microsoft.com/office/officeart/2005/8/layout/hierarchy2"/>
    <dgm:cxn modelId="{48119D9C-F1A4-4642-B2B0-8A1EDDDA3311}" type="presParOf" srcId="{88BEED69-4F38-4F83-99EA-33A5D9110B40}" destId="{406E638F-FAB0-4F3C-B314-775423F41FA3}" srcOrd="0" destOrd="0" presId="urn:microsoft.com/office/officeart/2005/8/layout/hierarchy2"/>
    <dgm:cxn modelId="{864C293B-8C84-4071-AC27-AF4B36AE41F4}" type="presParOf" srcId="{F738A0D4-C34A-4A48-BBB2-6DECB57B4A15}" destId="{42D6B86B-AC21-4F2D-B6FC-5BAA57F308B8}" srcOrd="1" destOrd="0" presId="urn:microsoft.com/office/officeart/2005/8/layout/hierarchy2"/>
    <dgm:cxn modelId="{EBCCDA20-68A5-4369-AF2D-396B58FB779F}" type="presParOf" srcId="{42D6B86B-AC21-4F2D-B6FC-5BAA57F308B8}" destId="{FFFBC918-1013-4D64-A016-1A55F4C55EC6}" srcOrd="0" destOrd="0" presId="urn:microsoft.com/office/officeart/2005/8/layout/hierarchy2"/>
    <dgm:cxn modelId="{E960ED4B-5FD0-4CB8-A2F9-EC0E3A9930EF}" type="presParOf" srcId="{42D6B86B-AC21-4F2D-B6FC-5BAA57F308B8}" destId="{9C165A61-8DDE-429E-8005-A8B552D36322}" srcOrd="1" destOrd="0" presId="urn:microsoft.com/office/officeart/2005/8/layout/hierarchy2"/>
    <dgm:cxn modelId="{2185CF5B-A0A3-45B8-BB59-2C559B0D7BB1}" type="presParOf" srcId="{9C165A61-8DDE-429E-8005-A8B552D36322}" destId="{FE9FFCE8-9878-40D4-BA24-29E4F6D58D08}" srcOrd="0" destOrd="0" presId="urn:microsoft.com/office/officeart/2005/8/layout/hierarchy2"/>
    <dgm:cxn modelId="{77E21DAE-DF42-415F-9DF9-C55E0E4C1D22}" type="presParOf" srcId="{FE9FFCE8-9878-40D4-BA24-29E4F6D58D08}" destId="{3AE6C35C-9935-45AA-A35F-72DF67D1B645}" srcOrd="0" destOrd="0" presId="urn:microsoft.com/office/officeart/2005/8/layout/hierarchy2"/>
    <dgm:cxn modelId="{2F938142-30E7-49D0-AFDA-7811852D911B}" type="presParOf" srcId="{9C165A61-8DDE-429E-8005-A8B552D36322}" destId="{9A5ED5C8-95EE-45C3-A07F-E82B82059942}" srcOrd="1" destOrd="0" presId="urn:microsoft.com/office/officeart/2005/8/layout/hierarchy2"/>
    <dgm:cxn modelId="{A31835F9-CAFF-4F5A-BD67-58AB739BDB45}" type="presParOf" srcId="{9A5ED5C8-95EE-45C3-A07F-E82B82059942}" destId="{3AA5312C-590C-44B9-A5CE-D31173A0B3DF}" srcOrd="0" destOrd="0" presId="urn:microsoft.com/office/officeart/2005/8/layout/hierarchy2"/>
    <dgm:cxn modelId="{9206C5D4-2905-4CC3-ACD3-F971BAD19FEF}" type="presParOf" srcId="{9A5ED5C8-95EE-45C3-A07F-E82B82059942}" destId="{049C0821-6760-4248-8119-C0E1EE28B3FE}" srcOrd="1" destOrd="0" presId="urn:microsoft.com/office/officeart/2005/8/layout/hierarchy2"/>
    <dgm:cxn modelId="{8DB7CE30-2340-446C-8B6C-B7EB45A70EF2}" type="presParOf" srcId="{9C165A61-8DDE-429E-8005-A8B552D36322}" destId="{FF69561C-F477-448E-A649-41BD9B2A22BA}" srcOrd="2" destOrd="0" presId="urn:microsoft.com/office/officeart/2005/8/layout/hierarchy2"/>
    <dgm:cxn modelId="{F52841E0-2FF5-44C3-BF09-C669E7C9E5D7}" type="presParOf" srcId="{FF69561C-F477-448E-A649-41BD9B2A22BA}" destId="{AE2E4D56-51C6-48F4-A480-482B62DEA9E4}" srcOrd="0" destOrd="0" presId="urn:microsoft.com/office/officeart/2005/8/layout/hierarchy2"/>
    <dgm:cxn modelId="{487D1EF4-BCF5-487E-89B0-9078B1F639B2}" type="presParOf" srcId="{9C165A61-8DDE-429E-8005-A8B552D36322}" destId="{A0DFF8D5-A2FD-4E97-8506-3D62DCE7D18B}" srcOrd="3" destOrd="0" presId="urn:microsoft.com/office/officeart/2005/8/layout/hierarchy2"/>
    <dgm:cxn modelId="{ED1C58F9-1880-4C79-9A9E-665387EE1CEC}" type="presParOf" srcId="{A0DFF8D5-A2FD-4E97-8506-3D62DCE7D18B}" destId="{E785BDD1-F14E-44AD-9653-45C2009527CF}" srcOrd="0" destOrd="0" presId="urn:microsoft.com/office/officeart/2005/8/layout/hierarchy2"/>
    <dgm:cxn modelId="{80E1FD35-EF9C-4DC2-8432-282BA59B2D7E}" type="presParOf" srcId="{A0DFF8D5-A2FD-4E97-8506-3D62DCE7D18B}" destId="{7E8763DE-7022-4A3E-917B-A50BEF6C52DB}" srcOrd="1" destOrd="0" presId="urn:microsoft.com/office/officeart/2005/8/layout/hierarchy2"/>
    <dgm:cxn modelId="{9784760A-7721-4BE3-964E-C87CC11E79E7}" type="presParOf" srcId="{9C165A61-8DDE-429E-8005-A8B552D36322}" destId="{0D8BF32B-FC4A-4C90-BC3A-FB52540D413B}" srcOrd="4" destOrd="0" presId="urn:microsoft.com/office/officeart/2005/8/layout/hierarchy2"/>
    <dgm:cxn modelId="{5386E195-41F9-4599-BFFE-E05253F43E57}" type="presParOf" srcId="{0D8BF32B-FC4A-4C90-BC3A-FB52540D413B}" destId="{F7F24B81-BB72-4E1B-A560-BF1F2B8EB5AD}" srcOrd="0" destOrd="0" presId="urn:microsoft.com/office/officeart/2005/8/layout/hierarchy2"/>
    <dgm:cxn modelId="{B38BB477-BAFA-4744-A806-54ED3163C26B}" type="presParOf" srcId="{9C165A61-8DDE-429E-8005-A8B552D36322}" destId="{A1A4AB98-CE70-43AD-B493-B4513971DC5B}" srcOrd="5" destOrd="0" presId="urn:microsoft.com/office/officeart/2005/8/layout/hierarchy2"/>
    <dgm:cxn modelId="{54198A20-FDEB-4A23-AEAE-F6FC652F10CA}" type="presParOf" srcId="{A1A4AB98-CE70-43AD-B493-B4513971DC5B}" destId="{955FD0E5-34A0-4EED-99CC-E750F65C9DF4}" srcOrd="0" destOrd="0" presId="urn:microsoft.com/office/officeart/2005/8/layout/hierarchy2"/>
    <dgm:cxn modelId="{55A23266-8925-4B43-A692-C74A78AB788B}" type="presParOf" srcId="{A1A4AB98-CE70-43AD-B493-B4513971DC5B}" destId="{F648E809-CF42-41E4-9BD9-1A84A039A714}" srcOrd="1" destOrd="0" presId="urn:microsoft.com/office/officeart/2005/8/layout/hierarchy2"/>
    <dgm:cxn modelId="{0C449E12-FE70-4556-B33B-7F91A4632592}" type="presParOf" srcId="{F738A0D4-C34A-4A48-BBB2-6DECB57B4A15}" destId="{2053A8AA-3DC0-4671-8D7D-69C53C6482D6}" srcOrd="2" destOrd="0" presId="urn:microsoft.com/office/officeart/2005/8/layout/hierarchy2"/>
    <dgm:cxn modelId="{E9D50B47-9DA6-4055-8481-12FAF31FBAB4}" type="presParOf" srcId="{2053A8AA-3DC0-4671-8D7D-69C53C6482D6}" destId="{ADB3F3B2-534D-42E7-8B0E-3D05E6E076E6}" srcOrd="0" destOrd="0" presId="urn:microsoft.com/office/officeart/2005/8/layout/hierarchy2"/>
    <dgm:cxn modelId="{C439FFD9-402C-4336-8D15-E8A383641953}" type="presParOf" srcId="{F738A0D4-C34A-4A48-BBB2-6DECB57B4A15}" destId="{25C69E39-CE0B-405E-9BA7-4C18C403679E}" srcOrd="3" destOrd="0" presId="urn:microsoft.com/office/officeart/2005/8/layout/hierarchy2"/>
    <dgm:cxn modelId="{15C80697-EDA9-4BA3-9A6E-29382ED468C6}" type="presParOf" srcId="{25C69E39-CE0B-405E-9BA7-4C18C403679E}" destId="{105C6366-EC2E-4096-B3CB-4D086411F6AE}" srcOrd="0" destOrd="0" presId="urn:microsoft.com/office/officeart/2005/8/layout/hierarchy2"/>
    <dgm:cxn modelId="{F4664A1B-CF79-4EF2-87D4-E8F88A5540B8}" type="presParOf" srcId="{25C69E39-CE0B-405E-9BA7-4C18C403679E}" destId="{EF36B605-C3A8-4C21-BFC3-08693CC50A52}" srcOrd="1" destOrd="0" presId="urn:microsoft.com/office/officeart/2005/8/layout/hierarchy2"/>
    <dgm:cxn modelId="{483E95BF-925F-4467-A5A2-D52FAFD40C28}" type="presParOf" srcId="{EF36B605-C3A8-4C21-BFC3-08693CC50A52}" destId="{E204B708-02CC-47B1-8669-C302963ECD79}" srcOrd="0" destOrd="0" presId="urn:microsoft.com/office/officeart/2005/8/layout/hierarchy2"/>
    <dgm:cxn modelId="{8B65C264-B355-4C00-A8BC-E10F9DAE1902}" type="presParOf" srcId="{E204B708-02CC-47B1-8669-C302963ECD79}" destId="{F6896E71-BE3C-4050-914F-CE5AEA6E6F0B}" srcOrd="0" destOrd="0" presId="urn:microsoft.com/office/officeart/2005/8/layout/hierarchy2"/>
    <dgm:cxn modelId="{35289E8E-0571-49DE-AC63-E655CEECB398}" type="presParOf" srcId="{EF36B605-C3A8-4C21-BFC3-08693CC50A52}" destId="{123B85D2-880A-4759-A7FB-A2A169523CB0}" srcOrd="1" destOrd="0" presId="urn:microsoft.com/office/officeart/2005/8/layout/hierarchy2"/>
    <dgm:cxn modelId="{1E03A483-CB00-4285-B93A-E2AD3C639459}" type="presParOf" srcId="{123B85D2-880A-4759-A7FB-A2A169523CB0}" destId="{40DCB740-B049-4F56-9563-5A77A9E5A0DE}" srcOrd="0" destOrd="0" presId="urn:microsoft.com/office/officeart/2005/8/layout/hierarchy2"/>
    <dgm:cxn modelId="{F124E556-3405-42A9-9169-3B77D9DC34AC}" type="presParOf" srcId="{123B85D2-880A-4759-A7FB-A2A169523CB0}" destId="{2331217F-85A1-45C7-8E06-6DC9EC0E1FCF}" srcOrd="1" destOrd="0" presId="urn:microsoft.com/office/officeart/2005/8/layout/hierarchy2"/>
    <dgm:cxn modelId="{4C03C0E6-FF33-4B0A-B841-D383F52B74F6}" type="presParOf" srcId="{EF36B605-C3A8-4C21-BFC3-08693CC50A52}" destId="{C15CD8CF-AD88-4DC1-A12D-A8D1BCAE4F91}" srcOrd="2" destOrd="0" presId="urn:microsoft.com/office/officeart/2005/8/layout/hierarchy2"/>
    <dgm:cxn modelId="{1D5B4B1E-C3CF-4ACC-8D6B-5CB396ECFF4C}" type="presParOf" srcId="{C15CD8CF-AD88-4DC1-A12D-A8D1BCAE4F91}" destId="{AD66C3A4-429E-4BCB-9C26-5A1EB752443F}" srcOrd="0" destOrd="0" presId="urn:microsoft.com/office/officeart/2005/8/layout/hierarchy2"/>
    <dgm:cxn modelId="{96DF5C88-3BEB-4F82-8B90-D676ED5375ED}" type="presParOf" srcId="{EF36B605-C3A8-4C21-BFC3-08693CC50A52}" destId="{8F8D2A57-3589-4535-9994-0F6BCD69D246}" srcOrd="3" destOrd="0" presId="urn:microsoft.com/office/officeart/2005/8/layout/hierarchy2"/>
    <dgm:cxn modelId="{110466E0-5C96-4630-A30A-84CA79071D98}" type="presParOf" srcId="{8F8D2A57-3589-4535-9994-0F6BCD69D246}" destId="{A5E625EB-7CF8-429F-B23C-B159E1DEE30E}" srcOrd="0" destOrd="0" presId="urn:microsoft.com/office/officeart/2005/8/layout/hierarchy2"/>
    <dgm:cxn modelId="{6C4241A9-3EC5-409E-8132-C116BF0EA6A6}" type="presParOf" srcId="{8F8D2A57-3589-4535-9994-0F6BCD69D246}" destId="{F7179C93-C66D-4730-AE46-002E259CE9C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C0579DB-F377-4713-BC6D-6CECA4DBD1AF}"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kumimoji="1" lang="ja-JP" altLang="en-US"/>
        </a:p>
      </dgm:t>
    </dgm:pt>
    <dgm:pt modelId="{AD66EF1D-4DC4-42E3-A9D0-9FBDA701EDB3}">
      <dgm:prSet phldrT="[テキスト]" custT="1"/>
      <dgm:spPr>
        <a:solidFill>
          <a:schemeClr val="accent2">
            <a:lumMod val="20000"/>
            <a:lumOff val="80000"/>
          </a:schemeClr>
        </a:solidFill>
        <a:ln w="28575">
          <a:solidFill>
            <a:schemeClr val="accent2">
              <a:lumMod val="75000"/>
            </a:schemeClr>
          </a:solidFill>
        </a:ln>
      </dgm:spPr>
      <dgm:t>
        <a:bodyPr/>
        <a:lstStyle/>
        <a:p>
          <a:r>
            <a:rPr kumimoji="1" lang="ja-JP" altLang="en-US" sz="2400" dirty="0" smtClean="0"/>
            <a:t>民</a:t>
          </a:r>
          <a:r>
            <a:rPr kumimoji="1" lang="en-US" altLang="ja-JP" sz="2400" dirty="0" smtClean="0"/>
            <a:t/>
          </a:r>
          <a:br>
            <a:rPr kumimoji="1" lang="en-US" altLang="ja-JP" sz="2400" dirty="0" smtClean="0"/>
          </a:br>
          <a:r>
            <a:rPr kumimoji="1" lang="ja-JP" altLang="en-US" sz="2400" dirty="0" smtClean="0"/>
            <a:t>法</a:t>
          </a:r>
          <a:endParaRPr kumimoji="1" lang="ja-JP" altLang="en-US" sz="2400" dirty="0"/>
        </a:p>
      </dgm:t>
    </dgm:pt>
    <dgm:pt modelId="{F771310A-1597-4FE8-825F-2D39FA0796D4}" type="parTrans" cxnId="{E4BDB9FE-FF5B-49D9-BED5-FD807DF25FD9}">
      <dgm:prSet/>
      <dgm:spPr/>
      <dgm:t>
        <a:bodyPr/>
        <a:lstStyle/>
        <a:p>
          <a:endParaRPr kumimoji="1" lang="ja-JP" altLang="en-US" sz="1200"/>
        </a:p>
      </dgm:t>
    </dgm:pt>
    <dgm:pt modelId="{77C18BD5-204E-4CA3-83B8-F49C9EAE6BFF}" type="sibTrans" cxnId="{E4BDB9FE-FF5B-49D9-BED5-FD807DF25FD9}">
      <dgm:prSet/>
      <dgm:spPr/>
      <dgm:t>
        <a:bodyPr/>
        <a:lstStyle/>
        <a:p>
          <a:endParaRPr kumimoji="1" lang="ja-JP" altLang="en-US" sz="1200"/>
        </a:p>
      </dgm:t>
    </dgm:pt>
    <dgm:pt modelId="{0454018B-F88B-4BAC-8F00-4EE224D7FD05}">
      <dgm:prSet phldrT="[テキスト]" custT="1"/>
      <dgm:spPr>
        <a:solidFill>
          <a:schemeClr val="accent3">
            <a:lumMod val="20000"/>
            <a:lumOff val="80000"/>
          </a:schemeClr>
        </a:solidFill>
        <a:ln w="28575">
          <a:solidFill>
            <a:schemeClr val="accent3">
              <a:lumMod val="75000"/>
            </a:schemeClr>
          </a:solidFill>
        </a:ln>
      </dgm:spPr>
      <dgm:t>
        <a:bodyPr/>
        <a:lstStyle/>
        <a:p>
          <a:r>
            <a:rPr kumimoji="1" lang="ja-JP" altLang="en-US" sz="2400" dirty="0" smtClean="0"/>
            <a:t>第</a:t>
          </a:r>
          <a:r>
            <a:rPr kumimoji="1" lang="en-US" altLang="ja-JP" sz="2400" dirty="0" smtClean="0"/>
            <a:t>1</a:t>
          </a:r>
          <a:r>
            <a:rPr kumimoji="1" lang="ja-JP" altLang="en-US" sz="2400" dirty="0" smtClean="0"/>
            <a:t>編</a:t>
          </a:r>
          <a:r>
            <a:rPr kumimoji="1" lang="en-US" altLang="ja-JP" sz="2400" dirty="0" smtClean="0"/>
            <a:t/>
          </a:r>
          <a:br>
            <a:rPr kumimoji="1" lang="en-US" altLang="ja-JP" sz="2400" dirty="0" smtClean="0"/>
          </a:br>
          <a:r>
            <a:rPr kumimoji="1" lang="ja-JP" altLang="en-US" sz="2400" dirty="0" smtClean="0"/>
            <a:t>第</a:t>
          </a:r>
          <a:r>
            <a:rPr kumimoji="1" lang="en-US" altLang="ja-JP" sz="2400" dirty="0" smtClean="0"/>
            <a:t>1</a:t>
          </a:r>
          <a:r>
            <a:rPr kumimoji="1" lang="ja-JP" altLang="en-US" sz="2400" dirty="0" smtClean="0"/>
            <a:t>章</a:t>
          </a:r>
          <a:r>
            <a:rPr kumimoji="1" lang="en-US" altLang="ja-JP" sz="2400" dirty="0" smtClean="0"/>
            <a:t/>
          </a:r>
          <a:br>
            <a:rPr kumimoji="1" lang="en-US" altLang="ja-JP" sz="2400" dirty="0" smtClean="0"/>
          </a:br>
          <a:r>
            <a:rPr kumimoji="1" lang="ja-JP" altLang="en-US" sz="2400" dirty="0" smtClean="0"/>
            <a:t>通則</a:t>
          </a:r>
          <a:endParaRPr kumimoji="1" lang="ja-JP" altLang="en-US" sz="2400" dirty="0"/>
        </a:p>
      </dgm:t>
    </dgm:pt>
    <dgm:pt modelId="{11109237-905B-47D8-B389-E44234177FBE}" type="parTrans" cxnId="{5F4A4D31-6311-4C5A-84A9-F2A4AE5E645D}">
      <dgm:prSet custT="1"/>
      <dgm:spPr/>
      <dgm:t>
        <a:bodyPr/>
        <a:lstStyle/>
        <a:p>
          <a:endParaRPr kumimoji="1" lang="ja-JP" altLang="en-US" sz="200"/>
        </a:p>
      </dgm:t>
    </dgm:pt>
    <dgm:pt modelId="{7F7F909E-7A95-4223-8C0F-C81ACD04B522}" type="sibTrans" cxnId="{5F4A4D31-6311-4C5A-84A9-F2A4AE5E645D}">
      <dgm:prSet/>
      <dgm:spPr/>
      <dgm:t>
        <a:bodyPr/>
        <a:lstStyle/>
        <a:p>
          <a:endParaRPr kumimoji="1" lang="ja-JP" altLang="en-US" sz="1200"/>
        </a:p>
      </dgm:t>
    </dgm:pt>
    <dgm:pt modelId="{D9F59991-CA99-4449-8B7B-BABA489681A3}">
      <dgm:prSet phldrT="[テキスト]" custT="1"/>
      <dgm:spPr>
        <a:solidFill>
          <a:schemeClr val="accent1">
            <a:lumMod val="20000"/>
            <a:lumOff val="80000"/>
          </a:schemeClr>
        </a:solidFill>
        <a:ln w="28575">
          <a:solidFill>
            <a:schemeClr val="accent1">
              <a:lumMod val="75000"/>
            </a:schemeClr>
          </a:solidFill>
        </a:ln>
      </dgm:spPr>
      <dgm:t>
        <a:bodyPr/>
        <a:lstStyle/>
        <a:p>
          <a:r>
            <a:rPr kumimoji="1" lang="ja-JP" altLang="en-US" sz="2400" dirty="0" smtClean="0"/>
            <a:t>第</a:t>
          </a:r>
          <a:r>
            <a:rPr kumimoji="1" lang="en-US" altLang="ja-JP" sz="2400" dirty="0" smtClean="0"/>
            <a:t>1</a:t>
          </a:r>
          <a:r>
            <a:rPr kumimoji="1" lang="ja-JP" altLang="en-US" sz="2400" dirty="0" smtClean="0"/>
            <a:t>条</a:t>
          </a:r>
          <a:r>
            <a:rPr kumimoji="1" lang="en-US" altLang="ja-JP" sz="2400" dirty="0" smtClean="0"/>
            <a:t/>
          </a:r>
          <a:br>
            <a:rPr kumimoji="1" lang="en-US" altLang="ja-JP" sz="2400" dirty="0" smtClean="0"/>
          </a:br>
          <a:r>
            <a:rPr kumimoji="1" lang="ja-JP" altLang="en-US" sz="2400" dirty="0" smtClean="0"/>
            <a:t>（私権の制限）</a:t>
          </a:r>
          <a:endParaRPr kumimoji="1" lang="ja-JP" altLang="en-US" sz="2400" dirty="0"/>
        </a:p>
      </dgm:t>
    </dgm:pt>
    <dgm:pt modelId="{D2DF84CD-6D7F-4787-A7B4-BDD3EE6A0FC8}" type="parTrans" cxnId="{ED3F298A-B6E1-4FF4-927E-FD253213B95B}">
      <dgm:prSet custT="1"/>
      <dgm:spPr/>
      <dgm:t>
        <a:bodyPr/>
        <a:lstStyle/>
        <a:p>
          <a:endParaRPr kumimoji="1" lang="ja-JP" altLang="en-US" sz="200"/>
        </a:p>
      </dgm:t>
    </dgm:pt>
    <dgm:pt modelId="{295B728F-5256-4A9D-89E7-313CFDFFC710}" type="sibTrans" cxnId="{ED3F298A-B6E1-4FF4-927E-FD253213B95B}">
      <dgm:prSet/>
      <dgm:spPr/>
      <dgm:t>
        <a:bodyPr/>
        <a:lstStyle/>
        <a:p>
          <a:endParaRPr kumimoji="1" lang="ja-JP" altLang="en-US" sz="1200"/>
        </a:p>
      </dgm:t>
    </dgm:pt>
    <dgm:pt modelId="{D467FBDE-F8B4-4517-9680-DB42C36399D5}">
      <dgm:prSet phldrT="[テキスト]" custT="1"/>
      <dgm:spPr>
        <a:solidFill>
          <a:schemeClr val="accent1">
            <a:lumMod val="20000"/>
            <a:lumOff val="80000"/>
          </a:schemeClr>
        </a:solidFill>
        <a:ln w="28575">
          <a:solidFill>
            <a:schemeClr val="accent1">
              <a:lumMod val="75000"/>
            </a:schemeClr>
          </a:solidFill>
        </a:ln>
      </dgm:spPr>
      <dgm:t>
        <a:bodyPr/>
        <a:lstStyle/>
        <a:p>
          <a:r>
            <a:rPr kumimoji="1" lang="ja-JP" altLang="en-US" sz="2400" dirty="0" smtClean="0"/>
            <a:t>権利濫用の禁止</a:t>
          </a:r>
          <a:endParaRPr kumimoji="1" lang="ja-JP" altLang="en-US" sz="2400" dirty="0"/>
        </a:p>
      </dgm:t>
    </dgm:pt>
    <dgm:pt modelId="{60AF0A6B-8B06-4E15-A51F-DC69E4EE151A}" type="parTrans" cxnId="{96BB65A0-46AB-4203-A6BC-37440551BFC5}">
      <dgm:prSet custT="1"/>
      <dgm:spPr/>
      <dgm:t>
        <a:bodyPr/>
        <a:lstStyle/>
        <a:p>
          <a:endParaRPr kumimoji="1" lang="ja-JP" altLang="en-US" sz="200"/>
        </a:p>
      </dgm:t>
    </dgm:pt>
    <dgm:pt modelId="{0DA6B1F5-91C9-471D-9B64-56DBE4FE3FF1}" type="sibTrans" cxnId="{96BB65A0-46AB-4203-A6BC-37440551BFC5}">
      <dgm:prSet/>
      <dgm:spPr/>
      <dgm:t>
        <a:bodyPr/>
        <a:lstStyle/>
        <a:p>
          <a:endParaRPr kumimoji="1" lang="ja-JP" altLang="en-US" sz="1200"/>
        </a:p>
      </dgm:t>
    </dgm:pt>
    <dgm:pt modelId="{C6A7F555-0597-4CC8-923A-AB5780FE25B3}">
      <dgm:prSet phldrT="[テキスト]" custT="1"/>
      <dgm:spPr>
        <a:solidFill>
          <a:schemeClr val="accent6">
            <a:lumMod val="20000"/>
            <a:lumOff val="80000"/>
          </a:schemeClr>
        </a:solidFill>
        <a:ln w="28575">
          <a:solidFill>
            <a:schemeClr val="accent6">
              <a:lumMod val="75000"/>
            </a:schemeClr>
          </a:solidFill>
        </a:ln>
      </dgm:spPr>
      <dgm:t>
        <a:bodyPr/>
        <a:lstStyle/>
        <a:p>
          <a:r>
            <a:rPr kumimoji="1" lang="ja-JP" altLang="en-US" sz="2400" dirty="0" smtClean="0"/>
            <a:t>第</a:t>
          </a:r>
          <a:r>
            <a:rPr kumimoji="1" lang="en-US" altLang="ja-JP" sz="2400" dirty="0" smtClean="0"/>
            <a:t>2</a:t>
          </a:r>
          <a:r>
            <a:rPr kumimoji="1" lang="ja-JP" altLang="en-US" sz="2400" dirty="0" smtClean="0"/>
            <a:t>条</a:t>
          </a:r>
          <a:r>
            <a:rPr kumimoji="1" lang="en-US" altLang="ja-JP" sz="2400" dirty="0" smtClean="0"/>
            <a:t/>
          </a:r>
          <a:br>
            <a:rPr kumimoji="1" lang="en-US" altLang="ja-JP" sz="2400" dirty="0" smtClean="0"/>
          </a:br>
          <a:r>
            <a:rPr kumimoji="1" lang="ja-JP" altLang="en-US" sz="2400" dirty="0" smtClean="0"/>
            <a:t>（私権の目的）</a:t>
          </a:r>
          <a:endParaRPr kumimoji="1" lang="ja-JP" altLang="en-US" sz="2400" dirty="0"/>
        </a:p>
      </dgm:t>
    </dgm:pt>
    <dgm:pt modelId="{7770F896-25A4-44D3-BA4E-440E0115C8FE}" type="parTrans" cxnId="{BB05F2A4-A3B8-4846-BCA1-B52C53A17033}">
      <dgm:prSet custT="1"/>
      <dgm:spPr/>
      <dgm:t>
        <a:bodyPr/>
        <a:lstStyle/>
        <a:p>
          <a:endParaRPr kumimoji="1" lang="ja-JP" altLang="en-US" sz="200"/>
        </a:p>
      </dgm:t>
    </dgm:pt>
    <dgm:pt modelId="{549B10A0-E5A1-45B2-9457-3C966F129029}" type="sibTrans" cxnId="{BB05F2A4-A3B8-4846-BCA1-B52C53A17033}">
      <dgm:prSet/>
      <dgm:spPr/>
      <dgm:t>
        <a:bodyPr/>
        <a:lstStyle/>
        <a:p>
          <a:endParaRPr kumimoji="1" lang="ja-JP" altLang="en-US" sz="1200"/>
        </a:p>
      </dgm:t>
    </dgm:pt>
    <dgm:pt modelId="{F09F4F2F-48B8-4844-A301-43915B35F25C}">
      <dgm:prSet phldrT="[テキスト]" custT="1"/>
      <dgm:spPr>
        <a:solidFill>
          <a:schemeClr val="accent6">
            <a:lumMod val="20000"/>
            <a:lumOff val="80000"/>
          </a:schemeClr>
        </a:solidFill>
        <a:ln w="28575">
          <a:solidFill>
            <a:schemeClr val="accent6">
              <a:lumMod val="75000"/>
            </a:schemeClr>
          </a:solidFill>
        </a:ln>
      </dgm:spPr>
      <dgm:t>
        <a:bodyPr/>
        <a:lstStyle/>
        <a:p>
          <a:r>
            <a:rPr kumimoji="1" lang="ja-JP" altLang="en-US" sz="2400" dirty="0" smtClean="0"/>
            <a:t>個人の尊厳</a:t>
          </a:r>
          <a:endParaRPr kumimoji="1" lang="ja-JP" altLang="en-US" sz="2400" dirty="0"/>
        </a:p>
      </dgm:t>
    </dgm:pt>
    <dgm:pt modelId="{65D08B05-85AD-4170-8692-3413B1002089}" type="parTrans" cxnId="{DFBCB5DB-6ECB-4BED-84E3-901F96AC1E09}">
      <dgm:prSet custT="1"/>
      <dgm:spPr/>
      <dgm:t>
        <a:bodyPr/>
        <a:lstStyle/>
        <a:p>
          <a:endParaRPr kumimoji="1" lang="ja-JP" altLang="en-US" sz="200"/>
        </a:p>
      </dgm:t>
    </dgm:pt>
    <dgm:pt modelId="{21EB2A75-4C60-4561-925D-2ED8BFFB9F08}" type="sibTrans" cxnId="{DFBCB5DB-6ECB-4BED-84E3-901F96AC1E09}">
      <dgm:prSet/>
      <dgm:spPr/>
      <dgm:t>
        <a:bodyPr/>
        <a:lstStyle/>
        <a:p>
          <a:endParaRPr kumimoji="1" lang="ja-JP" altLang="en-US" sz="1200"/>
        </a:p>
      </dgm:t>
    </dgm:pt>
    <dgm:pt modelId="{86F33A17-5B77-4A07-A859-DDCD9379618B}">
      <dgm:prSet phldrT="[テキスト]" custT="1"/>
      <dgm:spPr>
        <a:solidFill>
          <a:schemeClr val="accent1">
            <a:lumMod val="20000"/>
            <a:lumOff val="80000"/>
          </a:schemeClr>
        </a:solidFill>
        <a:ln w="28575">
          <a:solidFill>
            <a:schemeClr val="accent1">
              <a:lumMod val="75000"/>
            </a:schemeClr>
          </a:solidFill>
        </a:ln>
      </dgm:spPr>
      <dgm:t>
        <a:bodyPr/>
        <a:lstStyle/>
        <a:p>
          <a:r>
            <a:rPr kumimoji="1" lang="ja-JP" altLang="en-US" sz="2400" dirty="0" smtClean="0"/>
            <a:t>契約自由の</a:t>
          </a:r>
          <a:r>
            <a:rPr kumimoji="1" lang="en-US" altLang="ja-JP" sz="2400" dirty="0" smtClean="0"/>
            <a:t/>
          </a:r>
          <a:br>
            <a:rPr kumimoji="1" lang="en-US" altLang="ja-JP" sz="2400" dirty="0" smtClean="0"/>
          </a:br>
          <a:r>
            <a:rPr kumimoji="1" lang="ja-JP" altLang="en-US" sz="2400" dirty="0" smtClean="0"/>
            <a:t>信義則による制限</a:t>
          </a:r>
          <a:endParaRPr kumimoji="1" lang="ja-JP" altLang="en-US" sz="2400" dirty="0"/>
        </a:p>
      </dgm:t>
    </dgm:pt>
    <dgm:pt modelId="{26BF6F20-E3F5-4F1B-A54F-6E588A1760F3}" type="parTrans" cxnId="{5023C766-F221-4C1C-9A5F-356528EE8A1C}">
      <dgm:prSet custT="1"/>
      <dgm:spPr/>
      <dgm:t>
        <a:bodyPr/>
        <a:lstStyle/>
        <a:p>
          <a:endParaRPr kumimoji="1" lang="ja-JP" altLang="en-US" sz="200"/>
        </a:p>
      </dgm:t>
    </dgm:pt>
    <dgm:pt modelId="{EDC97AB0-19BA-4258-8171-876F07184FB7}" type="sibTrans" cxnId="{5023C766-F221-4C1C-9A5F-356528EE8A1C}">
      <dgm:prSet/>
      <dgm:spPr/>
      <dgm:t>
        <a:bodyPr/>
        <a:lstStyle/>
        <a:p>
          <a:endParaRPr kumimoji="1" lang="ja-JP" altLang="en-US" sz="1200"/>
        </a:p>
      </dgm:t>
    </dgm:pt>
    <dgm:pt modelId="{8CF87960-4EFA-410C-93BA-BF31588C19B9}">
      <dgm:prSet phldrT="[テキスト]" custT="1"/>
      <dgm:spPr>
        <a:solidFill>
          <a:schemeClr val="accent6">
            <a:lumMod val="20000"/>
            <a:lumOff val="80000"/>
          </a:schemeClr>
        </a:solidFill>
        <a:ln w="28575">
          <a:solidFill>
            <a:schemeClr val="accent6">
              <a:lumMod val="75000"/>
            </a:schemeClr>
          </a:solidFill>
        </a:ln>
      </dgm:spPr>
      <dgm:t>
        <a:bodyPr/>
        <a:lstStyle/>
        <a:p>
          <a:r>
            <a:rPr kumimoji="1" lang="ja-JP" altLang="en-US" sz="2400" dirty="0" smtClean="0"/>
            <a:t>両性の本質的平等</a:t>
          </a:r>
          <a:endParaRPr kumimoji="1" lang="ja-JP" altLang="en-US" sz="2400" dirty="0"/>
        </a:p>
      </dgm:t>
    </dgm:pt>
    <dgm:pt modelId="{68DE93AB-8202-4D40-98F3-51A46DD2B53E}" type="parTrans" cxnId="{B580E604-A3AD-43E5-8C58-5B0FF7DFEAB8}">
      <dgm:prSet custT="1"/>
      <dgm:spPr/>
      <dgm:t>
        <a:bodyPr/>
        <a:lstStyle/>
        <a:p>
          <a:endParaRPr kumimoji="1" lang="ja-JP" altLang="en-US" sz="200"/>
        </a:p>
      </dgm:t>
    </dgm:pt>
    <dgm:pt modelId="{648E4320-3A89-4BEC-8616-B1E6BE9CFBC3}" type="sibTrans" cxnId="{B580E604-A3AD-43E5-8C58-5B0FF7DFEAB8}">
      <dgm:prSet/>
      <dgm:spPr/>
      <dgm:t>
        <a:bodyPr/>
        <a:lstStyle/>
        <a:p>
          <a:endParaRPr kumimoji="1" lang="ja-JP" altLang="en-US" sz="1200"/>
        </a:p>
      </dgm:t>
    </dgm:pt>
    <dgm:pt modelId="{3801C05D-B5AF-49F8-A0A7-1269C6E44E70}">
      <dgm:prSet phldrT="[テキスト]" custT="1"/>
      <dgm:spPr>
        <a:solidFill>
          <a:schemeClr val="accent1">
            <a:lumMod val="20000"/>
            <a:lumOff val="80000"/>
          </a:schemeClr>
        </a:solidFill>
        <a:ln w="28575">
          <a:solidFill>
            <a:schemeClr val="accent1">
              <a:lumMod val="75000"/>
            </a:schemeClr>
          </a:solidFill>
        </a:ln>
      </dgm:spPr>
      <dgm:t>
        <a:bodyPr/>
        <a:lstStyle/>
        <a:p>
          <a:r>
            <a:rPr kumimoji="1" lang="ja-JP" altLang="en-US" sz="2400" dirty="0" smtClean="0"/>
            <a:t>私権の</a:t>
          </a:r>
          <a:r>
            <a:rPr kumimoji="1" lang="en-US" altLang="ja-JP" sz="2400" dirty="0" smtClean="0"/>
            <a:t/>
          </a:r>
          <a:br>
            <a:rPr kumimoji="1" lang="en-US" altLang="ja-JP" sz="2400" dirty="0" smtClean="0"/>
          </a:br>
          <a:r>
            <a:rPr kumimoji="1" lang="ja-JP" altLang="en-US" sz="2400" dirty="0" smtClean="0"/>
            <a:t>公共の福祉適合性</a:t>
          </a:r>
          <a:endParaRPr kumimoji="1" lang="ja-JP" altLang="en-US" sz="2400" dirty="0"/>
        </a:p>
      </dgm:t>
    </dgm:pt>
    <dgm:pt modelId="{89A90FF9-DBA5-4D45-BD37-B950AB2DE794}" type="parTrans" cxnId="{E8843656-BCC3-44B5-8BE9-20E97F46316C}">
      <dgm:prSet custT="1"/>
      <dgm:spPr/>
      <dgm:t>
        <a:bodyPr/>
        <a:lstStyle/>
        <a:p>
          <a:endParaRPr kumimoji="1" lang="ja-JP" altLang="en-US" sz="200"/>
        </a:p>
      </dgm:t>
    </dgm:pt>
    <dgm:pt modelId="{162C2D8D-B355-480A-8692-E48D3677B6A3}" type="sibTrans" cxnId="{E8843656-BCC3-44B5-8BE9-20E97F46316C}">
      <dgm:prSet/>
      <dgm:spPr/>
      <dgm:t>
        <a:bodyPr/>
        <a:lstStyle/>
        <a:p>
          <a:endParaRPr kumimoji="1" lang="ja-JP" altLang="en-US" sz="1200"/>
        </a:p>
      </dgm:t>
    </dgm:pt>
    <dgm:pt modelId="{110C9C02-78C7-4255-AF2F-4F38D5BE8959}" type="pres">
      <dgm:prSet presAssocID="{DC0579DB-F377-4713-BC6D-6CECA4DBD1AF}" presName="diagram" presStyleCnt="0">
        <dgm:presLayoutVars>
          <dgm:chPref val="1"/>
          <dgm:dir/>
          <dgm:animOne val="branch"/>
          <dgm:animLvl val="lvl"/>
          <dgm:resizeHandles val="exact"/>
        </dgm:presLayoutVars>
      </dgm:prSet>
      <dgm:spPr/>
      <dgm:t>
        <a:bodyPr/>
        <a:lstStyle/>
        <a:p>
          <a:endParaRPr kumimoji="1" lang="ja-JP" altLang="en-US"/>
        </a:p>
      </dgm:t>
    </dgm:pt>
    <dgm:pt modelId="{57C8A86B-CA9D-4E77-81C2-25090268E0A8}" type="pres">
      <dgm:prSet presAssocID="{AD66EF1D-4DC4-42E3-A9D0-9FBDA701EDB3}" presName="root1" presStyleCnt="0"/>
      <dgm:spPr/>
    </dgm:pt>
    <dgm:pt modelId="{EB868A39-A57A-49F7-A3F7-692FAF8A9FC5}" type="pres">
      <dgm:prSet presAssocID="{AD66EF1D-4DC4-42E3-A9D0-9FBDA701EDB3}" presName="LevelOneTextNode" presStyleLbl="node0" presStyleIdx="0" presStyleCnt="1" custScaleX="40749" custScaleY="315690" custLinFactNeighborX="13152">
        <dgm:presLayoutVars>
          <dgm:chPref val="3"/>
        </dgm:presLayoutVars>
      </dgm:prSet>
      <dgm:spPr/>
      <dgm:t>
        <a:bodyPr/>
        <a:lstStyle/>
        <a:p>
          <a:endParaRPr kumimoji="1" lang="ja-JP" altLang="en-US"/>
        </a:p>
      </dgm:t>
    </dgm:pt>
    <dgm:pt modelId="{DD6EAE02-C129-48FF-A6AC-146595E821CD}" type="pres">
      <dgm:prSet presAssocID="{AD66EF1D-4DC4-42E3-A9D0-9FBDA701EDB3}" presName="level2hierChild" presStyleCnt="0"/>
      <dgm:spPr/>
    </dgm:pt>
    <dgm:pt modelId="{9243FEE9-68C2-45F9-A777-9635D3437675}" type="pres">
      <dgm:prSet presAssocID="{11109237-905B-47D8-B389-E44234177FBE}" presName="conn2-1" presStyleLbl="parChTrans1D2" presStyleIdx="0" presStyleCnt="1"/>
      <dgm:spPr/>
      <dgm:t>
        <a:bodyPr/>
        <a:lstStyle/>
        <a:p>
          <a:endParaRPr kumimoji="1" lang="ja-JP" altLang="en-US"/>
        </a:p>
      </dgm:t>
    </dgm:pt>
    <dgm:pt modelId="{B54902A9-5A72-495D-8B3F-6C9F0C1B64D9}" type="pres">
      <dgm:prSet presAssocID="{11109237-905B-47D8-B389-E44234177FBE}" presName="connTx" presStyleLbl="parChTrans1D2" presStyleIdx="0" presStyleCnt="1"/>
      <dgm:spPr/>
      <dgm:t>
        <a:bodyPr/>
        <a:lstStyle/>
        <a:p>
          <a:endParaRPr kumimoji="1" lang="ja-JP" altLang="en-US"/>
        </a:p>
      </dgm:t>
    </dgm:pt>
    <dgm:pt modelId="{9B6C2495-A1F7-419A-A54A-64061C3280C4}" type="pres">
      <dgm:prSet presAssocID="{0454018B-F88B-4BAC-8F00-4EE224D7FD05}" presName="root2" presStyleCnt="0"/>
      <dgm:spPr/>
    </dgm:pt>
    <dgm:pt modelId="{1E3CEEBE-6AF4-4A30-A1DB-E1B40C13EB14}" type="pres">
      <dgm:prSet presAssocID="{0454018B-F88B-4BAC-8F00-4EE224D7FD05}" presName="LevelTwoTextNode" presStyleLbl="node2" presStyleIdx="0" presStyleCnt="1" custScaleX="75132" custScaleY="235795" custLinFactNeighborX="-1046">
        <dgm:presLayoutVars>
          <dgm:chPref val="3"/>
        </dgm:presLayoutVars>
      </dgm:prSet>
      <dgm:spPr/>
      <dgm:t>
        <a:bodyPr/>
        <a:lstStyle/>
        <a:p>
          <a:endParaRPr kumimoji="1" lang="ja-JP" altLang="en-US"/>
        </a:p>
      </dgm:t>
    </dgm:pt>
    <dgm:pt modelId="{A1F48DE4-426B-4B48-B0F6-6AE0E3A87F8F}" type="pres">
      <dgm:prSet presAssocID="{0454018B-F88B-4BAC-8F00-4EE224D7FD05}" presName="level3hierChild" presStyleCnt="0"/>
      <dgm:spPr/>
    </dgm:pt>
    <dgm:pt modelId="{FAB2A63D-B234-437D-B79D-9301B861DE02}" type="pres">
      <dgm:prSet presAssocID="{D2DF84CD-6D7F-4787-A7B4-BDD3EE6A0FC8}" presName="conn2-1" presStyleLbl="parChTrans1D3" presStyleIdx="0" presStyleCnt="2"/>
      <dgm:spPr/>
      <dgm:t>
        <a:bodyPr/>
        <a:lstStyle/>
        <a:p>
          <a:endParaRPr kumimoji="1" lang="ja-JP" altLang="en-US"/>
        </a:p>
      </dgm:t>
    </dgm:pt>
    <dgm:pt modelId="{17927D5A-BCDC-482B-BBD1-75D9B97AE745}" type="pres">
      <dgm:prSet presAssocID="{D2DF84CD-6D7F-4787-A7B4-BDD3EE6A0FC8}" presName="connTx" presStyleLbl="parChTrans1D3" presStyleIdx="0" presStyleCnt="2"/>
      <dgm:spPr/>
      <dgm:t>
        <a:bodyPr/>
        <a:lstStyle/>
        <a:p>
          <a:endParaRPr kumimoji="1" lang="ja-JP" altLang="en-US"/>
        </a:p>
      </dgm:t>
    </dgm:pt>
    <dgm:pt modelId="{7F601807-67C9-477B-B89C-7EA813E95CEC}" type="pres">
      <dgm:prSet presAssocID="{D9F59991-CA99-4449-8B7B-BABA489681A3}" presName="root2" presStyleCnt="0"/>
      <dgm:spPr/>
    </dgm:pt>
    <dgm:pt modelId="{CE88E1C3-C0D7-414B-AE3B-F3456EF75B6C}" type="pres">
      <dgm:prSet presAssocID="{D9F59991-CA99-4449-8B7B-BABA489681A3}" presName="LevelTwoTextNode" presStyleLbl="node3" presStyleIdx="0" presStyleCnt="2" custScaleX="161052" custScaleY="133100" custLinFactNeighborX="-9348">
        <dgm:presLayoutVars>
          <dgm:chPref val="3"/>
        </dgm:presLayoutVars>
      </dgm:prSet>
      <dgm:spPr/>
      <dgm:t>
        <a:bodyPr/>
        <a:lstStyle/>
        <a:p>
          <a:endParaRPr kumimoji="1" lang="ja-JP" altLang="en-US"/>
        </a:p>
      </dgm:t>
    </dgm:pt>
    <dgm:pt modelId="{7DDA677E-1377-48F4-92AA-CBC18A3BDF7D}" type="pres">
      <dgm:prSet presAssocID="{D9F59991-CA99-4449-8B7B-BABA489681A3}" presName="level3hierChild" presStyleCnt="0"/>
      <dgm:spPr/>
    </dgm:pt>
    <dgm:pt modelId="{38FB67C4-D01C-4E93-B34D-5B0BA6FD2071}" type="pres">
      <dgm:prSet presAssocID="{89A90FF9-DBA5-4D45-BD37-B950AB2DE794}" presName="conn2-1" presStyleLbl="parChTrans1D4" presStyleIdx="0" presStyleCnt="5"/>
      <dgm:spPr/>
      <dgm:t>
        <a:bodyPr/>
        <a:lstStyle/>
        <a:p>
          <a:endParaRPr kumimoji="1" lang="ja-JP" altLang="en-US"/>
        </a:p>
      </dgm:t>
    </dgm:pt>
    <dgm:pt modelId="{D8321740-1FF3-4A18-9C4D-00A3393B0C37}" type="pres">
      <dgm:prSet presAssocID="{89A90FF9-DBA5-4D45-BD37-B950AB2DE794}" presName="connTx" presStyleLbl="parChTrans1D4" presStyleIdx="0" presStyleCnt="5"/>
      <dgm:spPr/>
      <dgm:t>
        <a:bodyPr/>
        <a:lstStyle/>
        <a:p>
          <a:endParaRPr kumimoji="1" lang="ja-JP" altLang="en-US"/>
        </a:p>
      </dgm:t>
    </dgm:pt>
    <dgm:pt modelId="{F2DF2D0E-D74B-4124-A9F7-B22A5617B5EF}" type="pres">
      <dgm:prSet presAssocID="{3801C05D-B5AF-49F8-A0A7-1269C6E44E70}" presName="root2" presStyleCnt="0"/>
      <dgm:spPr/>
    </dgm:pt>
    <dgm:pt modelId="{9C490763-B042-40D2-9DBB-46764C33C32E}" type="pres">
      <dgm:prSet presAssocID="{3801C05D-B5AF-49F8-A0A7-1269C6E44E70}" presName="LevelTwoTextNode" presStyleLbl="node4" presStyleIdx="0" presStyleCnt="5" custScaleX="214359" custScaleY="110000" custLinFactNeighborX="-13664">
        <dgm:presLayoutVars>
          <dgm:chPref val="3"/>
        </dgm:presLayoutVars>
      </dgm:prSet>
      <dgm:spPr/>
      <dgm:t>
        <a:bodyPr/>
        <a:lstStyle/>
        <a:p>
          <a:endParaRPr kumimoji="1" lang="ja-JP" altLang="en-US"/>
        </a:p>
      </dgm:t>
    </dgm:pt>
    <dgm:pt modelId="{13584FA6-DC98-4187-807C-E4F05B767E00}" type="pres">
      <dgm:prSet presAssocID="{3801C05D-B5AF-49F8-A0A7-1269C6E44E70}" presName="level3hierChild" presStyleCnt="0"/>
      <dgm:spPr/>
    </dgm:pt>
    <dgm:pt modelId="{D56FDFDF-F96F-4E6F-A0A0-B8BC70373E5A}" type="pres">
      <dgm:prSet presAssocID="{26BF6F20-E3F5-4F1B-A54F-6E588A1760F3}" presName="conn2-1" presStyleLbl="parChTrans1D4" presStyleIdx="1" presStyleCnt="5"/>
      <dgm:spPr/>
      <dgm:t>
        <a:bodyPr/>
        <a:lstStyle/>
        <a:p>
          <a:endParaRPr kumimoji="1" lang="ja-JP" altLang="en-US"/>
        </a:p>
      </dgm:t>
    </dgm:pt>
    <dgm:pt modelId="{A33E8C28-DD7D-40CD-8C9A-EB51898401C9}" type="pres">
      <dgm:prSet presAssocID="{26BF6F20-E3F5-4F1B-A54F-6E588A1760F3}" presName="connTx" presStyleLbl="parChTrans1D4" presStyleIdx="1" presStyleCnt="5"/>
      <dgm:spPr/>
      <dgm:t>
        <a:bodyPr/>
        <a:lstStyle/>
        <a:p>
          <a:endParaRPr kumimoji="1" lang="ja-JP" altLang="en-US"/>
        </a:p>
      </dgm:t>
    </dgm:pt>
    <dgm:pt modelId="{DF3E2EAF-6FC9-4674-BACA-931BF3A3A251}" type="pres">
      <dgm:prSet presAssocID="{86F33A17-5B77-4A07-A859-DDCD9379618B}" presName="root2" presStyleCnt="0"/>
      <dgm:spPr/>
    </dgm:pt>
    <dgm:pt modelId="{F4F130F1-7E55-4937-92A7-0842AC97393E}" type="pres">
      <dgm:prSet presAssocID="{86F33A17-5B77-4A07-A859-DDCD9379618B}" presName="LevelTwoTextNode" presStyleLbl="node4" presStyleIdx="1" presStyleCnt="5" custScaleX="214359" custScaleY="110000" custLinFactNeighborX="-14458">
        <dgm:presLayoutVars>
          <dgm:chPref val="3"/>
        </dgm:presLayoutVars>
      </dgm:prSet>
      <dgm:spPr/>
      <dgm:t>
        <a:bodyPr/>
        <a:lstStyle/>
        <a:p>
          <a:endParaRPr kumimoji="1" lang="ja-JP" altLang="en-US"/>
        </a:p>
      </dgm:t>
    </dgm:pt>
    <dgm:pt modelId="{C12982E1-A236-4EF3-BD4B-9A2C3B5D4DA1}" type="pres">
      <dgm:prSet presAssocID="{86F33A17-5B77-4A07-A859-DDCD9379618B}" presName="level3hierChild" presStyleCnt="0"/>
      <dgm:spPr/>
    </dgm:pt>
    <dgm:pt modelId="{D1BB699A-C498-42E5-81D9-ED4855D0696A}" type="pres">
      <dgm:prSet presAssocID="{60AF0A6B-8B06-4E15-A51F-DC69E4EE151A}" presName="conn2-1" presStyleLbl="parChTrans1D4" presStyleIdx="2" presStyleCnt="5"/>
      <dgm:spPr/>
      <dgm:t>
        <a:bodyPr/>
        <a:lstStyle/>
        <a:p>
          <a:endParaRPr kumimoji="1" lang="ja-JP" altLang="en-US"/>
        </a:p>
      </dgm:t>
    </dgm:pt>
    <dgm:pt modelId="{D85390CA-B7FF-4AA5-8CE0-9B0FD999098D}" type="pres">
      <dgm:prSet presAssocID="{60AF0A6B-8B06-4E15-A51F-DC69E4EE151A}" presName="connTx" presStyleLbl="parChTrans1D4" presStyleIdx="2" presStyleCnt="5"/>
      <dgm:spPr/>
      <dgm:t>
        <a:bodyPr/>
        <a:lstStyle/>
        <a:p>
          <a:endParaRPr kumimoji="1" lang="ja-JP" altLang="en-US"/>
        </a:p>
      </dgm:t>
    </dgm:pt>
    <dgm:pt modelId="{8B394E4B-1F45-4DB3-9D30-345AF982D616}" type="pres">
      <dgm:prSet presAssocID="{D467FBDE-F8B4-4517-9680-DB42C36399D5}" presName="root2" presStyleCnt="0"/>
      <dgm:spPr/>
    </dgm:pt>
    <dgm:pt modelId="{B0C7E76A-9312-456F-91F1-0C0E8E6DDC01}" type="pres">
      <dgm:prSet presAssocID="{D467FBDE-F8B4-4517-9680-DB42C36399D5}" presName="LevelTwoTextNode" presStyleLbl="node4" presStyleIdx="2" presStyleCnt="5" custScaleX="214359" custScaleY="110000" custLinFactNeighborX="-14458">
        <dgm:presLayoutVars>
          <dgm:chPref val="3"/>
        </dgm:presLayoutVars>
      </dgm:prSet>
      <dgm:spPr/>
      <dgm:t>
        <a:bodyPr/>
        <a:lstStyle/>
        <a:p>
          <a:endParaRPr kumimoji="1" lang="ja-JP" altLang="en-US"/>
        </a:p>
      </dgm:t>
    </dgm:pt>
    <dgm:pt modelId="{79D812EA-54AE-4963-A094-A1042C4040AD}" type="pres">
      <dgm:prSet presAssocID="{D467FBDE-F8B4-4517-9680-DB42C36399D5}" presName="level3hierChild" presStyleCnt="0"/>
      <dgm:spPr/>
    </dgm:pt>
    <dgm:pt modelId="{A48A7494-556F-4949-8F34-B589580D8F94}" type="pres">
      <dgm:prSet presAssocID="{7770F896-25A4-44D3-BA4E-440E0115C8FE}" presName="conn2-1" presStyleLbl="parChTrans1D3" presStyleIdx="1" presStyleCnt="2"/>
      <dgm:spPr/>
      <dgm:t>
        <a:bodyPr/>
        <a:lstStyle/>
        <a:p>
          <a:endParaRPr kumimoji="1" lang="ja-JP" altLang="en-US"/>
        </a:p>
      </dgm:t>
    </dgm:pt>
    <dgm:pt modelId="{E90FEE46-D41C-42E0-A53C-23E8FCDEFB0D}" type="pres">
      <dgm:prSet presAssocID="{7770F896-25A4-44D3-BA4E-440E0115C8FE}" presName="connTx" presStyleLbl="parChTrans1D3" presStyleIdx="1" presStyleCnt="2"/>
      <dgm:spPr/>
      <dgm:t>
        <a:bodyPr/>
        <a:lstStyle/>
        <a:p>
          <a:endParaRPr kumimoji="1" lang="ja-JP" altLang="en-US"/>
        </a:p>
      </dgm:t>
    </dgm:pt>
    <dgm:pt modelId="{6098EC85-1B86-47D4-B5B6-A948A8FFB504}" type="pres">
      <dgm:prSet presAssocID="{C6A7F555-0597-4CC8-923A-AB5780FE25B3}" presName="root2" presStyleCnt="0"/>
      <dgm:spPr/>
    </dgm:pt>
    <dgm:pt modelId="{F2BFE279-5338-402A-B563-A80F91BA6C4E}" type="pres">
      <dgm:prSet presAssocID="{C6A7F555-0597-4CC8-923A-AB5780FE25B3}" presName="LevelTwoTextNode" presStyleLbl="node3" presStyleIdx="1" presStyleCnt="2" custScaleX="161052" custScaleY="133100" custLinFactNeighborX="-9348">
        <dgm:presLayoutVars>
          <dgm:chPref val="3"/>
        </dgm:presLayoutVars>
      </dgm:prSet>
      <dgm:spPr/>
      <dgm:t>
        <a:bodyPr/>
        <a:lstStyle/>
        <a:p>
          <a:endParaRPr kumimoji="1" lang="ja-JP" altLang="en-US"/>
        </a:p>
      </dgm:t>
    </dgm:pt>
    <dgm:pt modelId="{D341EF41-96A8-482D-94D2-42E90CA58A90}" type="pres">
      <dgm:prSet presAssocID="{C6A7F555-0597-4CC8-923A-AB5780FE25B3}" presName="level3hierChild" presStyleCnt="0"/>
      <dgm:spPr/>
    </dgm:pt>
    <dgm:pt modelId="{476AB1E0-1E86-4BD5-9B29-8E651F11D9EF}" type="pres">
      <dgm:prSet presAssocID="{65D08B05-85AD-4170-8692-3413B1002089}" presName="conn2-1" presStyleLbl="parChTrans1D4" presStyleIdx="3" presStyleCnt="5"/>
      <dgm:spPr/>
      <dgm:t>
        <a:bodyPr/>
        <a:lstStyle/>
        <a:p>
          <a:endParaRPr kumimoji="1" lang="ja-JP" altLang="en-US"/>
        </a:p>
      </dgm:t>
    </dgm:pt>
    <dgm:pt modelId="{AF122118-120C-4799-97D1-00520214548E}" type="pres">
      <dgm:prSet presAssocID="{65D08B05-85AD-4170-8692-3413B1002089}" presName="connTx" presStyleLbl="parChTrans1D4" presStyleIdx="3" presStyleCnt="5"/>
      <dgm:spPr/>
      <dgm:t>
        <a:bodyPr/>
        <a:lstStyle/>
        <a:p>
          <a:endParaRPr kumimoji="1" lang="ja-JP" altLang="en-US"/>
        </a:p>
      </dgm:t>
    </dgm:pt>
    <dgm:pt modelId="{FE2D82CD-0338-4EBB-B220-985174FE971E}" type="pres">
      <dgm:prSet presAssocID="{F09F4F2F-48B8-4844-A301-43915B35F25C}" presName="root2" presStyleCnt="0"/>
      <dgm:spPr/>
    </dgm:pt>
    <dgm:pt modelId="{75CEC9BE-4E4A-42F4-856D-C254161D16B9}" type="pres">
      <dgm:prSet presAssocID="{F09F4F2F-48B8-4844-A301-43915B35F25C}" presName="LevelTwoTextNode" presStyleLbl="node4" presStyleIdx="3" presStyleCnt="5" custScaleX="214359" custScaleY="110000" custLinFactNeighborX="-14458">
        <dgm:presLayoutVars>
          <dgm:chPref val="3"/>
        </dgm:presLayoutVars>
      </dgm:prSet>
      <dgm:spPr/>
      <dgm:t>
        <a:bodyPr/>
        <a:lstStyle/>
        <a:p>
          <a:endParaRPr kumimoji="1" lang="ja-JP" altLang="en-US"/>
        </a:p>
      </dgm:t>
    </dgm:pt>
    <dgm:pt modelId="{EA47F14C-B487-4D8B-AB9C-B695B219360E}" type="pres">
      <dgm:prSet presAssocID="{F09F4F2F-48B8-4844-A301-43915B35F25C}" presName="level3hierChild" presStyleCnt="0"/>
      <dgm:spPr/>
    </dgm:pt>
    <dgm:pt modelId="{35AD5BF0-918F-415B-A7B7-8BC302CE009D}" type="pres">
      <dgm:prSet presAssocID="{68DE93AB-8202-4D40-98F3-51A46DD2B53E}" presName="conn2-1" presStyleLbl="parChTrans1D4" presStyleIdx="4" presStyleCnt="5"/>
      <dgm:spPr/>
      <dgm:t>
        <a:bodyPr/>
        <a:lstStyle/>
        <a:p>
          <a:endParaRPr kumimoji="1" lang="ja-JP" altLang="en-US"/>
        </a:p>
      </dgm:t>
    </dgm:pt>
    <dgm:pt modelId="{67075267-A11F-465B-8F92-24CA3C1CCDA6}" type="pres">
      <dgm:prSet presAssocID="{68DE93AB-8202-4D40-98F3-51A46DD2B53E}" presName="connTx" presStyleLbl="parChTrans1D4" presStyleIdx="4" presStyleCnt="5"/>
      <dgm:spPr/>
      <dgm:t>
        <a:bodyPr/>
        <a:lstStyle/>
        <a:p>
          <a:endParaRPr kumimoji="1" lang="ja-JP" altLang="en-US"/>
        </a:p>
      </dgm:t>
    </dgm:pt>
    <dgm:pt modelId="{1781C8AE-02B7-4DEF-BB8C-C3305033DBE3}" type="pres">
      <dgm:prSet presAssocID="{8CF87960-4EFA-410C-93BA-BF31588C19B9}" presName="root2" presStyleCnt="0"/>
      <dgm:spPr/>
    </dgm:pt>
    <dgm:pt modelId="{EE698230-9CC2-4CB7-8FFB-D549916421EE}" type="pres">
      <dgm:prSet presAssocID="{8CF87960-4EFA-410C-93BA-BF31588C19B9}" presName="LevelTwoTextNode" presStyleLbl="node4" presStyleIdx="4" presStyleCnt="5" custScaleX="214359" custScaleY="110000" custLinFactNeighborX="-14458">
        <dgm:presLayoutVars>
          <dgm:chPref val="3"/>
        </dgm:presLayoutVars>
      </dgm:prSet>
      <dgm:spPr/>
      <dgm:t>
        <a:bodyPr/>
        <a:lstStyle/>
        <a:p>
          <a:endParaRPr kumimoji="1" lang="ja-JP" altLang="en-US"/>
        </a:p>
      </dgm:t>
    </dgm:pt>
    <dgm:pt modelId="{563E951B-0B0B-437B-AC49-4DB16F715F24}" type="pres">
      <dgm:prSet presAssocID="{8CF87960-4EFA-410C-93BA-BF31588C19B9}" presName="level3hierChild" presStyleCnt="0"/>
      <dgm:spPr/>
    </dgm:pt>
  </dgm:ptLst>
  <dgm:cxnLst>
    <dgm:cxn modelId="{D9B974FE-88C2-4215-B83F-5B78BD51109C}" type="presOf" srcId="{D2DF84CD-6D7F-4787-A7B4-BDD3EE6A0FC8}" destId="{17927D5A-BCDC-482B-BBD1-75D9B97AE745}" srcOrd="1" destOrd="0" presId="urn:microsoft.com/office/officeart/2005/8/layout/hierarchy2"/>
    <dgm:cxn modelId="{E8843656-BCC3-44B5-8BE9-20E97F46316C}" srcId="{D9F59991-CA99-4449-8B7B-BABA489681A3}" destId="{3801C05D-B5AF-49F8-A0A7-1269C6E44E70}" srcOrd="0" destOrd="0" parTransId="{89A90FF9-DBA5-4D45-BD37-B950AB2DE794}" sibTransId="{162C2D8D-B355-480A-8692-E48D3677B6A3}"/>
    <dgm:cxn modelId="{85EAD02B-D20F-4444-A601-10F7507EF560}" type="presOf" srcId="{0454018B-F88B-4BAC-8F00-4EE224D7FD05}" destId="{1E3CEEBE-6AF4-4A30-A1DB-E1B40C13EB14}" srcOrd="0" destOrd="0" presId="urn:microsoft.com/office/officeart/2005/8/layout/hierarchy2"/>
    <dgm:cxn modelId="{8A7F0EA6-11E0-496A-B222-E8A28ACCC139}" type="presOf" srcId="{60AF0A6B-8B06-4E15-A51F-DC69E4EE151A}" destId="{D1BB699A-C498-42E5-81D9-ED4855D0696A}" srcOrd="0" destOrd="0" presId="urn:microsoft.com/office/officeart/2005/8/layout/hierarchy2"/>
    <dgm:cxn modelId="{75F555AB-BDDB-4DA2-A473-6EF90E2B3C51}" type="presOf" srcId="{26BF6F20-E3F5-4F1B-A54F-6E588A1760F3}" destId="{A33E8C28-DD7D-40CD-8C9A-EB51898401C9}" srcOrd="1" destOrd="0" presId="urn:microsoft.com/office/officeart/2005/8/layout/hierarchy2"/>
    <dgm:cxn modelId="{ED3F298A-B6E1-4FF4-927E-FD253213B95B}" srcId="{0454018B-F88B-4BAC-8F00-4EE224D7FD05}" destId="{D9F59991-CA99-4449-8B7B-BABA489681A3}" srcOrd="0" destOrd="0" parTransId="{D2DF84CD-6D7F-4787-A7B4-BDD3EE6A0FC8}" sibTransId="{295B728F-5256-4A9D-89E7-313CFDFFC710}"/>
    <dgm:cxn modelId="{C840AFA1-E37A-4177-A0BB-F04B4420E2EB}" type="presOf" srcId="{26BF6F20-E3F5-4F1B-A54F-6E588A1760F3}" destId="{D56FDFDF-F96F-4E6F-A0A0-B8BC70373E5A}" srcOrd="0" destOrd="0" presId="urn:microsoft.com/office/officeart/2005/8/layout/hierarchy2"/>
    <dgm:cxn modelId="{C304B617-A9FB-4DBE-B3BD-47462014EE39}" type="presOf" srcId="{C6A7F555-0597-4CC8-923A-AB5780FE25B3}" destId="{F2BFE279-5338-402A-B563-A80F91BA6C4E}" srcOrd="0" destOrd="0" presId="urn:microsoft.com/office/officeart/2005/8/layout/hierarchy2"/>
    <dgm:cxn modelId="{47FF5AD0-6EE7-4496-A075-C986A2781A5F}" type="presOf" srcId="{65D08B05-85AD-4170-8692-3413B1002089}" destId="{AF122118-120C-4799-97D1-00520214548E}" srcOrd="1" destOrd="0" presId="urn:microsoft.com/office/officeart/2005/8/layout/hierarchy2"/>
    <dgm:cxn modelId="{96BB65A0-46AB-4203-A6BC-37440551BFC5}" srcId="{D9F59991-CA99-4449-8B7B-BABA489681A3}" destId="{D467FBDE-F8B4-4517-9680-DB42C36399D5}" srcOrd="2" destOrd="0" parTransId="{60AF0A6B-8B06-4E15-A51F-DC69E4EE151A}" sibTransId="{0DA6B1F5-91C9-471D-9B64-56DBE4FE3FF1}"/>
    <dgm:cxn modelId="{BB58A040-8FF5-4407-AA86-3D9759582EF0}" type="presOf" srcId="{D2DF84CD-6D7F-4787-A7B4-BDD3EE6A0FC8}" destId="{FAB2A63D-B234-437D-B79D-9301B861DE02}" srcOrd="0" destOrd="0" presId="urn:microsoft.com/office/officeart/2005/8/layout/hierarchy2"/>
    <dgm:cxn modelId="{B580E604-A3AD-43E5-8C58-5B0FF7DFEAB8}" srcId="{C6A7F555-0597-4CC8-923A-AB5780FE25B3}" destId="{8CF87960-4EFA-410C-93BA-BF31588C19B9}" srcOrd="1" destOrd="0" parTransId="{68DE93AB-8202-4D40-98F3-51A46DD2B53E}" sibTransId="{648E4320-3A89-4BEC-8616-B1E6BE9CFBC3}"/>
    <dgm:cxn modelId="{5F4A4D31-6311-4C5A-84A9-F2A4AE5E645D}" srcId="{AD66EF1D-4DC4-42E3-A9D0-9FBDA701EDB3}" destId="{0454018B-F88B-4BAC-8F00-4EE224D7FD05}" srcOrd="0" destOrd="0" parTransId="{11109237-905B-47D8-B389-E44234177FBE}" sibTransId="{7F7F909E-7A95-4223-8C0F-C81ACD04B522}"/>
    <dgm:cxn modelId="{26C7421C-C9E0-4EE0-94E4-BCCBC7868B27}" type="presOf" srcId="{AD66EF1D-4DC4-42E3-A9D0-9FBDA701EDB3}" destId="{EB868A39-A57A-49F7-A3F7-692FAF8A9FC5}" srcOrd="0" destOrd="0" presId="urn:microsoft.com/office/officeart/2005/8/layout/hierarchy2"/>
    <dgm:cxn modelId="{DFBCB5DB-6ECB-4BED-84E3-901F96AC1E09}" srcId="{C6A7F555-0597-4CC8-923A-AB5780FE25B3}" destId="{F09F4F2F-48B8-4844-A301-43915B35F25C}" srcOrd="0" destOrd="0" parTransId="{65D08B05-85AD-4170-8692-3413B1002089}" sibTransId="{21EB2A75-4C60-4561-925D-2ED8BFFB9F08}"/>
    <dgm:cxn modelId="{5023C766-F221-4C1C-9A5F-356528EE8A1C}" srcId="{D9F59991-CA99-4449-8B7B-BABA489681A3}" destId="{86F33A17-5B77-4A07-A859-DDCD9379618B}" srcOrd="1" destOrd="0" parTransId="{26BF6F20-E3F5-4F1B-A54F-6E588A1760F3}" sibTransId="{EDC97AB0-19BA-4258-8171-876F07184FB7}"/>
    <dgm:cxn modelId="{10539415-A00A-4285-9DC8-A6E5DFECCEA6}" type="presOf" srcId="{3801C05D-B5AF-49F8-A0A7-1269C6E44E70}" destId="{9C490763-B042-40D2-9DBB-46764C33C32E}" srcOrd="0" destOrd="0" presId="urn:microsoft.com/office/officeart/2005/8/layout/hierarchy2"/>
    <dgm:cxn modelId="{E4BDB9FE-FF5B-49D9-BED5-FD807DF25FD9}" srcId="{DC0579DB-F377-4713-BC6D-6CECA4DBD1AF}" destId="{AD66EF1D-4DC4-42E3-A9D0-9FBDA701EDB3}" srcOrd="0" destOrd="0" parTransId="{F771310A-1597-4FE8-825F-2D39FA0796D4}" sibTransId="{77C18BD5-204E-4CA3-83B8-F49C9EAE6BFF}"/>
    <dgm:cxn modelId="{EF277CCF-1803-4659-BC58-50F0D5A4C77F}" type="presOf" srcId="{11109237-905B-47D8-B389-E44234177FBE}" destId="{B54902A9-5A72-495D-8B3F-6C9F0C1B64D9}" srcOrd="1" destOrd="0" presId="urn:microsoft.com/office/officeart/2005/8/layout/hierarchy2"/>
    <dgm:cxn modelId="{9AD933FE-4A51-4A83-A568-3AB78FDD084E}" type="presOf" srcId="{86F33A17-5B77-4A07-A859-DDCD9379618B}" destId="{F4F130F1-7E55-4937-92A7-0842AC97393E}" srcOrd="0" destOrd="0" presId="urn:microsoft.com/office/officeart/2005/8/layout/hierarchy2"/>
    <dgm:cxn modelId="{4F126DF5-47A8-475F-93AD-BE1F1972B746}" type="presOf" srcId="{7770F896-25A4-44D3-BA4E-440E0115C8FE}" destId="{A48A7494-556F-4949-8F34-B589580D8F94}" srcOrd="0" destOrd="0" presId="urn:microsoft.com/office/officeart/2005/8/layout/hierarchy2"/>
    <dgm:cxn modelId="{B975D70C-3116-4BA2-9565-C57FD7D5DC53}" type="presOf" srcId="{65D08B05-85AD-4170-8692-3413B1002089}" destId="{476AB1E0-1E86-4BD5-9B29-8E651F11D9EF}" srcOrd="0" destOrd="0" presId="urn:microsoft.com/office/officeart/2005/8/layout/hierarchy2"/>
    <dgm:cxn modelId="{F2DDEB72-A086-4463-988B-371901A5EDB7}" type="presOf" srcId="{7770F896-25A4-44D3-BA4E-440E0115C8FE}" destId="{E90FEE46-D41C-42E0-A53C-23E8FCDEFB0D}" srcOrd="1" destOrd="0" presId="urn:microsoft.com/office/officeart/2005/8/layout/hierarchy2"/>
    <dgm:cxn modelId="{33962BBB-5DEF-4376-9E41-F113FEC1A0CF}" type="presOf" srcId="{D467FBDE-F8B4-4517-9680-DB42C36399D5}" destId="{B0C7E76A-9312-456F-91F1-0C0E8E6DDC01}" srcOrd="0" destOrd="0" presId="urn:microsoft.com/office/officeart/2005/8/layout/hierarchy2"/>
    <dgm:cxn modelId="{44A3337B-79AE-43FF-BF2D-41B0F537B366}" type="presOf" srcId="{68DE93AB-8202-4D40-98F3-51A46DD2B53E}" destId="{35AD5BF0-918F-415B-A7B7-8BC302CE009D}" srcOrd="0" destOrd="0" presId="urn:microsoft.com/office/officeart/2005/8/layout/hierarchy2"/>
    <dgm:cxn modelId="{9E632FBB-80EF-48C6-95FC-7FCC94568D49}" type="presOf" srcId="{60AF0A6B-8B06-4E15-A51F-DC69E4EE151A}" destId="{D85390CA-B7FF-4AA5-8CE0-9B0FD999098D}" srcOrd="1" destOrd="0" presId="urn:microsoft.com/office/officeart/2005/8/layout/hierarchy2"/>
    <dgm:cxn modelId="{285DB623-D2AB-4962-B4A1-6BE7BCDC4D01}" type="presOf" srcId="{DC0579DB-F377-4713-BC6D-6CECA4DBD1AF}" destId="{110C9C02-78C7-4255-AF2F-4F38D5BE8959}" srcOrd="0" destOrd="0" presId="urn:microsoft.com/office/officeart/2005/8/layout/hierarchy2"/>
    <dgm:cxn modelId="{7F3F446A-6E16-4462-8C10-C56433BDF8AB}" type="presOf" srcId="{89A90FF9-DBA5-4D45-BD37-B950AB2DE794}" destId="{D8321740-1FF3-4A18-9C4D-00A3393B0C37}" srcOrd="1" destOrd="0" presId="urn:microsoft.com/office/officeart/2005/8/layout/hierarchy2"/>
    <dgm:cxn modelId="{DB444227-AAEF-4270-9915-4C31C559853C}" type="presOf" srcId="{8CF87960-4EFA-410C-93BA-BF31588C19B9}" destId="{EE698230-9CC2-4CB7-8FFB-D549916421EE}" srcOrd="0" destOrd="0" presId="urn:microsoft.com/office/officeart/2005/8/layout/hierarchy2"/>
    <dgm:cxn modelId="{92EB318D-CC77-4709-8061-8A8F0EE63656}" type="presOf" srcId="{F09F4F2F-48B8-4844-A301-43915B35F25C}" destId="{75CEC9BE-4E4A-42F4-856D-C254161D16B9}" srcOrd="0" destOrd="0" presId="urn:microsoft.com/office/officeart/2005/8/layout/hierarchy2"/>
    <dgm:cxn modelId="{8B621287-53CF-43D0-969C-5BDF4B799578}" type="presOf" srcId="{D9F59991-CA99-4449-8B7B-BABA489681A3}" destId="{CE88E1C3-C0D7-414B-AE3B-F3456EF75B6C}" srcOrd="0" destOrd="0" presId="urn:microsoft.com/office/officeart/2005/8/layout/hierarchy2"/>
    <dgm:cxn modelId="{985B8357-9417-4794-BB7C-CD472BAA19E3}" type="presOf" srcId="{89A90FF9-DBA5-4D45-BD37-B950AB2DE794}" destId="{38FB67C4-D01C-4E93-B34D-5B0BA6FD2071}" srcOrd="0" destOrd="0" presId="urn:microsoft.com/office/officeart/2005/8/layout/hierarchy2"/>
    <dgm:cxn modelId="{2E3D34F0-4CEC-46F2-9DCE-7B4003C7BB4D}" type="presOf" srcId="{68DE93AB-8202-4D40-98F3-51A46DD2B53E}" destId="{67075267-A11F-465B-8F92-24CA3C1CCDA6}" srcOrd="1" destOrd="0" presId="urn:microsoft.com/office/officeart/2005/8/layout/hierarchy2"/>
    <dgm:cxn modelId="{BB05F2A4-A3B8-4846-BCA1-B52C53A17033}" srcId="{0454018B-F88B-4BAC-8F00-4EE224D7FD05}" destId="{C6A7F555-0597-4CC8-923A-AB5780FE25B3}" srcOrd="1" destOrd="0" parTransId="{7770F896-25A4-44D3-BA4E-440E0115C8FE}" sibTransId="{549B10A0-E5A1-45B2-9457-3C966F129029}"/>
    <dgm:cxn modelId="{AAA4DA30-946A-42A5-8267-81FF1ABE795F}" type="presOf" srcId="{11109237-905B-47D8-B389-E44234177FBE}" destId="{9243FEE9-68C2-45F9-A777-9635D3437675}" srcOrd="0" destOrd="0" presId="urn:microsoft.com/office/officeart/2005/8/layout/hierarchy2"/>
    <dgm:cxn modelId="{49BC7DC6-08FF-4CC7-809A-F86D1D7EF16B}" type="presParOf" srcId="{110C9C02-78C7-4255-AF2F-4F38D5BE8959}" destId="{57C8A86B-CA9D-4E77-81C2-25090268E0A8}" srcOrd="0" destOrd="0" presId="urn:microsoft.com/office/officeart/2005/8/layout/hierarchy2"/>
    <dgm:cxn modelId="{114E8C8C-4CB3-4831-9834-9155361BF3B4}" type="presParOf" srcId="{57C8A86B-CA9D-4E77-81C2-25090268E0A8}" destId="{EB868A39-A57A-49F7-A3F7-692FAF8A9FC5}" srcOrd="0" destOrd="0" presId="urn:microsoft.com/office/officeart/2005/8/layout/hierarchy2"/>
    <dgm:cxn modelId="{E1FC3968-DEFC-4C6D-B53A-4C14EE017317}" type="presParOf" srcId="{57C8A86B-CA9D-4E77-81C2-25090268E0A8}" destId="{DD6EAE02-C129-48FF-A6AC-146595E821CD}" srcOrd="1" destOrd="0" presId="urn:microsoft.com/office/officeart/2005/8/layout/hierarchy2"/>
    <dgm:cxn modelId="{9B5F9B14-E80C-4EB0-B19A-B1DA02652AA7}" type="presParOf" srcId="{DD6EAE02-C129-48FF-A6AC-146595E821CD}" destId="{9243FEE9-68C2-45F9-A777-9635D3437675}" srcOrd="0" destOrd="0" presId="urn:microsoft.com/office/officeart/2005/8/layout/hierarchy2"/>
    <dgm:cxn modelId="{CE8E0F9E-8DF3-46A5-A189-11D76DA50746}" type="presParOf" srcId="{9243FEE9-68C2-45F9-A777-9635D3437675}" destId="{B54902A9-5A72-495D-8B3F-6C9F0C1B64D9}" srcOrd="0" destOrd="0" presId="urn:microsoft.com/office/officeart/2005/8/layout/hierarchy2"/>
    <dgm:cxn modelId="{EAFE0F7A-C558-45DF-B9F3-1FB201831D68}" type="presParOf" srcId="{DD6EAE02-C129-48FF-A6AC-146595E821CD}" destId="{9B6C2495-A1F7-419A-A54A-64061C3280C4}" srcOrd="1" destOrd="0" presId="urn:microsoft.com/office/officeart/2005/8/layout/hierarchy2"/>
    <dgm:cxn modelId="{A9627288-D1A6-4F63-ABD1-720E95ABA618}" type="presParOf" srcId="{9B6C2495-A1F7-419A-A54A-64061C3280C4}" destId="{1E3CEEBE-6AF4-4A30-A1DB-E1B40C13EB14}" srcOrd="0" destOrd="0" presId="urn:microsoft.com/office/officeart/2005/8/layout/hierarchy2"/>
    <dgm:cxn modelId="{DEC69ECB-F858-4BF7-B190-A97B8F298953}" type="presParOf" srcId="{9B6C2495-A1F7-419A-A54A-64061C3280C4}" destId="{A1F48DE4-426B-4B48-B0F6-6AE0E3A87F8F}" srcOrd="1" destOrd="0" presId="urn:microsoft.com/office/officeart/2005/8/layout/hierarchy2"/>
    <dgm:cxn modelId="{9FC8D3F0-B2FE-4E35-BA9F-8D809555FAC6}" type="presParOf" srcId="{A1F48DE4-426B-4B48-B0F6-6AE0E3A87F8F}" destId="{FAB2A63D-B234-437D-B79D-9301B861DE02}" srcOrd="0" destOrd="0" presId="urn:microsoft.com/office/officeart/2005/8/layout/hierarchy2"/>
    <dgm:cxn modelId="{C6006773-B8C3-4A92-8019-2FE78D722058}" type="presParOf" srcId="{FAB2A63D-B234-437D-B79D-9301B861DE02}" destId="{17927D5A-BCDC-482B-BBD1-75D9B97AE745}" srcOrd="0" destOrd="0" presId="urn:microsoft.com/office/officeart/2005/8/layout/hierarchy2"/>
    <dgm:cxn modelId="{6F4E6233-869E-4D22-9BF9-15049F112CAC}" type="presParOf" srcId="{A1F48DE4-426B-4B48-B0F6-6AE0E3A87F8F}" destId="{7F601807-67C9-477B-B89C-7EA813E95CEC}" srcOrd="1" destOrd="0" presId="urn:microsoft.com/office/officeart/2005/8/layout/hierarchy2"/>
    <dgm:cxn modelId="{448131DB-0B1B-4113-BB3C-F78489AE6BE3}" type="presParOf" srcId="{7F601807-67C9-477B-B89C-7EA813E95CEC}" destId="{CE88E1C3-C0D7-414B-AE3B-F3456EF75B6C}" srcOrd="0" destOrd="0" presId="urn:microsoft.com/office/officeart/2005/8/layout/hierarchy2"/>
    <dgm:cxn modelId="{CE364DAC-2D11-4837-8932-838E2744977F}" type="presParOf" srcId="{7F601807-67C9-477B-B89C-7EA813E95CEC}" destId="{7DDA677E-1377-48F4-92AA-CBC18A3BDF7D}" srcOrd="1" destOrd="0" presId="urn:microsoft.com/office/officeart/2005/8/layout/hierarchy2"/>
    <dgm:cxn modelId="{273AD921-E5F7-4CDF-A36F-B18A606455D3}" type="presParOf" srcId="{7DDA677E-1377-48F4-92AA-CBC18A3BDF7D}" destId="{38FB67C4-D01C-4E93-B34D-5B0BA6FD2071}" srcOrd="0" destOrd="0" presId="urn:microsoft.com/office/officeart/2005/8/layout/hierarchy2"/>
    <dgm:cxn modelId="{0CA29155-2A05-45D2-8601-FA0024BEAA57}" type="presParOf" srcId="{38FB67C4-D01C-4E93-B34D-5B0BA6FD2071}" destId="{D8321740-1FF3-4A18-9C4D-00A3393B0C37}" srcOrd="0" destOrd="0" presId="urn:microsoft.com/office/officeart/2005/8/layout/hierarchy2"/>
    <dgm:cxn modelId="{64FD1ABF-FAF1-411D-A837-7CE0431E05D5}" type="presParOf" srcId="{7DDA677E-1377-48F4-92AA-CBC18A3BDF7D}" destId="{F2DF2D0E-D74B-4124-A9F7-B22A5617B5EF}" srcOrd="1" destOrd="0" presId="urn:microsoft.com/office/officeart/2005/8/layout/hierarchy2"/>
    <dgm:cxn modelId="{DEB10F04-6020-44D0-98BB-4B2C4FB8FEF7}" type="presParOf" srcId="{F2DF2D0E-D74B-4124-A9F7-B22A5617B5EF}" destId="{9C490763-B042-40D2-9DBB-46764C33C32E}" srcOrd="0" destOrd="0" presId="urn:microsoft.com/office/officeart/2005/8/layout/hierarchy2"/>
    <dgm:cxn modelId="{27684206-5B0D-45DA-AC32-44A0149F812A}" type="presParOf" srcId="{F2DF2D0E-D74B-4124-A9F7-B22A5617B5EF}" destId="{13584FA6-DC98-4187-807C-E4F05B767E00}" srcOrd="1" destOrd="0" presId="urn:microsoft.com/office/officeart/2005/8/layout/hierarchy2"/>
    <dgm:cxn modelId="{09ADEDA8-12C8-4A0C-9A2A-15F82E2C25A1}" type="presParOf" srcId="{7DDA677E-1377-48F4-92AA-CBC18A3BDF7D}" destId="{D56FDFDF-F96F-4E6F-A0A0-B8BC70373E5A}" srcOrd="2" destOrd="0" presId="urn:microsoft.com/office/officeart/2005/8/layout/hierarchy2"/>
    <dgm:cxn modelId="{AD83114B-1C2E-4025-BCF2-0E8CE985A586}" type="presParOf" srcId="{D56FDFDF-F96F-4E6F-A0A0-B8BC70373E5A}" destId="{A33E8C28-DD7D-40CD-8C9A-EB51898401C9}" srcOrd="0" destOrd="0" presId="urn:microsoft.com/office/officeart/2005/8/layout/hierarchy2"/>
    <dgm:cxn modelId="{C59528FE-5B5B-4126-A56A-5F5DE05AA75A}" type="presParOf" srcId="{7DDA677E-1377-48F4-92AA-CBC18A3BDF7D}" destId="{DF3E2EAF-6FC9-4674-BACA-931BF3A3A251}" srcOrd="3" destOrd="0" presId="urn:microsoft.com/office/officeart/2005/8/layout/hierarchy2"/>
    <dgm:cxn modelId="{85039F0F-02E3-474B-9628-59453AFD97B6}" type="presParOf" srcId="{DF3E2EAF-6FC9-4674-BACA-931BF3A3A251}" destId="{F4F130F1-7E55-4937-92A7-0842AC97393E}" srcOrd="0" destOrd="0" presId="urn:microsoft.com/office/officeart/2005/8/layout/hierarchy2"/>
    <dgm:cxn modelId="{0137409E-2953-4105-8F9D-B7DBD0B0E738}" type="presParOf" srcId="{DF3E2EAF-6FC9-4674-BACA-931BF3A3A251}" destId="{C12982E1-A236-4EF3-BD4B-9A2C3B5D4DA1}" srcOrd="1" destOrd="0" presId="urn:microsoft.com/office/officeart/2005/8/layout/hierarchy2"/>
    <dgm:cxn modelId="{F845A8DB-EFAA-4A4E-B17B-DE643DA84D17}" type="presParOf" srcId="{7DDA677E-1377-48F4-92AA-CBC18A3BDF7D}" destId="{D1BB699A-C498-42E5-81D9-ED4855D0696A}" srcOrd="4" destOrd="0" presId="urn:microsoft.com/office/officeart/2005/8/layout/hierarchy2"/>
    <dgm:cxn modelId="{EDF1A2DF-368C-4075-AEAD-7FD3542250DF}" type="presParOf" srcId="{D1BB699A-C498-42E5-81D9-ED4855D0696A}" destId="{D85390CA-B7FF-4AA5-8CE0-9B0FD999098D}" srcOrd="0" destOrd="0" presId="urn:microsoft.com/office/officeart/2005/8/layout/hierarchy2"/>
    <dgm:cxn modelId="{B1E78E34-334D-4C6E-AEA3-3133E3A7DB80}" type="presParOf" srcId="{7DDA677E-1377-48F4-92AA-CBC18A3BDF7D}" destId="{8B394E4B-1F45-4DB3-9D30-345AF982D616}" srcOrd="5" destOrd="0" presId="urn:microsoft.com/office/officeart/2005/8/layout/hierarchy2"/>
    <dgm:cxn modelId="{D17B0A1C-0A00-4B3A-9093-0E377B048AAE}" type="presParOf" srcId="{8B394E4B-1F45-4DB3-9D30-345AF982D616}" destId="{B0C7E76A-9312-456F-91F1-0C0E8E6DDC01}" srcOrd="0" destOrd="0" presId="urn:microsoft.com/office/officeart/2005/8/layout/hierarchy2"/>
    <dgm:cxn modelId="{D65F84E1-572A-4FCA-94F3-1D3D644AE4A8}" type="presParOf" srcId="{8B394E4B-1F45-4DB3-9D30-345AF982D616}" destId="{79D812EA-54AE-4963-A094-A1042C4040AD}" srcOrd="1" destOrd="0" presId="urn:microsoft.com/office/officeart/2005/8/layout/hierarchy2"/>
    <dgm:cxn modelId="{EE803252-3BBE-4E0A-98E3-F5F0C09FE030}" type="presParOf" srcId="{A1F48DE4-426B-4B48-B0F6-6AE0E3A87F8F}" destId="{A48A7494-556F-4949-8F34-B589580D8F94}" srcOrd="2" destOrd="0" presId="urn:microsoft.com/office/officeart/2005/8/layout/hierarchy2"/>
    <dgm:cxn modelId="{C1B75457-2B65-481A-AADA-F79BC9FC2A7F}" type="presParOf" srcId="{A48A7494-556F-4949-8F34-B589580D8F94}" destId="{E90FEE46-D41C-42E0-A53C-23E8FCDEFB0D}" srcOrd="0" destOrd="0" presId="urn:microsoft.com/office/officeart/2005/8/layout/hierarchy2"/>
    <dgm:cxn modelId="{3E6DE349-C4B9-4852-A24E-C5D9F37DB319}" type="presParOf" srcId="{A1F48DE4-426B-4B48-B0F6-6AE0E3A87F8F}" destId="{6098EC85-1B86-47D4-B5B6-A948A8FFB504}" srcOrd="3" destOrd="0" presId="urn:microsoft.com/office/officeart/2005/8/layout/hierarchy2"/>
    <dgm:cxn modelId="{D131ED47-F062-42EB-B6D9-0FBD1E8EF53D}" type="presParOf" srcId="{6098EC85-1B86-47D4-B5B6-A948A8FFB504}" destId="{F2BFE279-5338-402A-B563-A80F91BA6C4E}" srcOrd="0" destOrd="0" presId="urn:microsoft.com/office/officeart/2005/8/layout/hierarchy2"/>
    <dgm:cxn modelId="{7D9DF090-68F9-4B22-B461-2C7C3EAFA103}" type="presParOf" srcId="{6098EC85-1B86-47D4-B5B6-A948A8FFB504}" destId="{D341EF41-96A8-482D-94D2-42E90CA58A90}" srcOrd="1" destOrd="0" presId="urn:microsoft.com/office/officeart/2005/8/layout/hierarchy2"/>
    <dgm:cxn modelId="{EF36A27C-0EEB-4C98-BAED-707EC7F3E658}" type="presParOf" srcId="{D341EF41-96A8-482D-94D2-42E90CA58A90}" destId="{476AB1E0-1E86-4BD5-9B29-8E651F11D9EF}" srcOrd="0" destOrd="0" presId="urn:microsoft.com/office/officeart/2005/8/layout/hierarchy2"/>
    <dgm:cxn modelId="{9369D68E-FBFC-458D-9E51-BEB923354513}" type="presParOf" srcId="{476AB1E0-1E86-4BD5-9B29-8E651F11D9EF}" destId="{AF122118-120C-4799-97D1-00520214548E}" srcOrd="0" destOrd="0" presId="urn:microsoft.com/office/officeart/2005/8/layout/hierarchy2"/>
    <dgm:cxn modelId="{D91C65EF-2853-4AC8-B237-22EA317B230F}" type="presParOf" srcId="{D341EF41-96A8-482D-94D2-42E90CA58A90}" destId="{FE2D82CD-0338-4EBB-B220-985174FE971E}" srcOrd="1" destOrd="0" presId="urn:microsoft.com/office/officeart/2005/8/layout/hierarchy2"/>
    <dgm:cxn modelId="{17791C90-1A91-4AE9-8283-113126838C3B}" type="presParOf" srcId="{FE2D82CD-0338-4EBB-B220-985174FE971E}" destId="{75CEC9BE-4E4A-42F4-856D-C254161D16B9}" srcOrd="0" destOrd="0" presId="urn:microsoft.com/office/officeart/2005/8/layout/hierarchy2"/>
    <dgm:cxn modelId="{8413D45B-2946-489C-8255-14AA86B66806}" type="presParOf" srcId="{FE2D82CD-0338-4EBB-B220-985174FE971E}" destId="{EA47F14C-B487-4D8B-AB9C-B695B219360E}" srcOrd="1" destOrd="0" presId="urn:microsoft.com/office/officeart/2005/8/layout/hierarchy2"/>
    <dgm:cxn modelId="{ADBD41A2-2E92-4078-9946-45C4E6C902F7}" type="presParOf" srcId="{D341EF41-96A8-482D-94D2-42E90CA58A90}" destId="{35AD5BF0-918F-415B-A7B7-8BC302CE009D}" srcOrd="2" destOrd="0" presId="urn:microsoft.com/office/officeart/2005/8/layout/hierarchy2"/>
    <dgm:cxn modelId="{EF90EFCA-C2EF-4101-8F71-87CB2BE3DE0E}" type="presParOf" srcId="{35AD5BF0-918F-415B-A7B7-8BC302CE009D}" destId="{67075267-A11F-465B-8F92-24CA3C1CCDA6}" srcOrd="0" destOrd="0" presId="urn:microsoft.com/office/officeart/2005/8/layout/hierarchy2"/>
    <dgm:cxn modelId="{D6AB4262-448B-42FB-874B-B04CD60A44B1}" type="presParOf" srcId="{D341EF41-96A8-482D-94D2-42E90CA58A90}" destId="{1781C8AE-02B7-4DEF-BB8C-C3305033DBE3}" srcOrd="3" destOrd="0" presId="urn:microsoft.com/office/officeart/2005/8/layout/hierarchy2"/>
    <dgm:cxn modelId="{F487E8BA-DD56-43EB-B1B7-81224C110680}" type="presParOf" srcId="{1781C8AE-02B7-4DEF-BB8C-C3305033DBE3}" destId="{EE698230-9CC2-4CB7-8FFB-D549916421EE}" srcOrd="0" destOrd="0" presId="urn:microsoft.com/office/officeart/2005/8/layout/hierarchy2"/>
    <dgm:cxn modelId="{5982DD55-C08E-4382-86FE-134A8B84912E}" type="presParOf" srcId="{1781C8AE-02B7-4DEF-BB8C-C3305033DBE3}" destId="{563E951B-0B0B-437B-AC49-4DB16F715F24}"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B69CF6-7BCF-451B-ACA4-B85BFA066B29}"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kumimoji="1" lang="ja-JP" altLang="en-US"/>
        </a:p>
      </dgm:t>
    </dgm:pt>
    <dgm:pt modelId="{32B4BF8B-1508-419A-8483-31ED78AA6C97}">
      <dgm:prSet phldrT="[テキスト]" custT="1">
        <dgm:style>
          <a:lnRef idx="3">
            <a:schemeClr val="lt1"/>
          </a:lnRef>
          <a:fillRef idx="1">
            <a:schemeClr val="accent1"/>
          </a:fillRef>
          <a:effectRef idx="1">
            <a:schemeClr val="accent1"/>
          </a:effectRef>
          <a:fontRef idx="minor">
            <a:schemeClr val="lt1"/>
          </a:fontRef>
        </dgm:style>
      </dgm:prSet>
      <dgm:spPr/>
      <dgm:t>
        <a:bodyPr/>
        <a:lstStyle/>
        <a:p>
          <a:pPr algn="ctr"/>
          <a:r>
            <a:rPr kumimoji="1" lang="ja-JP" altLang="en-US" sz="2400" b="1" dirty="0"/>
            <a:t>第</a:t>
          </a:r>
          <a:r>
            <a:rPr kumimoji="1" lang="en-US" altLang="ja-JP" sz="2400" b="1" dirty="0"/>
            <a:t>1</a:t>
          </a:r>
          <a:r>
            <a:rPr kumimoji="1" lang="ja-JP" altLang="en-US" sz="2400" b="1" dirty="0"/>
            <a:t>編 総則</a:t>
          </a:r>
          <a:r>
            <a:rPr kumimoji="1" lang="en-US" altLang="ja-JP" sz="2400" b="1" dirty="0"/>
            <a:t/>
          </a:r>
          <a:br>
            <a:rPr kumimoji="1" lang="en-US" altLang="ja-JP" sz="2400" b="1" dirty="0"/>
          </a:br>
          <a:r>
            <a:rPr kumimoji="1" lang="en-US" altLang="ja-JP" sz="2400" b="1" dirty="0"/>
            <a:t/>
          </a:r>
          <a:br>
            <a:rPr kumimoji="1" lang="en-US" altLang="ja-JP" sz="2400" b="1" dirty="0"/>
          </a:br>
          <a:r>
            <a:rPr kumimoji="1" lang="ja-JP" altLang="en-US" sz="2400" b="1" dirty="0"/>
            <a:t>第</a:t>
          </a:r>
          <a:r>
            <a:rPr kumimoji="1" lang="en-US" altLang="ja-JP" sz="2400" b="1" dirty="0"/>
            <a:t>1</a:t>
          </a:r>
          <a:r>
            <a:rPr kumimoji="1" lang="ja-JP" altLang="en-US" sz="2400" b="1" dirty="0"/>
            <a:t>章　通則</a:t>
          </a:r>
        </a:p>
      </dgm:t>
    </dgm:pt>
    <dgm:pt modelId="{9B5AD2B8-D5EC-407D-9F72-FFBB90104AFB}" type="parTrans" cxnId="{568EBD55-AF6C-4A02-BDE4-5A8F25B972F2}">
      <dgm:prSet/>
      <dgm:spPr/>
      <dgm:t>
        <a:bodyPr/>
        <a:lstStyle/>
        <a:p>
          <a:pPr algn="ctr"/>
          <a:endParaRPr kumimoji="1" lang="ja-JP" altLang="en-US" sz="2400" b="1"/>
        </a:p>
      </dgm:t>
    </dgm:pt>
    <dgm:pt modelId="{65573DC9-86F7-4509-B099-2C3E8315212A}" type="sibTrans" cxnId="{568EBD55-AF6C-4A02-BDE4-5A8F25B972F2}">
      <dgm:prSet/>
      <dgm:spPr/>
      <dgm:t>
        <a:bodyPr/>
        <a:lstStyle/>
        <a:p>
          <a:pPr algn="ctr"/>
          <a:endParaRPr kumimoji="1" lang="ja-JP" altLang="en-US" sz="2400" b="1"/>
        </a:p>
      </dgm:t>
    </dgm:pt>
    <dgm:pt modelId="{384C2D1C-B087-4FE9-BDF7-540CF097CBA5}">
      <dgm:prSet phldrT="[テキスト]" custT="1">
        <dgm:style>
          <a:lnRef idx="2">
            <a:schemeClr val="accent1"/>
          </a:lnRef>
          <a:fillRef idx="1">
            <a:schemeClr val="lt1"/>
          </a:fillRef>
          <a:effectRef idx="0">
            <a:schemeClr val="accent1"/>
          </a:effectRef>
          <a:fontRef idx="minor">
            <a:schemeClr val="dk1"/>
          </a:fontRef>
        </dgm:style>
      </dgm:prSet>
      <dgm:spPr/>
      <dgm:t>
        <a:bodyPr/>
        <a:lstStyle/>
        <a:p>
          <a:pPr algn="ctr"/>
          <a:r>
            <a:rPr kumimoji="1" lang="ja-JP" altLang="en-US" sz="2400" b="1" dirty="0"/>
            <a:t> 権利の主体</a:t>
          </a:r>
        </a:p>
      </dgm:t>
    </dgm:pt>
    <dgm:pt modelId="{18BE082E-A7B3-4074-A8FD-7C7D085390CA}" type="parTrans" cxnId="{FDB08D5F-D77B-45BB-BBDA-7F2A24E18446}">
      <dgm:prSet custT="1"/>
      <dgm:spPr/>
      <dgm:t>
        <a:bodyPr/>
        <a:lstStyle/>
        <a:p>
          <a:pPr algn="ctr"/>
          <a:endParaRPr kumimoji="1" lang="ja-JP" altLang="en-US" sz="2400" b="1"/>
        </a:p>
      </dgm:t>
    </dgm:pt>
    <dgm:pt modelId="{3D05B09E-DB03-4A8D-861B-2D6B2941B8AB}" type="sibTrans" cxnId="{FDB08D5F-D77B-45BB-BBDA-7F2A24E18446}">
      <dgm:prSet/>
      <dgm:spPr/>
      <dgm:t>
        <a:bodyPr/>
        <a:lstStyle/>
        <a:p>
          <a:pPr algn="ctr"/>
          <a:endParaRPr kumimoji="1" lang="ja-JP" altLang="en-US" sz="2400" b="1"/>
        </a:p>
      </dgm:t>
    </dgm:pt>
    <dgm:pt modelId="{F974AE93-4AE1-4B37-89BF-C04F2494DAC7}">
      <dgm:prSet phldrT="[テキスト]" custT="1">
        <dgm:style>
          <a:lnRef idx="3">
            <a:schemeClr val="lt1"/>
          </a:lnRef>
          <a:fillRef idx="1">
            <a:schemeClr val="accent1"/>
          </a:fillRef>
          <a:effectRef idx="1">
            <a:schemeClr val="accent1"/>
          </a:effectRef>
          <a:fontRef idx="minor">
            <a:schemeClr val="lt1"/>
          </a:fontRef>
        </dgm:style>
      </dgm:prSet>
      <dgm:spPr/>
      <dgm:t>
        <a:bodyPr/>
        <a:lstStyle/>
        <a:p>
          <a:pPr algn="l"/>
          <a:r>
            <a:rPr kumimoji="1" lang="ja-JP" altLang="en-US" sz="2400" b="1"/>
            <a:t> 第</a:t>
          </a:r>
          <a:r>
            <a:rPr kumimoji="1" lang="en-US" altLang="ja-JP" sz="2400" b="1"/>
            <a:t>3</a:t>
          </a:r>
          <a:r>
            <a:rPr kumimoji="1" lang="ja-JP" altLang="en-US" sz="2400" b="1"/>
            <a:t>章　法人</a:t>
          </a:r>
        </a:p>
      </dgm:t>
    </dgm:pt>
    <dgm:pt modelId="{2E408C2F-EF80-4FA3-933E-37836916BD52}" type="parTrans" cxnId="{E896FF93-8FA2-442D-A9C1-D1CCC027E2E4}">
      <dgm:prSet custT="1"/>
      <dgm:spPr/>
      <dgm:t>
        <a:bodyPr/>
        <a:lstStyle/>
        <a:p>
          <a:pPr algn="ctr"/>
          <a:endParaRPr kumimoji="1" lang="ja-JP" altLang="en-US" sz="2400" b="1"/>
        </a:p>
      </dgm:t>
    </dgm:pt>
    <dgm:pt modelId="{B6811E0A-23AA-45D1-9A80-BBDFC0BAA1E9}" type="sibTrans" cxnId="{E896FF93-8FA2-442D-A9C1-D1CCC027E2E4}">
      <dgm:prSet/>
      <dgm:spPr/>
      <dgm:t>
        <a:bodyPr/>
        <a:lstStyle/>
        <a:p>
          <a:pPr algn="ctr"/>
          <a:endParaRPr kumimoji="1" lang="ja-JP" altLang="en-US" sz="2400" b="1"/>
        </a:p>
      </dgm:t>
    </dgm:pt>
    <dgm:pt modelId="{410081D3-E82D-40C0-904B-CE43F42F38B6}">
      <dgm:prSet phldrT="[テキスト]" custT="1">
        <dgm:style>
          <a:lnRef idx="2">
            <a:schemeClr val="accent1"/>
          </a:lnRef>
          <a:fillRef idx="1">
            <a:schemeClr val="lt1"/>
          </a:fillRef>
          <a:effectRef idx="0">
            <a:schemeClr val="accent1"/>
          </a:effectRef>
          <a:fontRef idx="minor">
            <a:schemeClr val="dk1"/>
          </a:fontRef>
        </dgm:style>
      </dgm:prSet>
      <dgm:spPr/>
      <dgm:t>
        <a:bodyPr/>
        <a:lstStyle/>
        <a:p>
          <a:pPr algn="ctr"/>
          <a:r>
            <a:rPr kumimoji="1" lang="ja-JP" altLang="en-US" sz="2400" b="1" dirty="0"/>
            <a:t> 権利の客体</a:t>
          </a:r>
        </a:p>
      </dgm:t>
    </dgm:pt>
    <dgm:pt modelId="{E5DD2526-8941-49FA-A544-AF0430DF524C}" type="parTrans" cxnId="{EFF85EB3-B120-4CA5-9D5B-04BEE2308C47}">
      <dgm:prSet custT="1"/>
      <dgm:spPr/>
      <dgm:t>
        <a:bodyPr/>
        <a:lstStyle/>
        <a:p>
          <a:pPr algn="ctr"/>
          <a:endParaRPr kumimoji="1" lang="ja-JP" altLang="en-US" sz="2400" b="1"/>
        </a:p>
      </dgm:t>
    </dgm:pt>
    <dgm:pt modelId="{D8D0B83A-173C-47D1-9445-8897A8B6158C}" type="sibTrans" cxnId="{EFF85EB3-B120-4CA5-9D5B-04BEE2308C47}">
      <dgm:prSet/>
      <dgm:spPr/>
      <dgm:t>
        <a:bodyPr/>
        <a:lstStyle/>
        <a:p>
          <a:pPr algn="ctr"/>
          <a:endParaRPr kumimoji="1" lang="ja-JP" altLang="en-US" sz="2400" b="1"/>
        </a:p>
      </dgm:t>
    </dgm:pt>
    <dgm:pt modelId="{6B135B91-0424-4D6B-8E4B-79FD4A49ECE1}">
      <dgm:prSet phldrT="[テキスト]" custT="1">
        <dgm:style>
          <a:lnRef idx="1">
            <a:schemeClr val="accent1"/>
          </a:lnRef>
          <a:fillRef idx="2">
            <a:schemeClr val="accent1"/>
          </a:fillRef>
          <a:effectRef idx="1">
            <a:schemeClr val="accent1"/>
          </a:effectRef>
          <a:fontRef idx="minor">
            <a:schemeClr val="dk1"/>
          </a:fontRef>
        </dgm:style>
      </dgm:prSet>
      <dgm:spPr/>
      <dgm:t>
        <a:bodyPr/>
        <a:lstStyle/>
        <a:p>
          <a:pPr algn="l"/>
          <a:r>
            <a:rPr kumimoji="1" lang="ja-JP" altLang="en-US" sz="2400" b="1" dirty="0"/>
            <a:t> </a:t>
          </a:r>
          <a:r>
            <a:rPr kumimoji="1" lang="ja-JP" altLang="en-US" sz="2400" b="1" dirty="0">
              <a:hlinkClick xmlns:r="http://schemas.openxmlformats.org/officeDocument/2006/relationships" r:id="rId1" action="ppaction://hlinksldjump"/>
            </a:rPr>
            <a:t>第</a:t>
          </a:r>
          <a:r>
            <a:rPr kumimoji="1" lang="en-US" altLang="ja-JP" sz="2400" b="1" dirty="0">
              <a:hlinkClick xmlns:r="http://schemas.openxmlformats.org/officeDocument/2006/relationships" r:id="rId1" action="ppaction://hlinksldjump"/>
            </a:rPr>
            <a:t>5</a:t>
          </a:r>
          <a:r>
            <a:rPr kumimoji="1" lang="ja-JP" altLang="en-US" sz="2400" b="1" dirty="0">
              <a:hlinkClick xmlns:r="http://schemas.openxmlformats.org/officeDocument/2006/relationships" r:id="rId1" action="ppaction://hlinksldjump"/>
            </a:rPr>
            <a:t>章　法律行為</a:t>
          </a:r>
          <a:endParaRPr kumimoji="1" lang="ja-JP" altLang="en-US" sz="2400" b="1" dirty="0"/>
        </a:p>
      </dgm:t>
    </dgm:pt>
    <dgm:pt modelId="{CB7C36D3-64B8-456E-9D36-65639EA07438}" type="parTrans" cxnId="{536F31CC-598E-47DE-9CBB-F2D46632FB72}">
      <dgm:prSet custT="1"/>
      <dgm:spPr/>
      <dgm:t>
        <a:bodyPr/>
        <a:lstStyle/>
        <a:p>
          <a:pPr algn="ctr"/>
          <a:endParaRPr kumimoji="1" lang="ja-JP" altLang="en-US" sz="2400" b="1"/>
        </a:p>
      </dgm:t>
    </dgm:pt>
    <dgm:pt modelId="{7EE3A661-1A2D-4299-9789-B2E54A62EE78}" type="sibTrans" cxnId="{536F31CC-598E-47DE-9CBB-F2D46632FB72}">
      <dgm:prSet/>
      <dgm:spPr/>
      <dgm:t>
        <a:bodyPr/>
        <a:lstStyle/>
        <a:p>
          <a:pPr algn="ctr"/>
          <a:endParaRPr kumimoji="1" lang="ja-JP" altLang="en-US" sz="2400" b="1"/>
        </a:p>
      </dgm:t>
    </dgm:pt>
    <dgm:pt modelId="{4FB03492-FB05-464F-9CDC-E6CA268A0DFA}">
      <dgm:prSet phldrT="[テキスト]" custT="1">
        <dgm:style>
          <a:lnRef idx="3">
            <a:schemeClr val="lt1"/>
          </a:lnRef>
          <a:fillRef idx="1">
            <a:schemeClr val="accent1"/>
          </a:fillRef>
          <a:effectRef idx="1">
            <a:schemeClr val="accent1"/>
          </a:effectRef>
          <a:fontRef idx="minor">
            <a:schemeClr val="lt1"/>
          </a:fontRef>
        </dgm:style>
      </dgm:prSet>
      <dgm:spPr/>
      <dgm:t>
        <a:bodyPr/>
        <a:lstStyle/>
        <a:p>
          <a:pPr algn="l"/>
          <a:r>
            <a:rPr kumimoji="1" lang="ja-JP" altLang="en-US" sz="2400" b="1"/>
            <a:t> 第</a:t>
          </a:r>
          <a:r>
            <a:rPr kumimoji="1" lang="en-US" altLang="ja-JP" sz="2400" b="1"/>
            <a:t>6</a:t>
          </a:r>
          <a:r>
            <a:rPr kumimoji="1" lang="ja-JP" altLang="en-US" sz="2400" b="1"/>
            <a:t>章　期間の計算</a:t>
          </a:r>
        </a:p>
      </dgm:t>
    </dgm:pt>
    <dgm:pt modelId="{E7449240-5EA5-4CE7-B00E-F31C25B607E1}" type="parTrans" cxnId="{4CC12348-91A5-462A-8EC5-92B016A11FE2}">
      <dgm:prSet custT="1"/>
      <dgm:spPr/>
      <dgm:t>
        <a:bodyPr/>
        <a:lstStyle/>
        <a:p>
          <a:endParaRPr kumimoji="1" lang="ja-JP" altLang="en-US" sz="2400" b="1"/>
        </a:p>
      </dgm:t>
    </dgm:pt>
    <dgm:pt modelId="{B7383524-6B12-41B3-90F6-C2E26F304D3D}" type="sibTrans" cxnId="{4CC12348-91A5-462A-8EC5-92B016A11FE2}">
      <dgm:prSet/>
      <dgm:spPr/>
      <dgm:t>
        <a:bodyPr/>
        <a:lstStyle/>
        <a:p>
          <a:endParaRPr kumimoji="1" lang="ja-JP" altLang="en-US" sz="2400" b="1"/>
        </a:p>
      </dgm:t>
    </dgm:pt>
    <dgm:pt modelId="{5CB59CA2-A053-41F0-BB89-456F7DF1AAA1}">
      <dgm:prSet phldrT="[テキスト]" custT="1">
        <dgm:style>
          <a:lnRef idx="3">
            <a:schemeClr val="lt1"/>
          </a:lnRef>
          <a:fillRef idx="1">
            <a:schemeClr val="accent1"/>
          </a:fillRef>
          <a:effectRef idx="1">
            <a:schemeClr val="accent1"/>
          </a:effectRef>
          <a:fontRef idx="minor">
            <a:schemeClr val="lt1"/>
          </a:fontRef>
        </dgm:style>
      </dgm:prSet>
      <dgm:spPr/>
      <dgm:t>
        <a:bodyPr/>
        <a:lstStyle/>
        <a:p>
          <a:pPr algn="l"/>
          <a:r>
            <a:rPr kumimoji="1" lang="ja-JP" altLang="en-US" sz="2400" b="1"/>
            <a:t> 第</a:t>
          </a:r>
          <a:r>
            <a:rPr kumimoji="1" lang="en-US" altLang="ja-JP" sz="2400" b="1"/>
            <a:t>7</a:t>
          </a:r>
          <a:r>
            <a:rPr kumimoji="1" lang="ja-JP" altLang="en-US" sz="2400" b="1"/>
            <a:t>章　時効</a:t>
          </a:r>
        </a:p>
      </dgm:t>
    </dgm:pt>
    <dgm:pt modelId="{49FBD249-E58C-4FCE-8F96-D206A4F28639}" type="parTrans" cxnId="{CEAD3356-5A9F-4908-99E0-8CF531F406A4}">
      <dgm:prSet custT="1"/>
      <dgm:spPr/>
      <dgm:t>
        <a:bodyPr/>
        <a:lstStyle/>
        <a:p>
          <a:endParaRPr kumimoji="1" lang="ja-JP" altLang="en-US" sz="2400" b="1"/>
        </a:p>
      </dgm:t>
    </dgm:pt>
    <dgm:pt modelId="{346BABDB-4908-4A8D-B6F0-2B129C0D2851}" type="sibTrans" cxnId="{CEAD3356-5A9F-4908-99E0-8CF531F406A4}">
      <dgm:prSet/>
      <dgm:spPr/>
      <dgm:t>
        <a:bodyPr/>
        <a:lstStyle/>
        <a:p>
          <a:endParaRPr kumimoji="1" lang="ja-JP" altLang="en-US" sz="2400" b="1"/>
        </a:p>
      </dgm:t>
    </dgm:pt>
    <dgm:pt modelId="{9BB0BD1C-A807-48AA-94A5-E3C791C24E35}">
      <dgm:prSet phldrT="[テキスト]" custT="1">
        <dgm:style>
          <a:lnRef idx="3">
            <a:schemeClr val="lt1"/>
          </a:lnRef>
          <a:fillRef idx="1">
            <a:schemeClr val="accent1"/>
          </a:fillRef>
          <a:effectRef idx="1">
            <a:schemeClr val="accent1"/>
          </a:effectRef>
          <a:fontRef idx="minor">
            <a:schemeClr val="lt1"/>
          </a:fontRef>
        </dgm:style>
      </dgm:prSet>
      <dgm:spPr/>
      <dgm:t>
        <a:bodyPr/>
        <a:lstStyle/>
        <a:p>
          <a:pPr algn="l"/>
          <a:r>
            <a:rPr kumimoji="1" lang="ja-JP" altLang="en-US" sz="2400" b="1"/>
            <a:t> 第</a:t>
          </a:r>
          <a:r>
            <a:rPr kumimoji="1" lang="en-US" altLang="ja-JP" sz="2400" b="1"/>
            <a:t>2</a:t>
          </a:r>
          <a:r>
            <a:rPr kumimoji="1" lang="ja-JP" altLang="en-US" sz="2400" b="1"/>
            <a:t>章　人</a:t>
          </a:r>
        </a:p>
      </dgm:t>
    </dgm:pt>
    <dgm:pt modelId="{586C3A43-C344-43B4-B7EF-31D2B4366375}" type="parTrans" cxnId="{34E1A39F-51D1-4E63-9F1D-B395313744DA}">
      <dgm:prSet custT="1"/>
      <dgm:spPr/>
      <dgm:t>
        <a:bodyPr/>
        <a:lstStyle/>
        <a:p>
          <a:endParaRPr kumimoji="1" lang="ja-JP" altLang="en-US" sz="2400" b="1"/>
        </a:p>
      </dgm:t>
    </dgm:pt>
    <dgm:pt modelId="{EA91281C-EA8E-4DE1-BB01-634B00BFD547}" type="sibTrans" cxnId="{34E1A39F-51D1-4E63-9F1D-B395313744DA}">
      <dgm:prSet/>
      <dgm:spPr/>
      <dgm:t>
        <a:bodyPr/>
        <a:lstStyle/>
        <a:p>
          <a:endParaRPr kumimoji="1" lang="ja-JP" altLang="en-US" sz="2400" b="1"/>
        </a:p>
      </dgm:t>
    </dgm:pt>
    <dgm:pt modelId="{0B9867FA-BD33-4D1E-B5F0-4C4AA875FFBF}">
      <dgm:prSet phldrT="[テキスト]" custT="1">
        <dgm:style>
          <a:lnRef idx="3">
            <a:schemeClr val="lt1"/>
          </a:lnRef>
          <a:fillRef idx="1">
            <a:schemeClr val="accent1"/>
          </a:fillRef>
          <a:effectRef idx="1">
            <a:schemeClr val="accent1"/>
          </a:effectRef>
          <a:fontRef idx="minor">
            <a:schemeClr val="lt1"/>
          </a:fontRef>
        </dgm:style>
      </dgm:prSet>
      <dgm:spPr/>
      <dgm:t>
        <a:bodyPr/>
        <a:lstStyle/>
        <a:p>
          <a:pPr algn="l"/>
          <a:r>
            <a:rPr kumimoji="1" lang="ja-JP" altLang="en-US" sz="2400" b="1"/>
            <a:t> 第</a:t>
          </a:r>
          <a:r>
            <a:rPr kumimoji="1" lang="en-US" altLang="ja-JP" sz="2400" b="1"/>
            <a:t>4</a:t>
          </a:r>
          <a:r>
            <a:rPr kumimoji="1" lang="ja-JP" altLang="en-US" sz="2400" b="1"/>
            <a:t>章　物</a:t>
          </a:r>
        </a:p>
      </dgm:t>
    </dgm:pt>
    <dgm:pt modelId="{A876BE16-A2C1-4FCE-8625-548ADD04195D}" type="parTrans" cxnId="{B9F9BC89-C643-4F55-9B21-AC41827B684D}">
      <dgm:prSet custT="1"/>
      <dgm:spPr/>
      <dgm:t>
        <a:bodyPr/>
        <a:lstStyle/>
        <a:p>
          <a:endParaRPr kumimoji="1" lang="ja-JP" altLang="en-US" sz="2400" b="1"/>
        </a:p>
      </dgm:t>
    </dgm:pt>
    <dgm:pt modelId="{B723935F-97FF-432C-BED7-75D06F3E9D68}" type="sibTrans" cxnId="{B9F9BC89-C643-4F55-9B21-AC41827B684D}">
      <dgm:prSet/>
      <dgm:spPr/>
      <dgm:t>
        <a:bodyPr/>
        <a:lstStyle/>
        <a:p>
          <a:endParaRPr kumimoji="1" lang="ja-JP" altLang="en-US" sz="2400" b="1"/>
        </a:p>
      </dgm:t>
    </dgm:pt>
    <dgm:pt modelId="{78004555-04B7-4073-ACC8-9C30ED76B9D8}">
      <dgm:prSet phldrT="[テキスト]" custT="1">
        <dgm:style>
          <a:lnRef idx="2">
            <a:schemeClr val="accent1"/>
          </a:lnRef>
          <a:fillRef idx="1">
            <a:schemeClr val="lt1"/>
          </a:fillRef>
          <a:effectRef idx="0">
            <a:schemeClr val="accent1"/>
          </a:effectRef>
          <a:fontRef idx="minor">
            <a:schemeClr val="dk1"/>
          </a:fontRef>
        </dgm:style>
      </dgm:prSet>
      <dgm:spPr/>
      <dgm:t>
        <a:bodyPr/>
        <a:lstStyle/>
        <a:p>
          <a:pPr algn="ctr"/>
          <a:r>
            <a:rPr kumimoji="1" lang="ja-JP" altLang="en-US" sz="2400" b="1"/>
            <a:t> 権利の変動</a:t>
          </a:r>
        </a:p>
      </dgm:t>
    </dgm:pt>
    <dgm:pt modelId="{F9A0E674-7ADB-4606-9DF6-76B092748506}" type="parTrans" cxnId="{DD911211-3044-417B-8AD6-A11A82C9922C}">
      <dgm:prSet custT="1"/>
      <dgm:spPr/>
      <dgm:t>
        <a:bodyPr/>
        <a:lstStyle/>
        <a:p>
          <a:endParaRPr kumimoji="1" lang="ja-JP" altLang="en-US" sz="2400" b="1"/>
        </a:p>
      </dgm:t>
    </dgm:pt>
    <dgm:pt modelId="{FF5BDD51-8BEE-480A-9A41-29C467878869}" type="sibTrans" cxnId="{DD911211-3044-417B-8AD6-A11A82C9922C}">
      <dgm:prSet/>
      <dgm:spPr/>
      <dgm:t>
        <a:bodyPr/>
        <a:lstStyle/>
        <a:p>
          <a:endParaRPr kumimoji="1" lang="ja-JP" altLang="en-US" sz="2400" b="1"/>
        </a:p>
      </dgm:t>
    </dgm:pt>
    <dgm:pt modelId="{8358A4E5-C156-418B-8E0F-450103A80CB2}" type="pres">
      <dgm:prSet presAssocID="{39B69CF6-7BCF-451B-ACA4-B85BFA066B29}" presName="diagram" presStyleCnt="0">
        <dgm:presLayoutVars>
          <dgm:chPref val="1"/>
          <dgm:dir/>
          <dgm:animOne val="branch"/>
          <dgm:animLvl val="lvl"/>
          <dgm:resizeHandles val="exact"/>
        </dgm:presLayoutVars>
      </dgm:prSet>
      <dgm:spPr/>
      <dgm:t>
        <a:bodyPr/>
        <a:lstStyle/>
        <a:p>
          <a:endParaRPr kumimoji="1" lang="ja-JP" altLang="en-US"/>
        </a:p>
      </dgm:t>
    </dgm:pt>
    <dgm:pt modelId="{399EB5BF-876F-4095-9F3B-0D0CBA7E5AC4}" type="pres">
      <dgm:prSet presAssocID="{32B4BF8B-1508-419A-8483-31ED78AA6C97}" presName="root1" presStyleCnt="0"/>
      <dgm:spPr/>
    </dgm:pt>
    <dgm:pt modelId="{52C69B5A-748E-414B-976B-375BFDFF7B85}" type="pres">
      <dgm:prSet presAssocID="{32B4BF8B-1508-419A-8483-31ED78AA6C97}" presName="LevelOneTextNode" presStyleLbl="node0" presStyleIdx="0" presStyleCnt="1" custScaleX="161051" custScaleY="214359" custLinFactNeighborX="-487" custLinFactNeighborY="-26251">
        <dgm:presLayoutVars>
          <dgm:chPref val="3"/>
        </dgm:presLayoutVars>
      </dgm:prSet>
      <dgm:spPr/>
      <dgm:t>
        <a:bodyPr/>
        <a:lstStyle/>
        <a:p>
          <a:endParaRPr kumimoji="1" lang="ja-JP" altLang="en-US"/>
        </a:p>
      </dgm:t>
    </dgm:pt>
    <dgm:pt modelId="{F7EA948F-518E-4877-B676-95772E515236}" type="pres">
      <dgm:prSet presAssocID="{32B4BF8B-1508-419A-8483-31ED78AA6C97}" presName="level2hierChild" presStyleCnt="0"/>
      <dgm:spPr/>
    </dgm:pt>
    <dgm:pt modelId="{CA051721-4BE2-4E80-BA13-A1FAA68892E7}" type="pres">
      <dgm:prSet presAssocID="{18BE082E-A7B3-4074-A8FD-7C7D085390CA}" presName="conn2-1" presStyleLbl="parChTrans1D2" presStyleIdx="0" presStyleCnt="3"/>
      <dgm:spPr/>
      <dgm:t>
        <a:bodyPr/>
        <a:lstStyle/>
        <a:p>
          <a:endParaRPr kumimoji="1" lang="ja-JP" altLang="en-US"/>
        </a:p>
      </dgm:t>
    </dgm:pt>
    <dgm:pt modelId="{4CFB1A8A-E7B3-4176-982D-018A0613C543}" type="pres">
      <dgm:prSet presAssocID="{18BE082E-A7B3-4074-A8FD-7C7D085390CA}" presName="connTx" presStyleLbl="parChTrans1D2" presStyleIdx="0" presStyleCnt="3"/>
      <dgm:spPr/>
      <dgm:t>
        <a:bodyPr/>
        <a:lstStyle/>
        <a:p>
          <a:endParaRPr kumimoji="1" lang="ja-JP" altLang="en-US"/>
        </a:p>
      </dgm:t>
    </dgm:pt>
    <dgm:pt modelId="{3B754364-2BC8-44FB-BB97-68D2D587D539}" type="pres">
      <dgm:prSet presAssocID="{384C2D1C-B087-4FE9-BDF7-540CF097CBA5}" presName="root2" presStyleCnt="0"/>
      <dgm:spPr/>
    </dgm:pt>
    <dgm:pt modelId="{37A6CE6F-3881-473A-8592-B4203E6693DF}" type="pres">
      <dgm:prSet presAssocID="{384C2D1C-B087-4FE9-BDF7-540CF097CBA5}" presName="LevelTwoTextNode" presStyleLbl="node2" presStyleIdx="0" presStyleCnt="3" custScaleX="146410" custScaleY="121001" custLinFactNeighborX="-14956" custLinFactNeighborY="-3451">
        <dgm:presLayoutVars>
          <dgm:chPref val="3"/>
        </dgm:presLayoutVars>
      </dgm:prSet>
      <dgm:spPr/>
      <dgm:t>
        <a:bodyPr/>
        <a:lstStyle/>
        <a:p>
          <a:endParaRPr kumimoji="1" lang="ja-JP" altLang="en-US"/>
        </a:p>
      </dgm:t>
    </dgm:pt>
    <dgm:pt modelId="{ED35D635-DE76-4210-970E-966A263554E7}" type="pres">
      <dgm:prSet presAssocID="{384C2D1C-B087-4FE9-BDF7-540CF097CBA5}" presName="level3hierChild" presStyleCnt="0"/>
      <dgm:spPr/>
    </dgm:pt>
    <dgm:pt modelId="{B85CD550-0B22-40BC-B671-BDBB2F1251A3}" type="pres">
      <dgm:prSet presAssocID="{586C3A43-C344-43B4-B7EF-31D2B4366375}" presName="conn2-1" presStyleLbl="parChTrans1D3" presStyleIdx="0" presStyleCnt="6"/>
      <dgm:spPr/>
      <dgm:t>
        <a:bodyPr/>
        <a:lstStyle/>
        <a:p>
          <a:endParaRPr kumimoji="1" lang="ja-JP" altLang="en-US"/>
        </a:p>
      </dgm:t>
    </dgm:pt>
    <dgm:pt modelId="{65EC2F80-FCEB-43A5-9EE5-27299CA82461}" type="pres">
      <dgm:prSet presAssocID="{586C3A43-C344-43B4-B7EF-31D2B4366375}" presName="connTx" presStyleLbl="parChTrans1D3" presStyleIdx="0" presStyleCnt="6"/>
      <dgm:spPr/>
      <dgm:t>
        <a:bodyPr/>
        <a:lstStyle/>
        <a:p>
          <a:endParaRPr kumimoji="1" lang="ja-JP" altLang="en-US"/>
        </a:p>
      </dgm:t>
    </dgm:pt>
    <dgm:pt modelId="{0FC145A7-04D4-4A98-B7CD-97C1B0011854}" type="pres">
      <dgm:prSet presAssocID="{9BB0BD1C-A807-48AA-94A5-E3C791C24E35}" presName="root2" presStyleCnt="0"/>
      <dgm:spPr/>
    </dgm:pt>
    <dgm:pt modelId="{9AF88CFD-E36A-4E63-919F-7C031DE62761}" type="pres">
      <dgm:prSet presAssocID="{9BB0BD1C-A807-48AA-94A5-E3C791C24E35}" presName="LevelTwoTextNode" presStyleLbl="node3" presStyleIdx="0" presStyleCnt="6" custScaleX="214359" custScaleY="90910" custLinFactNeighborX="-12107">
        <dgm:presLayoutVars>
          <dgm:chPref val="3"/>
        </dgm:presLayoutVars>
      </dgm:prSet>
      <dgm:spPr/>
      <dgm:t>
        <a:bodyPr/>
        <a:lstStyle/>
        <a:p>
          <a:endParaRPr kumimoji="1" lang="ja-JP" altLang="en-US"/>
        </a:p>
      </dgm:t>
    </dgm:pt>
    <dgm:pt modelId="{62FE1B06-2419-49CC-AEC4-A71685D5BA75}" type="pres">
      <dgm:prSet presAssocID="{9BB0BD1C-A807-48AA-94A5-E3C791C24E35}" presName="level3hierChild" presStyleCnt="0"/>
      <dgm:spPr/>
    </dgm:pt>
    <dgm:pt modelId="{79F8CC58-EAA2-443B-86AA-BC916B1B5EDB}" type="pres">
      <dgm:prSet presAssocID="{2E408C2F-EF80-4FA3-933E-37836916BD52}" presName="conn2-1" presStyleLbl="parChTrans1D3" presStyleIdx="1" presStyleCnt="6"/>
      <dgm:spPr/>
      <dgm:t>
        <a:bodyPr/>
        <a:lstStyle/>
        <a:p>
          <a:endParaRPr kumimoji="1" lang="ja-JP" altLang="en-US"/>
        </a:p>
      </dgm:t>
    </dgm:pt>
    <dgm:pt modelId="{79DAC474-7B11-4671-BD5A-54894D9ED05A}" type="pres">
      <dgm:prSet presAssocID="{2E408C2F-EF80-4FA3-933E-37836916BD52}" presName="connTx" presStyleLbl="parChTrans1D3" presStyleIdx="1" presStyleCnt="6"/>
      <dgm:spPr/>
      <dgm:t>
        <a:bodyPr/>
        <a:lstStyle/>
        <a:p>
          <a:endParaRPr kumimoji="1" lang="ja-JP" altLang="en-US"/>
        </a:p>
      </dgm:t>
    </dgm:pt>
    <dgm:pt modelId="{A5C7225F-1B32-45A0-8929-66916F635B7B}" type="pres">
      <dgm:prSet presAssocID="{F974AE93-4AE1-4B37-89BF-C04F2494DAC7}" presName="root2" presStyleCnt="0"/>
      <dgm:spPr/>
    </dgm:pt>
    <dgm:pt modelId="{856057BE-661D-4D5F-BE4B-38B8C9067659}" type="pres">
      <dgm:prSet presAssocID="{F974AE93-4AE1-4B37-89BF-C04F2494DAC7}" presName="LevelTwoTextNode" presStyleLbl="node3" presStyleIdx="1" presStyleCnt="6" custScaleX="214359" custScaleY="90910" custLinFactNeighborX="-10757">
        <dgm:presLayoutVars>
          <dgm:chPref val="3"/>
        </dgm:presLayoutVars>
      </dgm:prSet>
      <dgm:spPr/>
      <dgm:t>
        <a:bodyPr/>
        <a:lstStyle/>
        <a:p>
          <a:endParaRPr kumimoji="1" lang="ja-JP" altLang="en-US"/>
        </a:p>
      </dgm:t>
    </dgm:pt>
    <dgm:pt modelId="{136720D2-5F3E-42E2-8E92-339CE431AA71}" type="pres">
      <dgm:prSet presAssocID="{F974AE93-4AE1-4B37-89BF-C04F2494DAC7}" presName="level3hierChild" presStyleCnt="0"/>
      <dgm:spPr/>
    </dgm:pt>
    <dgm:pt modelId="{6B2148FD-9B83-4307-A761-2EA193623FAD}" type="pres">
      <dgm:prSet presAssocID="{E5DD2526-8941-49FA-A544-AF0430DF524C}" presName="conn2-1" presStyleLbl="parChTrans1D2" presStyleIdx="1" presStyleCnt="3"/>
      <dgm:spPr/>
      <dgm:t>
        <a:bodyPr/>
        <a:lstStyle/>
        <a:p>
          <a:endParaRPr kumimoji="1" lang="ja-JP" altLang="en-US"/>
        </a:p>
      </dgm:t>
    </dgm:pt>
    <dgm:pt modelId="{90C0421E-06AB-461F-B1EF-D0CD275858D3}" type="pres">
      <dgm:prSet presAssocID="{E5DD2526-8941-49FA-A544-AF0430DF524C}" presName="connTx" presStyleLbl="parChTrans1D2" presStyleIdx="1" presStyleCnt="3"/>
      <dgm:spPr/>
      <dgm:t>
        <a:bodyPr/>
        <a:lstStyle/>
        <a:p>
          <a:endParaRPr kumimoji="1" lang="ja-JP" altLang="en-US"/>
        </a:p>
      </dgm:t>
    </dgm:pt>
    <dgm:pt modelId="{631D53E6-5D79-4004-99C3-09B89B29C211}" type="pres">
      <dgm:prSet presAssocID="{410081D3-E82D-40C0-904B-CE43F42F38B6}" presName="root2" presStyleCnt="0"/>
      <dgm:spPr/>
    </dgm:pt>
    <dgm:pt modelId="{96DDAAE8-635A-4DA1-8F09-F0321DA0A012}" type="pres">
      <dgm:prSet presAssocID="{410081D3-E82D-40C0-904B-CE43F42F38B6}" presName="LevelTwoTextNode" presStyleLbl="node2" presStyleIdx="1" presStyleCnt="3" custScaleX="146410" custScaleY="121001" custLinFactNeighborX="-13689" custLinFactNeighborY="-178">
        <dgm:presLayoutVars>
          <dgm:chPref val="3"/>
        </dgm:presLayoutVars>
      </dgm:prSet>
      <dgm:spPr/>
      <dgm:t>
        <a:bodyPr/>
        <a:lstStyle/>
        <a:p>
          <a:endParaRPr kumimoji="1" lang="ja-JP" altLang="en-US"/>
        </a:p>
      </dgm:t>
    </dgm:pt>
    <dgm:pt modelId="{B898AE4F-2364-4FDB-A0EC-2D6C82E18CFA}" type="pres">
      <dgm:prSet presAssocID="{410081D3-E82D-40C0-904B-CE43F42F38B6}" presName="level3hierChild" presStyleCnt="0"/>
      <dgm:spPr/>
    </dgm:pt>
    <dgm:pt modelId="{416C543F-FBB7-4B9A-95E3-37243FE1EC2C}" type="pres">
      <dgm:prSet presAssocID="{A876BE16-A2C1-4FCE-8625-548ADD04195D}" presName="conn2-1" presStyleLbl="parChTrans1D3" presStyleIdx="2" presStyleCnt="6"/>
      <dgm:spPr/>
      <dgm:t>
        <a:bodyPr/>
        <a:lstStyle/>
        <a:p>
          <a:endParaRPr kumimoji="1" lang="ja-JP" altLang="en-US"/>
        </a:p>
      </dgm:t>
    </dgm:pt>
    <dgm:pt modelId="{A489FCD0-D723-45C6-B3B1-5F6D50C77BFE}" type="pres">
      <dgm:prSet presAssocID="{A876BE16-A2C1-4FCE-8625-548ADD04195D}" presName="connTx" presStyleLbl="parChTrans1D3" presStyleIdx="2" presStyleCnt="6"/>
      <dgm:spPr/>
      <dgm:t>
        <a:bodyPr/>
        <a:lstStyle/>
        <a:p>
          <a:endParaRPr kumimoji="1" lang="ja-JP" altLang="en-US"/>
        </a:p>
      </dgm:t>
    </dgm:pt>
    <dgm:pt modelId="{D107C2B1-8D0C-4FE3-AE71-547A8910A75F}" type="pres">
      <dgm:prSet presAssocID="{0B9867FA-BD33-4D1E-B5F0-4C4AA875FFBF}" presName="root2" presStyleCnt="0"/>
      <dgm:spPr/>
    </dgm:pt>
    <dgm:pt modelId="{8D94C3DB-A16F-442D-8EAF-CEE546FD901B}" type="pres">
      <dgm:prSet presAssocID="{0B9867FA-BD33-4D1E-B5F0-4C4AA875FFBF}" presName="LevelTwoTextNode" presStyleLbl="node3" presStyleIdx="2" presStyleCnt="6" custScaleX="214359" custScaleY="90910" custLinFactNeighborX="-12107">
        <dgm:presLayoutVars>
          <dgm:chPref val="3"/>
        </dgm:presLayoutVars>
      </dgm:prSet>
      <dgm:spPr/>
      <dgm:t>
        <a:bodyPr/>
        <a:lstStyle/>
        <a:p>
          <a:endParaRPr kumimoji="1" lang="ja-JP" altLang="en-US"/>
        </a:p>
      </dgm:t>
    </dgm:pt>
    <dgm:pt modelId="{985DAD24-3B2C-47C0-90A1-64959C4BDB60}" type="pres">
      <dgm:prSet presAssocID="{0B9867FA-BD33-4D1E-B5F0-4C4AA875FFBF}" presName="level3hierChild" presStyleCnt="0"/>
      <dgm:spPr/>
    </dgm:pt>
    <dgm:pt modelId="{5DB7F1A5-2847-4E7C-8429-F763F79D3665}" type="pres">
      <dgm:prSet presAssocID="{F9A0E674-7ADB-4606-9DF6-76B092748506}" presName="conn2-1" presStyleLbl="parChTrans1D2" presStyleIdx="2" presStyleCnt="3"/>
      <dgm:spPr/>
      <dgm:t>
        <a:bodyPr/>
        <a:lstStyle/>
        <a:p>
          <a:endParaRPr kumimoji="1" lang="ja-JP" altLang="en-US"/>
        </a:p>
      </dgm:t>
    </dgm:pt>
    <dgm:pt modelId="{F7C59D1A-5A2D-459A-977A-74182F853090}" type="pres">
      <dgm:prSet presAssocID="{F9A0E674-7ADB-4606-9DF6-76B092748506}" presName="connTx" presStyleLbl="parChTrans1D2" presStyleIdx="2" presStyleCnt="3"/>
      <dgm:spPr/>
      <dgm:t>
        <a:bodyPr/>
        <a:lstStyle/>
        <a:p>
          <a:endParaRPr kumimoji="1" lang="ja-JP" altLang="en-US"/>
        </a:p>
      </dgm:t>
    </dgm:pt>
    <dgm:pt modelId="{EB2ECC9C-4A1B-4347-A958-656E9E84D766}" type="pres">
      <dgm:prSet presAssocID="{78004555-04B7-4073-ACC8-9C30ED76B9D8}" presName="root2" presStyleCnt="0"/>
      <dgm:spPr/>
    </dgm:pt>
    <dgm:pt modelId="{8CA8A151-AA49-41DE-80D0-D23B9CB465C9}" type="pres">
      <dgm:prSet presAssocID="{78004555-04B7-4073-ACC8-9C30ED76B9D8}" presName="LevelTwoTextNode" presStyleLbl="node2" presStyleIdx="2" presStyleCnt="3" custScaleX="146410" custScaleY="121001" custLinFactNeighborX="-12871" custLinFactNeighborY="139">
        <dgm:presLayoutVars>
          <dgm:chPref val="3"/>
        </dgm:presLayoutVars>
      </dgm:prSet>
      <dgm:spPr/>
      <dgm:t>
        <a:bodyPr/>
        <a:lstStyle/>
        <a:p>
          <a:endParaRPr kumimoji="1" lang="ja-JP" altLang="en-US"/>
        </a:p>
      </dgm:t>
    </dgm:pt>
    <dgm:pt modelId="{91AA1374-43F0-411E-B264-274C7146DFCB}" type="pres">
      <dgm:prSet presAssocID="{78004555-04B7-4073-ACC8-9C30ED76B9D8}" presName="level3hierChild" presStyleCnt="0"/>
      <dgm:spPr/>
    </dgm:pt>
    <dgm:pt modelId="{EEB8E8FA-0A9C-4555-8573-5214F9DD3C6F}" type="pres">
      <dgm:prSet presAssocID="{CB7C36D3-64B8-456E-9D36-65639EA07438}" presName="conn2-1" presStyleLbl="parChTrans1D3" presStyleIdx="3" presStyleCnt="6"/>
      <dgm:spPr/>
      <dgm:t>
        <a:bodyPr/>
        <a:lstStyle/>
        <a:p>
          <a:endParaRPr kumimoji="1" lang="ja-JP" altLang="en-US"/>
        </a:p>
      </dgm:t>
    </dgm:pt>
    <dgm:pt modelId="{D3035C4F-A60C-467E-9B33-48585F891005}" type="pres">
      <dgm:prSet presAssocID="{CB7C36D3-64B8-456E-9D36-65639EA07438}" presName="connTx" presStyleLbl="parChTrans1D3" presStyleIdx="3" presStyleCnt="6"/>
      <dgm:spPr/>
      <dgm:t>
        <a:bodyPr/>
        <a:lstStyle/>
        <a:p>
          <a:endParaRPr kumimoji="1" lang="ja-JP" altLang="en-US"/>
        </a:p>
      </dgm:t>
    </dgm:pt>
    <dgm:pt modelId="{ED18A4F8-F109-4EF0-A965-0BE8FCAFA34E}" type="pres">
      <dgm:prSet presAssocID="{6B135B91-0424-4D6B-8E4B-79FD4A49ECE1}" presName="root2" presStyleCnt="0"/>
      <dgm:spPr/>
    </dgm:pt>
    <dgm:pt modelId="{CA46B44B-77AC-4F85-AEB1-1B34E6C18D86}" type="pres">
      <dgm:prSet presAssocID="{6B135B91-0424-4D6B-8E4B-79FD4A49ECE1}" presName="LevelTwoTextNode" presStyleLbl="node3" presStyleIdx="3" presStyleCnt="6" custScaleX="214359" custScaleY="90910" custLinFactNeighborX="-12581">
        <dgm:presLayoutVars>
          <dgm:chPref val="3"/>
        </dgm:presLayoutVars>
      </dgm:prSet>
      <dgm:spPr/>
      <dgm:t>
        <a:bodyPr/>
        <a:lstStyle/>
        <a:p>
          <a:endParaRPr kumimoji="1" lang="ja-JP" altLang="en-US"/>
        </a:p>
      </dgm:t>
    </dgm:pt>
    <dgm:pt modelId="{6AFA5653-EE2F-4973-891B-051F666CDDC6}" type="pres">
      <dgm:prSet presAssocID="{6B135B91-0424-4D6B-8E4B-79FD4A49ECE1}" presName="level3hierChild" presStyleCnt="0"/>
      <dgm:spPr/>
    </dgm:pt>
    <dgm:pt modelId="{DFB39381-11CD-446C-8C58-75DF455A59ED}" type="pres">
      <dgm:prSet presAssocID="{E7449240-5EA5-4CE7-B00E-F31C25B607E1}" presName="conn2-1" presStyleLbl="parChTrans1D3" presStyleIdx="4" presStyleCnt="6"/>
      <dgm:spPr/>
      <dgm:t>
        <a:bodyPr/>
        <a:lstStyle/>
        <a:p>
          <a:endParaRPr kumimoji="1" lang="ja-JP" altLang="en-US"/>
        </a:p>
      </dgm:t>
    </dgm:pt>
    <dgm:pt modelId="{015BCC78-F6B5-4812-B5E7-BE9948708B5C}" type="pres">
      <dgm:prSet presAssocID="{E7449240-5EA5-4CE7-B00E-F31C25B607E1}" presName="connTx" presStyleLbl="parChTrans1D3" presStyleIdx="4" presStyleCnt="6"/>
      <dgm:spPr/>
      <dgm:t>
        <a:bodyPr/>
        <a:lstStyle/>
        <a:p>
          <a:endParaRPr kumimoji="1" lang="ja-JP" altLang="en-US"/>
        </a:p>
      </dgm:t>
    </dgm:pt>
    <dgm:pt modelId="{7F1B11D9-BBEF-418F-868D-CFB80B975B61}" type="pres">
      <dgm:prSet presAssocID="{4FB03492-FB05-464F-9CDC-E6CA268A0DFA}" presName="root2" presStyleCnt="0"/>
      <dgm:spPr/>
    </dgm:pt>
    <dgm:pt modelId="{24DE1220-AEC8-496C-8123-8754BE257BD8}" type="pres">
      <dgm:prSet presAssocID="{4FB03492-FB05-464F-9CDC-E6CA268A0DFA}" presName="LevelTwoTextNode" presStyleLbl="node3" presStyleIdx="4" presStyleCnt="6" custScaleX="214359" custScaleY="90910" custLinFactNeighborX="-12960">
        <dgm:presLayoutVars>
          <dgm:chPref val="3"/>
        </dgm:presLayoutVars>
      </dgm:prSet>
      <dgm:spPr/>
      <dgm:t>
        <a:bodyPr/>
        <a:lstStyle/>
        <a:p>
          <a:endParaRPr kumimoji="1" lang="ja-JP" altLang="en-US"/>
        </a:p>
      </dgm:t>
    </dgm:pt>
    <dgm:pt modelId="{DBC10F37-397D-4414-BBF6-74F2EE9BDD66}" type="pres">
      <dgm:prSet presAssocID="{4FB03492-FB05-464F-9CDC-E6CA268A0DFA}" presName="level3hierChild" presStyleCnt="0"/>
      <dgm:spPr/>
    </dgm:pt>
    <dgm:pt modelId="{E483BDC1-83A2-406B-B89C-870B647211DB}" type="pres">
      <dgm:prSet presAssocID="{49FBD249-E58C-4FCE-8F96-D206A4F28639}" presName="conn2-1" presStyleLbl="parChTrans1D3" presStyleIdx="5" presStyleCnt="6"/>
      <dgm:spPr/>
      <dgm:t>
        <a:bodyPr/>
        <a:lstStyle/>
        <a:p>
          <a:endParaRPr kumimoji="1" lang="ja-JP" altLang="en-US"/>
        </a:p>
      </dgm:t>
    </dgm:pt>
    <dgm:pt modelId="{313AFA6D-432A-49F8-AB48-8797A9EA175F}" type="pres">
      <dgm:prSet presAssocID="{49FBD249-E58C-4FCE-8F96-D206A4F28639}" presName="connTx" presStyleLbl="parChTrans1D3" presStyleIdx="5" presStyleCnt="6"/>
      <dgm:spPr/>
      <dgm:t>
        <a:bodyPr/>
        <a:lstStyle/>
        <a:p>
          <a:endParaRPr kumimoji="1" lang="ja-JP" altLang="en-US"/>
        </a:p>
      </dgm:t>
    </dgm:pt>
    <dgm:pt modelId="{2BAB92B3-38EA-47C3-B84A-600C9FBEC9D9}" type="pres">
      <dgm:prSet presAssocID="{5CB59CA2-A053-41F0-BB89-456F7DF1AAA1}" presName="root2" presStyleCnt="0"/>
      <dgm:spPr/>
    </dgm:pt>
    <dgm:pt modelId="{8F453883-04F3-4C0C-9A64-6DEFD75CF7FE}" type="pres">
      <dgm:prSet presAssocID="{5CB59CA2-A053-41F0-BB89-456F7DF1AAA1}" presName="LevelTwoTextNode" presStyleLbl="node3" presStyleIdx="5" presStyleCnt="6" custScaleX="214359" custScaleY="90910" custLinFactNeighborX="-11693">
        <dgm:presLayoutVars>
          <dgm:chPref val="3"/>
        </dgm:presLayoutVars>
      </dgm:prSet>
      <dgm:spPr/>
      <dgm:t>
        <a:bodyPr/>
        <a:lstStyle/>
        <a:p>
          <a:endParaRPr kumimoji="1" lang="ja-JP" altLang="en-US"/>
        </a:p>
      </dgm:t>
    </dgm:pt>
    <dgm:pt modelId="{20AB3357-6901-4A98-ADF2-12A6A6709A8B}" type="pres">
      <dgm:prSet presAssocID="{5CB59CA2-A053-41F0-BB89-456F7DF1AAA1}" presName="level3hierChild" presStyleCnt="0"/>
      <dgm:spPr/>
    </dgm:pt>
  </dgm:ptLst>
  <dgm:cxnLst>
    <dgm:cxn modelId="{AE88A2C1-59E7-4DA3-896F-4ADEBF3B6576}" type="presOf" srcId="{E5DD2526-8941-49FA-A544-AF0430DF524C}" destId="{6B2148FD-9B83-4307-A761-2EA193623FAD}" srcOrd="0" destOrd="0" presId="urn:microsoft.com/office/officeart/2005/8/layout/hierarchy2"/>
    <dgm:cxn modelId="{1E12B34E-5823-4D2D-B965-33CFD0808B55}" type="presOf" srcId="{CB7C36D3-64B8-456E-9D36-65639EA07438}" destId="{EEB8E8FA-0A9C-4555-8573-5214F9DD3C6F}" srcOrd="0" destOrd="0" presId="urn:microsoft.com/office/officeart/2005/8/layout/hierarchy2"/>
    <dgm:cxn modelId="{14EFFBE9-7F57-4FAE-BC58-782C485C2B32}" type="presOf" srcId="{49FBD249-E58C-4FCE-8F96-D206A4F28639}" destId="{313AFA6D-432A-49F8-AB48-8797A9EA175F}" srcOrd="1" destOrd="0" presId="urn:microsoft.com/office/officeart/2005/8/layout/hierarchy2"/>
    <dgm:cxn modelId="{DDE16012-D33D-44C4-B56C-0447F93B193F}" type="presOf" srcId="{A876BE16-A2C1-4FCE-8625-548ADD04195D}" destId="{416C543F-FBB7-4B9A-95E3-37243FE1EC2C}" srcOrd="0" destOrd="0" presId="urn:microsoft.com/office/officeart/2005/8/layout/hierarchy2"/>
    <dgm:cxn modelId="{4B53EDCE-F1DC-40DB-835D-A0329C3A54CF}" type="presOf" srcId="{6B135B91-0424-4D6B-8E4B-79FD4A49ECE1}" destId="{CA46B44B-77AC-4F85-AEB1-1B34E6C18D86}" srcOrd="0" destOrd="0" presId="urn:microsoft.com/office/officeart/2005/8/layout/hierarchy2"/>
    <dgm:cxn modelId="{C0D945B1-C491-4A1A-ABD2-FDC3884B5465}" type="presOf" srcId="{32B4BF8B-1508-419A-8483-31ED78AA6C97}" destId="{52C69B5A-748E-414B-976B-375BFDFF7B85}" srcOrd="0" destOrd="0" presId="urn:microsoft.com/office/officeart/2005/8/layout/hierarchy2"/>
    <dgm:cxn modelId="{B9F9BC89-C643-4F55-9B21-AC41827B684D}" srcId="{410081D3-E82D-40C0-904B-CE43F42F38B6}" destId="{0B9867FA-BD33-4D1E-B5F0-4C4AA875FFBF}" srcOrd="0" destOrd="0" parTransId="{A876BE16-A2C1-4FCE-8625-548ADD04195D}" sibTransId="{B723935F-97FF-432C-BED7-75D06F3E9D68}"/>
    <dgm:cxn modelId="{92860934-C139-44E6-9748-F972076C59F7}" type="presOf" srcId="{39B69CF6-7BCF-451B-ACA4-B85BFA066B29}" destId="{8358A4E5-C156-418B-8E0F-450103A80CB2}" srcOrd="0" destOrd="0" presId="urn:microsoft.com/office/officeart/2005/8/layout/hierarchy2"/>
    <dgm:cxn modelId="{A74422E3-0259-406D-A9F9-90D0BB9A0FD7}" type="presOf" srcId="{F9A0E674-7ADB-4606-9DF6-76B092748506}" destId="{5DB7F1A5-2847-4E7C-8429-F763F79D3665}" srcOrd="0" destOrd="0" presId="urn:microsoft.com/office/officeart/2005/8/layout/hierarchy2"/>
    <dgm:cxn modelId="{34E1A39F-51D1-4E63-9F1D-B395313744DA}" srcId="{384C2D1C-B087-4FE9-BDF7-540CF097CBA5}" destId="{9BB0BD1C-A807-48AA-94A5-E3C791C24E35}" srcOrd="0" destOrd="0" parTransId="{586C3A43-C344-43B4-B7EF-31D2B4366375}" sibTransId="{EA91281C-EA8E-4DE1-BB01-634B00BFD547}"/>
    <dgm:cxn modelId="{536F31CC-598E-47DE-9CBB-F2D46632FB72}" srcId="{78004555-04B7-4073-ACC8-9C30ED76B9D8}" destId="{6B135B91-0424-4D6B-8E4B-79FD4A49ECE1}" srcOrd="0" destOrd="0" parTransId="{CB7C36D3-64B8-456E-9D36-65639EA07438}" sibTransId="{7EE3A661-1A2D-4299-9789-B2E54A62EE78}"/>
    <dgm:cxn modelId="{8425AC9A-2CA1-4B86-9A14-BD5753706890}" type="presOf" srcId="{384C2D1C-B087-4FE9-BDF7-540CF097CBA5}" destId="{37A6CE6F-3881-473A-8592-B4203E6693DF}" srcOrd="0" destOrd="0" presId="urn:microsoft.com/office/officeart/2005/8/layout/hierarchy2"/>
    <dgm:cxn modelId="{39CA49D8-0780-4DF0-B742-30E34F56AB94}" type="presOf" srcId="{586C3A43-C344-43B4-B7EF-31D2B4366375}" destId="{65EC2F80-FCEB-43A5-9EE5-27299CA82461}" srcOrd="1" destOrd="0" presId="urn:microsoft.com/office/officeart/2005/8/layout/hierarchy2"/>
    <dgm:cxn modelId="{4E24508F-AFE6-4FC4-88C2-6204864F4726}" type="presOf" srcId="{A876BE16-A2C1-4FCE-8625-548ADD04195D}" destId="{A489FCD0-D723-45C6-B3B1-5F6D50C77BFE}" srcOrd="1" destOrd="0" presId="urn:microsoft.com/office/officeart/2005/8/layout/hierarchy2"/>
    <dgm:cxn modelId="{568EBD55-AF6C-4A02-BDE4-5A8F25B972F2}" srcId="{39B69CF6-7BCF-451B-ACA4-B85BFA066B29}" destId="{32B4BF8B-1508-419A-8483-31ED78AA6C97}" srcOrd="0" destOrd="0" parTransId="{9B5AD2B8-D5EC-407D-9F72-FFBB90104AFB}" sibTransId="{65573DC9-86F7-4509-B099-2C3E8315212A}"/>
    <dgm:cxn modelId="{B0032999-5BD0-41E8-93F8-F54200E514CF}" type="presOf" srcId="{5CB59CA2-A053-41F0-BB89-456F7DF1AAA1}" destId="{8F453883-04F3-4C0C-9A64-6DEFD75CF7FE}" srcOrd="0" destOrd="0" presId="urn:microsoft.com/office/officeart/2005/8/layout/hierarchy2"/>
    <dgm:cxn modelId="{7D6D06AE-E156-4750-AD01-ED0827781E2B}" type="presOf" srcId="{49FBD249-E58C-4FCE-8F96-D206A4F28639}" destId="{E483BDC1-83A2-406B-B89C-870B647211DB}" srcOrd="0" destOrd="0" presId="urn:microsoft.com/office/officeart/2005/8/layout/hierarchy2"/>
    <dgm:cxn modelId="{EFF85EB3-B120-4CA5-9D5B-04BEE2308C47}" srcId="{32B4BF8B-1508-419A-8483-31ED78AA6C97}" destId="{410081D3-E82D-40C0-904B-CE43F42F38B6}" srcOrd="1" destOrd="0" parTransId="{E5DD2526-8941-49FA-A544-AF0430DF524C}" sibTransId="{D8D0B83A-173C-47D1-9445-8897A8B6158C}"/>
    <dgm:cxn modelId="{94E38B47-C1B2-4360-AF90-569E34F714AE}" type="presOf" srcId="{4FB03492-FB05-464F-9CDC-E6CA268A0DFA}" destId="{24DE1220-AEC8-496C-8123-8754BE257BD8}" srcOrd="0" destOrd="0" presId="urn:microsoft.com/office/officeart/2005/8/layout/hierarchy2"/>
    <dgm:cxn modelId="{28A27879-2ED4-4772-8669-56A56F5B46F3}" type="presOf" srcId="{F9A0E674-7ADB-4606-9DF6-76B092748506}" destId="{F7C59D1A-5A2D-459A-977A-74182F853090}" srcOrd="1" destOrd="0" presId="urn:microsoft.com/office/officeart/2005/8/layout/hierarchy2"/>
    <dgm:cxn modelId="{4CC12348-91A5-462A-8EC5-92B016A11FE2}" srcId="{78004555-04B7-4073-ACC8-9C30ED76B9D8}" destId="{4FB03492-FB05-464F-9CDC-E6CA268A0DFA}" srcOrd="1" destOrd="0" parTransId="{E7449240-5EA5-4CE7-B00E-F31C25B607E1}" sibTransId="{B7383524-6B12-41B3-90F6-C2E26F304D3D}"/>
    <dgm:cxn modelId="{C495ECC3-4792-458F-8EAE-0444E4F5AEE5}" type="presOf" srcId="{78004555-04B7-4073-ACC8-9C30ED76B9D8}" destId="{8CA8A151-AA49-41DE-80D0-D23B9CB465C9}" srcOrd="0" destOrd="0" presId="urn:microsoft.com/office/officeart/2005/8/layout/hierarchy2"/>
    <dgm:cxn modelId="{21494240-5EE1-464A-960B-96C655FA6964}" type="presOf" srcId="{E7449240-5EA5-4CE7-B00E-F31C25B607E1}" destId="{015BCC78-F6B5-4812-B5E7-BE9948708B5C}" srcOrd="1" destOrd="0" presId="urn:microsoft.com/office/officeart/2005/8/layout/hierarchy2"/>
    <dgm:cxn modelId="{DD911211-3044-417B-8AD6-A11A82C9922C}" srcId="{32B4BF8B-1508-419A-8483-31ED78AA6C97}" destId="{78004555-04B7-4073-ACC8-9C30ED76B9D8}" srcOrd="2" destOrd="0" parTransId="{F9A0E674-7ADB-4606-9DF6-76B092748506}" sibTransId="{FF5BDD51-8BEE-480A-9A41-29C467878869}"/>
    <dgm:cxn modelId="{CEAD3356-5A9F-4908-99E0-8CF531F406A4}" srcId="{78004555-04B7-4073-ACC8-9C30ED76B9D8}" destId="{5CB59CA2-A053-41F0-BB89-456F7DF1AAA1}" srcOrd="2" destOrd="0" parTransId="{49FBD249-E58C-4FCE-8F96-D206A4F28639}" sibTransId="{346BABDB-4908-4A8D-B6F0-2B129C0D2851}"/>
    <dgm:cxn modelId="{AF4D5E25-CB43-4FFC-AF65-B049DD585D59}" type="presOf" srcId="{E5DD2526-8941-49FA-A544-AF0430DF524C}" destId="{90C0421E-06AB-461F-B1EF-D0CD275858D3}" srcOrd="1" destOrd="0" presId="urn:microsoft.com/office/officeart/2005/8/layout/hierarchy2"/>
    <dgm:cxn modelId="{D019A3D4-0DCC-4DEC-BD34-8CBD26106BEB}" type="presOf" srcId="{9BB0BD1C-A807-48AA-94A5-E3C791C24E35}" destId="{9AF88CFD-E36A-4E63-919F-7C031DE62761}" srcOrd="0" destOrd="0" presId="urn:microsoft.com/office/officeart/2005/8/layout/hierarchy2"/>
    <dgm:cxn modelId="{A203B610-0994-4AFE-B3FC-58F34D9267DE}" type="presOf" srcId="{CB7C36D3-64B8-456E-9D36-65639EA07438}" destId="{D3035C4F-A60C-467E-9B33-48585F891005}" srcOrd="1" destOrd="0" presId="urn:microsoft.com/office/officeart/2005/8/layout/hierarchy2"/>
    <dgm:cxn modelId="{2B444348-5D5E-4CA2-90AB-98F5FFC031EF}" type="presOf" srcId="{586C3A43-C344-43B4-B7EF-31D2B4366375}" destId="{B85CD550-0B22-40BC-B671-BDBB2F1251A3}" srcOrd="0" destOrd="0" presId="urn:microsoft.com/office/officeart/2005/8/layout/hierarchy2"/>
    <dgm:cxn modelId="{9A015BED-C115-4D32-9D6E-040245C07E77}" type="presOf" srcId="{410081D3-E82D-40C0-904B-CE43F42F38B6}" destId="{96DDAAE8-635A-4DA1-8F09-F0321DA0A012}" srcOrd="0" destOrd="0" presId="urn:microsoft.com/office/officeart/2005/8/layout/hierarchy2"/>
    <dgm:cxn modelId="{E896FF93-8FA2-442D-A9C1-D1CCC027E2E4}" srcId="{384C2D1C-B087-4FE9-BDF7-540CF097CBA5}" destId="{F974AE93-4AE1-4B37-89BF-C04F2494DAC7}" srcOrd="1" destOrd="0" parTransId="{2E408C2F-EF80-4FA3-933E-37836916BD52}" sibTransId="{B6811E0A-23AA-45D1-9A80-BBDFC0BAA1E9}"/>
    <dgm:cxn modelId="{5CF41FEB-01D2-4CF8-9DC2-6CFFDC9999C3}" type="presOf" srcId="{18BE082E-A7B3-4074-A8FD-7C7D085390CA}" destId="{CA051721-4BE2-4E80-BA13-A1FAA68892E7}" srcOrd="0" destOrd="0" presId="urn:microsoft.com/office/officeart/2005/8/layout/hierarchy2"/>
    <dgm:cxn modelId="{ED231E3A-214E-4E19-9EE8-9B7CC0BF660E}" type="presOf" srcId="{18BE082E-A7B3-4074-A8FD-7C7D085390CA}" destId="{4CFB1A8A-E7B3-4176-982D-018A0613C543}" srcOrd="1" destOrd="0" presId="urn:microsoft.com/office/officeart/2005/8/layout/hierarchy2"/>
    <dgm:cxn modelId="{F326DCDB-F008-4F78-B216-0C4C1909158D}" type="presOf" srcId="{F974AE93-4AE1-4B37-89BF-C04F2494DAC7}" destId="{856057BE-661D-4D5F-BE4B-38B8C9067659}" srcOrd="0" destOrd="0" presId="urn:microsoft.com/office/officeart/2005/8/layout/hierarchy2"/>
    <dgm:cxn modelId="{FDB08D5F-D77B-45BB-BBDA-7F2A24E18446}" srcId="{32B4BF8B-1508-419A-8483-31ED78AA6C97}" destId="{384C2D1C-B087-4FE9-BDF7-540CF097CBA5}" srcOrd="0" destOrd="0" parTransId="{18BE082E-A7B3-4074-A8FD-7C7D085390CA}" sibTransId="{3D05B09E-DB03-4A8D-861B-2D6B2941B8AB}"/>
    <dgm:cxn modelId="{E82A6D1B-3C61-4FAC-8718-E55517E4CF5A}" type="presOf" srcId="{2E408C2F-EF80-4FA3-933E-37836916BD52}" destId="{79DAC474-7B11-4671-BD5A-54894D9ED05A}" srcOrd="1" destOrd="0" presId="urn:microsoft.com/office/officeart/2005/8/layout/hierarchy2"/>
    <dgm:cxn modelId="{BC53C7E3-8821-4828-B9FE-8E37AC112CAB}" type="presOf" srcId="{E7449240-5EA5-4CE7-B00E-F31C25B607E1}" destId="{DFB39381-11CD-446C-8C58-75DF455A59ED}" srcOrd="0" destOrd="0" presId="urn:microsoft.com/office/officeart/2005/8/layout/hierarchy2"/>
    <dgm:cxn modelId="{94B70A80-BAA3-4307-BABD-99E2741C14A2}" type="presOf" srcId="{0B9867FA-BD33-4D1E-B5F0-4C4AA875FFBF}" destId="{8D94C3DB-A16F-442D-8EAF-CEE546FD901B}" srcOrd="0" destOrd="0" presId="urn:microsoft.com/office/officeart/2005/8/layout/hierarchy2"/>
    <dgm:cxn modelId="{C35E499D-9DC3-42A2-B7C7-B508492CC41A}" type="presOf" srcId="{2E408C2F-EF80-4FA3-933E-37836916BD52}" destId="{79F8CC58-EAA2-443B-86AA-BC916B1B5EDB}" srcOrd="0" destOrd="0" presId="urn:microsoft.com/office/officeart/2005/8/layout/hierarchy2"/>
    <dgm:cxn modelId="{683E5A77-3B4B-4B0A-94DF-A01969B57508}" type="presParOf" srcId="{8358A4E5-C156-418B-8E0F-450103A80CB2}" destId="{399EB5BF-876F-4095-9F3B-0D0CBA7E5AC4}" srcOrd="0" destOrd="0" presId="urn:microsoft.com/office/officeart/2005/8/layout/hierarchy2"/>
    <dgm:cxn modelId="{96D50A72-8C8B-4AA2-8B8C-BC3B8E5AD71F}" type="presParOf" srcId="{399EB5BF-876F-4095-9F3B-0D0CBA7E5AC4}" destId="{52C69B5A-748E-414B-976B-375BFDFF7B85}" srcOrd="0" destOrd="0" presId="urn:microsoft.com/office/officeart/2005/8/layout/hierarchy2"/>
    <dgm:cxn modelId="{58CB4E2C-60BC-49ED-A8B4-C212D95E0FE2}" type="presParOf" srcId="{399EB5BF-876F-4095-9F3B-0D0CBA7E5AC4}" destId="{F7EA948F-518E-4877-B676-95772E515236}" srcOrd="1" destOrd="0" presId="urn:microsoft.com/office/officeart/2005/8/layout/hierarchy2"/>
    <dgm:cxn modelId="{32AD6737-DEAD-443A-A5C8-F57B27CAA9A0}" type="presParOf" srcId="{F7EA948F-518E-4877-B676-95772E515236}" destId="{CA051721-4BE2-4E80-BA13-A1FAA68892E7}" srcOrd="0" destOrd="0" presId="urn:microsoft.com/office/officeart/2005/8/layout/hierarchy2"/>
    <dgm:cxn modelId="{E3C8C9AF-EEAC-46B0-85E6-8625D8806449}" type="presParOf" srcId="{CA051721-4BE2-4E80-BA13-A1FAA68892E7}" destId="{4CFB1A8A-E7B3-4176-982D-018A0613C543}" srcOrd="0" destOrd="0" presId="urn:microsoft.com/office/officeart/2005/8/layout/hierarchy2"/>
    <dgm:cxn modelId="{02C19C7D-4A3C-4479-845B-B833FFC01824}" type="presParOf" srcId="{F7EA948F-518E-4877-B676-95772E515236}" destId="{3B754364-2BC8-44FB-BB97-68D2D587D539}" srcOrd="1" destOrd="0" presId="urn:microsoft.com/office/officeart/2005/8/layout/hierarchy2"/>
    <dgm:cxn modelId="{1CE60AE0-F7F3-4315-8D89-3AF666A64EAC}" type="presParOf" srcId="{3B754364-2BC8-44FB-BB97-68D2D587D539}" destId="{37A6CE6F-3881-473A-8592-B4203E6693DF}" srcOrd="0" destOrd="0" presId="urn:microsoft.com/office/officeart/2005/8/layout/hierarchy2"/>
    <dgm:cxn modelId="{D7453E3E-1C64-41DB-B0FB-CA816B0CBC50}" type="presParOf" srcId="{3B754364-2BC8-44FB-BB97-68D2D587D539}" destId="{ED35D635-DE76-4210-970E-966A263554E7}" srcOrd="1" destOrd="0" presId="urn:microsoft.com/office/officeart/2005/8/layout/hierarchy2"/>
    <dgm:cxn modelId="{8349DCE9-6E1B-471E-85FE-F7FD9DF8FB6E}" type="presParOf" srcId="{ED35D635-DE76-4210-970E-966A263554E7}" destId="{B85CD550-0B22-40BC-B671-BDBB2F1251A3}" srcOrd="0" destOrd="0" presId="urn:microsoft.com/office/officeart/2005/8/layout/hierarchy2"/>
    <dgm:cxn modelId="{A6973A84-6E95-4499-9BBF-C3D848BE9AE0}" type="presParOf" srcId="{B85CD550-0B22-40BC-B671-BDBB2F1251A3}" destId="{65EC2F80-FCEB-43A5-9EE5-27299CA82461}" srcOrd="0" destOrd="0" presId="urn:microsoft.com/office/officeart/2005/8/layout/hierarchy2"/>
    <dgm:cxn modelId="{4C7D2BA6-393F-4A28-B175-8CAA6E83C6C4}" type="presParOf" srcId="{ED35D635-DE76-4210-970E-966A263554E7}" destId="{0FC145A7-04D4-4A98-B7CD-97C1B0011854}" srcOrd="1" destOrd="0" presId="urn:microsoft.com/office/officeart/2005/8/layout/hierarchy2"/>
    <dgm:cxn modelId="{AD525ACA-9CC4-4F77-84E9-441F1ED3C704}" type="presParOf" srcId="{0FC145A7-04D4-4A98-B7CD-97C1B0011854}" destId="{9AF88CFD-E36A-4E63-919F-7C031DE62761}" srcOrd="0" destOrd="0" presId="urn:microsoft.com/office/officeart/2005/8/layout/hierarchy2"/>
    <dgm:cxn modelId="{A14EBD8C-64A2-4B88-94CC-915BFB2D53A1}" type="presParOf" srcId="{0FC145A7-04D4-4A98-B7CD-97C1B0011854}" destId="{62FE1B06-2419-49CC-AEC4-A71685D5BA75}" srcOrd="1" destOrd="0" presId="urn:microsoft.com/office/officeart/2005/8/layout/hierarchy2"/>
    <dgm:cxn modelId="{0445A423-5BB7-4A0B-AD86-23599A28E724}" type="presParOf" srcId="{ED35D635-DE76-4210-970E-966A263554E7}" destId="{79F8CC58-EAA2-443B-86AA-BC916B1B5EDB}" srcOrd="2" destOrd="0" presId="urn:microsoft.com/office/officeart/2005/8/layout/hierarchy2"/>
    <dgm:cxn modelId="{B5AB9497-FCC1-424C-A179-75DFFA9547D3}" type="presParOf" srcId="{79F8CC58-EAA2-443B-86AA-BC916B1B5EDB}" destId="{79DAC474-7B11-4671-BD5A-54894D9ED05A}" srcOrd="0" destOrd="0" presId="urn:microsoft.com/office/officeart/2005/8/layout/hierarchy2"/>
    <dgm:cxn modelId="{00A6857D-B120-49C2-9D2C-958C6703E062}" type="presParOf" srcId="{ED35D635-DE76-4210-970E-966A263554E7}" destId="{A5C7225F-1B32-45A0-8929-66916F635B7B}" srcOrd="3" destOrd="0" presId="urn:microsoft.com/office/officeart/2005/8/layout/hierarchy2"/>
    <dgm:cxn modelId="{7E9212AE-A154-4F6A-8741-66E15351CEEC}" type="presParOf" srcId="{A5C7225F-1B32-45A0-8929-66916F635B7B}" destId="{856057BE-661D-4D5F-BE4B-38B8C9067659}" srcOrd="0" destOrd="0" presId="urn:microsoft.com/office/officeart/2005/8/layout/hierarchy2"/>
    <dgm:cxn modelId="{9D180466-A843-42BC-8343-E60BF398E8F0}" type="presParOf" srcId="{A5C7225F-1B32-45A0-8929-66916F635B7B}" destId="{136720D2-5F3E-42E2-8E92-339CE431AA71}" srcOrd="1" destOrd="0" presId="urn:microsoft.com/office/officeart/2005/8/layout/hierarchy2"/>
    <dgm:cxn modelId="{CBC7885C-D9D7-47E7-9E21-48C73BCCF0AA}" type="presParOf" srcId="{F7EA948F-518E-4877-B676-95772E515236}" destId="{6B2148FD-9B83-4307-A761-2EA193623FAD}" srcOrd="2" destOrd="0" presId="urn:microsoft.com/office/officeart/2005/8/layout/hierarchy2"/>
    <dgm:cxn modelId="{19A75C37-57F0-43E0-B3EB-700DF0757617}" type="presParOf" srcId="{6B2148FD-9B83-4307-A761-2EA193623FAD}" destId="{90C0421E-06AB-461F-B1EF-D0CD275858D3}" srcOrd="0" destOrd="0" presId="urn:microsoft.com/office/officeart/2005/8/layout/hierarchy2"/>
    <dgm:cxn modelId="{B3F887E8-F4EA-48A5-B2BA-109A2CE3BE37}" type="presParOf" srcId="{F7EA948F-518E-4877-B676-95772E515236}" destId="{631D53E6-5D79-4004-99C3-09B89B29C211}" srcOrd="3" destOrd="0" presId="urn:microsoft.com/office/officeart/2005/8/layout/hierarchy2"/>
    <dgm:cxn modelId="{B01E2CCB-D4F0-41EB-A05A-9648B73FF250}" type="presParOf" srcId="{631D53E6-5D79-4004-99C3-09B89B29C211}" destId="{96DDAAE8-635A-4DA1-8F09-F0321DA0A012}" srcOrd="0" destOrd="0" presId="urn:microsoft.com/office/officeart/2005/8/layout/hierarchy2"/>
    <dgm:cxn modelId="{9CB3D525-5C22-4E54-A351-DDA9ED80CADC}" type="presParOf" srcId="{631D53E6-5D79-4004-99C3-09B89B29C211}" destId="{B898AE4F-2364-4FDB-A0EC-2D6C82E18CFA}" srcOrd="1" destOrd="0" presId="urn:microsoft.com/office/officeart/2005/8/layout/hierarchy2"/>
    <dgm:cxn modelId="{5D90EEF2-B8FD-462B-B57E-66BEA2CEEA73}" type="presParOf" srcId="{B898AE4F-2364-4FDB-A0EC-2D6C82E18CFA}" destId="{416C543F-FBB7-4B9A-95E3-37243FE1EC2C}" srcOrd="0" destOrd="0" presId="urn:microsoft.com/office/officeart/2005/8/layout/hierarchy2"/>
    <dgm:cxn modelId="{1F4DE67E-6545-487E-B773-295654976ACC}" type="presParOf" srcId="{416C543F-FBB7-4B9A-95E3-37243FE1EC2C}" destId="{A489FCD0-D723-45C6-B3B1-5F6D50C77BFE}" srcOrd="0" destOrd="0" presId="urn:microsoft.com/office/officeart/2005/8/layout/hierarchy2"/>
    <dgm:cxn modelId="{9E1B8126-F591-4B72-9632-BCF4983BEF50}" type="presParOf" srcId="{B898AE4F-2364-4FDB-A0EC-2D6C82E18CFA}" destId="{D107C2B1-8D0C-4FE3-AE71-547A8910A75F}" srcOrd="1" destOrd="0" presId="urn:microsoft.com/office/officeart/2005/8/layout/hierarchy2"/>
    <dgm:cxn modelId="{1A54E4FB-066C-4A51-962D-A012E5A79F9E}" type="presParOf" srcId="{D107C2B1-8D0C-4FE3-AE71-547A8910A75F}" destId="{8D94C3DB-A16F-442D-8EAF-CEE546FD901B}" srcOrd="0" destOrd="0" presId="urn:microsoft.com/office/officeart/2005/8/layout/hierarchy2"/>
    <dgm:cxn modelId="{B7533092-3333-4418-BBAC-1F7227E22027}" type="presParOf" srcId="{D107C2B1-8D0C-4FE3-AE71-547A8910A75F}" destId="{985DAD24-3B2C-47C0-90A1-64959C4BDB60}" srcOrd="1" destOrd="0" presId="urn:microsoft.com/office/officeart/2005/8/layout/hierarchy2"/>
    <dgm:cxn modelId="{2E192D34-56AF-4D34-8365-D899A0EB85AD}" type="presParOf" srcId="{F7EA948F-518E-4877-B676-95772E515236}" destId="{5DB7F1A5-2847-4E7C-8429-F763F79D3665}" srcOrd="4" destOrd="0" presId="urn:microsoft.com/office/officeart/2005/8/layout/hierarchy2"/>
    <dgm:cxn modelId="{AB329509-1CB3-4272-B5C4-7EFE6835E34A}" type="presParOf" srcId="{5DB7F1A5-2847-4E7C-8429-F763F79D3665}" destId="{F7C59D1A-5A2D-459A-977A-74182F853090}" srcOrd="0" destOrd="0" presId="urn:microsoft.com/office/officeart/2005/8/layout/hierarchy2"/>
    <dgm:cxn modelId="{5BE1C5A2-E4ED-4CF0-AB25-17AA40D90D80}" type="presParOf" srcId="{F7EA948F-518E-4877-B676-95772E515236}" destId="{EB2ECC9C-4A1B-4347-A958-656E9E84D766}" srcOrd="5" destOrd="0" presId="urn:microsoft.com/office/officeart/2005/8/layout/hierarchy2"/>
    <dgm:cxn modelId="{9D083599-E4BC-4B43-A4DA-CC6C65DAE934}" type="presParOf" srcId="{EB2ECC9C-4A1B-4347-A958-656E9E84D766}" destId="{8CA8A151-AA49-41DE-80D0-D23B9CB465C9}" srcOrd="0" destOrd="0" presId="urn:microsoft.com/office/officeart/2005/8/layout/hierarchy2"/>
    <dgm:cxn modelId="{86B5C59A-7BAB-4CBB-AC68-27C79353D638}" type="presParOf" srcId="{EB2ECC9C-4A1B-4347-A958-656E9E84D766}" destId="{91AA1374-43F0-411E-B264-274C7146DFCB}" srcOrd="1" destOrd="0" presId="urn:microsoft.com/office/officeart/2005/8/layout/hierarchy2"/>
    <dgm:cxn modelId="{E3802E77-A4B4-406E-BEFD-B1907081EF8E}" type="presParOf" srcId="{91AA1374-43F0-411E-B264-274C7146DFCB}" destId="{EEB8E8FA-0A9C-4555-8573-5214F9DD3C6F}" srcOrd="0" destOrd="0" presId="urn:microsoft.com/office/officeart/2005/8/layout/hierarchy2"/>
    <dgm:cxn modelId="{C51FDCA7-9E1C-4DCB-9DDF-B106B792AF77}" type="presParOf" srcId="{EEB8E8FA-0A9C-4555-8573-5214F9DD3C6F}" destId="{D3035C4F-A60C-467E-9B33-48585F891005}" srcOrd="0" destOrd="0" presId="urn:microsoft.com/office/officeart/2005/8/layout/hierarchy2"/>
    <dgm:cxn modelId="{A9FFB848-0396-4D5D-B56E-BBCDFCAE6CFD}" type="presParOf" srcId="{91AA1374-43F0-411E-B264-274C7146DFCB}" destId="{ED18A4F8-F109-4EF0-A965-0BE8FCAFA34E}" srcOrd="1" destOrd="0" presId="urn:microsoft.com/office/officeart/2005/8/layout/hierarchy2"/>
    <dgm:cxn modelId="{900CAAF6-786C-4185-BCB0-4CA55911FB20}" type="presParOf" srcId="{ED18A4F8-F109-4EF0-A965-0BE8FCAFA34E}" destId="{CA46B44B-77AC-4F85-AEB1-1B34E6C18D86}" srcOrd="0" destOrd="0" presId="urn:microsoft.com/office/officeart/2005/8/layout/hierarchy2"/>
    <dgm:cxn modelId="{241B5FE4-940E-4779-B137-BC20302D799F}" type="presParOf" srcId="{ED18A4F8-F109-4EF0-A965-0BE8FCAFA34E}" destId="{6AFA5653-EE2F-4973-891B-051F666CDDC6}" srcOrd="1" destOrd="0" presId="urn:microsoft.com/office/officeart/2005/8/layout/hierarchy2"/>
    <dgm:cxn modelId="{2BE3EB2D-8F8F-46AF-9841-EFB053F0E5E5}" type="presParOf" srcId="{91AA1374-43F0-411E-B264-274C7146DFCB}" destId="{DFB39381-11CD-446C-8C58-75DF455A59ED}" srcOrd="2" destOrd="0" presId="urn:microsoft.com/office/officeart/2005/8/layout/hierarchy2"/>
    <dgm:cxn modelId="{4DC22E11-0422-4D90-808C-F50C9140A9D8}" type="presParOf" srcId="{DFB39381-11CD-446C-8C58-75DF455A59ED}" destId="{015BCC78-F6B5-4812-B5E7-BE9948708B5C}" srcOrd="0" destOrd="0" presId="urn:microsoft.com/office/officeart/2005/8/layout/hierarchy2"/>
    <dgm:cxn modelId="{8ABD6B91-BB9E-4363-8CE8-33856EC893AC}" type="presParOf" srcId="{91AA1374-43F0-411E-B264-274C7146DFCB}" destId="{7F1B11D9-BBEF-418F-868D-CFB80B975B61}" srcOrd="3" destOrd="0" presId="urn:microsoft.com/office/officeart/2005/8/layout/hierarchy2"/>
    <dgm:cxn modelId="{DB567DFF-1252-4458-8346-EE47239A96E2}" type="presParOf" srcId="{7F1B11D9-BBEF-418F-868D-CFB80B975B61}" destId="{24DE1220-AEC8-496C-8123-8754BE257BD8}" srcOrd="0" destOrd="0" presId="urn:microsoft.com/office/officeart/2005/8/layout/hierarchy2"/>
    <dgm:cxn modelId="{96286501-8401-4224-BF96-B9C9ED97C24D}" type="presParOf" srcId="{7F1B11D9-BBEF-418F-868D-CFB80B975B61}" destId="{DBC10F37-397D-4414-BBF6-74F2EE9BDD66}" srcOrd="1" destOrd="0" presId="urn:microsoft.com/office/officeart/2005/8/layout/hierarchy2"/>
    <dgm:cxn modelId="{5469736B-964C-40AB-B6F6-DB80191334EC}" type="presParOf" srcId="{91AA1374-43F0-411E-B264-274C7146DFCB}" destId="{E483BDC1-83A2-406B-B89C-870B647211DB}" srcOrd="4" destOrd="0" presId="urn:microsoft.com/office/officeart/2005/8/layout/hierarchy2"/>
    <dgm:cxn modelId="{9DE6A734-04DC-41EB-9DBC-1A70BDDFF18A}" type="presParOf" srcId="{E483BDC1-83A2-406B-B89C-870B647211DB}" destId="{313AFA6D-432A-49F8-AB48-8797A9EA175F}" srcOrd="0" destOrd="0" presId="urn:microsoft.com/office/officeart/2005/8/layout/hierarchy2"/>
    <dgm:cxn modelId="{088B1C40-E854-4DBC-AD1D-ECC63404CF81}" type="presParOf" srcId="{91AA1374-43F0-411E-B264-274C7146DFCB}" destId="{2BAB92B3-38EA-47C3-B84A-600C9FBEC9D9}" srcOrd="5" destOrd="0" presId="urn:microsoft.com/office/officeart/2005/8/layout/hierarchy2"/>
    <dgm:cxn modelId="{16C275D8-D0CC-4F6D-AA0B-3AF3668E23D9}" type="presParOf" srcId="{2BAB92B3-38EA-47C3-B84A-600C9FBEC9D9}" destId="{8F453883-04F3-4C0C-9A64-6DEFD75CF7FE}" srcOrd="0" destOrd="0" presId="urn:microsoft.com/office/officeart/2005/8/layout/hierarchy2"/>
    <dgm:cxn modelId="{1DBBF584-2803-478D-8DFD-9741EFE34C54}" type="presParOf" srcId="{2BAB92B3-38EA-47C3-B84A-600C9FBEC9D9}" destId="{20AB3357-6901-4A98-ADF2-12A6A6709A8B}"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9B69CF6-7BCF-451B-ACA4-B85BFA066B29}"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kumimoji="1" lang="ja-JP" altLang="en-US"/>
        </a:p>
      </dgm:t>
    </dgm:pt>
    <dgm:pt modelId="{32B4BF8B-1508-419A-8483-31ED78AA6C97}">
      <dgm:prSet phldrT="[テキスト]" custT="1">
        <dgm:style>
          <a:lnRef idx="3">
            <a:schemeClr val="lt1"/>
          </a:lnRef>
          <a:fillRef idx="1">
            <a:schemeClr val="accent1"/>
          </a:fillRef>
          <a:effectRef idx="1">
            <a:schemeClr val="accent1"/>
          </a:effectRef>
          <a:fontRef idx="minor">
            <a:schemeClr val="lt1"/>
          </a:fontRef>
        </dgm:style>
      </dgm:prSet>
      <dgm:spPr/>
      <dgm:t>
        <a:bodyPr/>
        <a:lstStyle/>
        <a:p>
          <a:pPr algn="ctr"/>
          <a:r>
            <a:rPr kumimoji="1" lang="ja-JP" altLang="en-US" sz="2400" b="1" dirty="0" smtClean="0"/>
            <a:t>第</a:t>
          </a:r>
          <a:r>
            <a:rPr kumimoji="1" lang="en-US" altLang="ja-JP" sz="2400" b="1" dirty="0" smtClean="0"/>
            <a:t>5</a:t>
          </a:r>
          <a:r>
            <a:rPr kumimoji="1" lang="ja-JP" altLang="en-US" sz="2400" b="1" dirty="0" smtClean="0"/>
            <a:t>章</a:t>
          </a:r>
          <a:r>
            <a:rPr kumimoji="1" lang="en-US" altLang="ja-JP" sz="2400" b="1" dirty="0" smtClean="0"/>
            <a:t/>
          </a:r>
          <a:br>
            <a:rPr kumimoji="1" lang="en-US" altLang="ja-JP" sz="2400" b="1" dirty="0" smtClean="0"/>
          </a:br>
          <a:r>
            <a:rPr kumimoji="1" lang="ja-JP" altLang="en-US" sz="2400" b="1" dirty="0" smtClean="0"/>
            <a:t>法律</a:t>
          </a:r>
          <a:r>
            <a:rPr kumimoji="1" lang="ja-JP" altLang="en-US" sz="2400" b="1" dirty="0"/>
            <a:t>行為</a:t>
          </a:r>
        </a:p>
      </dgm:t>
    </dgm:pt>
    <dgm:pt modelId="{9B5AD2B8-D5EC-407D-9F72-FFBB90104AFB}" type="parTrans" cxnId="{568EBD55-AF6C-4A02-BDE4-5A8F25B972F2}">
      <dgm:prSet/>
      <dgm:spPr/>
      <dgm:t>
        <a:bodyPr/>
        <a:lstStyle/>
        <a:p>
          <a:pPr algn="ctr"/>
          <a:endParaRPr kumimoji="1" lang="ja-JP" altLang="en-US" sz="2400" b="1"/>
        </a:p>
      </dgm:t>
    </dgm:pt>
    <dgm:pt modelId="{65573DC9-86F7-4509-B099-2C3E8315212A}" type="sibTrans" cxnId="{568EBD55-AF6C-4A02-BDE4-5A8F25B972F2}">
      <dgm:prSet/>
      <dgm:spPr/>
      <dgm:t>
        <a:bodyPr/>
        <a:lstStyle/>
        <a:p>
          <a:pPr algn="ctr"/>
          <a:endParaRPr kumimoji="1" lang="ja-JP" altLang="en-US" sz="2400" b="1"/>
        </a:p>
      </dgm:t>
    </dgm:pt>
    <dgm:pt modelId="{384C2D1C-B087-4FE9-BDF7-540CF097CBA5}">
      <dgm:prSet phldrT="[テキスト]" custT="1">
        <dgm:style>
          <a:lnRef idx="3">
            <a:schemeClr val="lt1"/>
          </a:lnRef>
          <a:fillRef idx="1">
            <a:schemeClr val="accent1"/>
          </a:fillRef>
          <a:effectRef idx="1">
            <a:schemeClr val="accent1"/>
          </a:effectRef>
          <a:fontRef idx="minor">
            <a:schemeClr val="lt1"/>
          </a:fontRef>
        </dgm:style>
      </dgm:prSet>
      <dgm:spPr/>
      <dgm:t>
        <a:bodyPr/>
        <a:lstStyle/>
        <a:p>
          <a:pPr algn="l"/>
          <a:r>
            <a:rPr kumimoji="1" lang="ja-JP" altLang="en-US" sz="2400" b="1" dirty="0" smtClean="0"/>
            <a:t>　第</a:t>
          </a:r>
          <a:r>
            <a:rPr kumimoji="1" lang="en-US" altLang="ja-JP" sz="2400" b="1" dirty="0" smtClean="0"/>
            <a:t>1</a:t>
          </a:r>
          <a:r>
            <a:rPr kumimoji="1" lang="ja-JP" altLang="en-US" sz="2400" b="1" dirty="0"/>
            <a:t>節　総則</a:t>
          </a:r>
        </a:p>
      </dgm:t>
    </dgm:pt>
    <dgm:pt modelId="{18BE082E-A7B3-4074-A8FD-7C7D085390CA}" type="parTrans" cxnId="{FDB08D5F-D77B-45BB-BBDA-7F2A24E18446}">
      <dgm:prSet custT="1"/>
      <dgm:spPr/>
      <dgm:t>
        <a:bodyPr/>
        <a:lstStyle/>
        <a:p>
          <a:pPr algn="ctr"/>
          <a:endParaRPr kumimoji="1" lang="ja-JP" altLang="en-US" sz="2400" b="1"/>
        </a:p>
      </dgm:t>
    </dgm:pt>
    <dgm:pt modelId="{3D05B09E-DB03-4A8D-861B-2D6B2941B8AB}" type="sibTrans" cxnId="{FDB08D5F-D77B-45BB-BBDA-7F2A24E18446}">
      <dgm:prSet/>
      <dgm:spPr/>
      <dgm:t>
        <a:bodyPr/>
        <a:lstStyle/>
        <a:p>
          <a:pPr algn="ctr"/>
          <a:endParaRPr kumimoji="1" lang="ja-JP" altLang="en-US" sz="2400" b="1"/>
        </a:p>
      </dgm:t>
    </dgm:pt>
    <dgm:pt modelId="{410081D3-E82D-40C0-904B-CE43F42F38B6}">
      <dgm:prSet phldrT="[テキスト]" custT="1">
        <dgm:style>
          <a:lnRef idx="2">
            <a:schemeClr val="accent1"/>
          </a:lnRef>
          <a:fillRef idx="1">
            <a:schemeClr val="lt1"/>
          </a:fillRef>
          <a:effectRef idx="0">
            <a:schemeClr val="accent1"/>
          </a:effectRef>
          <a:fontRef idx="minor">
            <a:schemeClr val="dk1"/>
          </a:fontRef>
        </dgm:style>
      </dgm:prSet>
      <dgm:spPr/>
      <dgm:t>
        <a:bodyPr/>
        <a:lstStyle/>
        <a:p>
          <a:pPr algn="ctr"/>
          <a:r>
            <a:rPr kumimoji="1" lang="ja-JP" altLang="en-US" sz="2400" b="1" dirty="0"/>
            <a:t> 法律行為</a:t>
          </a:r>
          <a:r>
            <a:rPr kumimoji="1" lang="ja-JP" altLang="en-US" sz="2400" b="1" dirty="0" smtClean="0"/>
            <a:t>の</a:t>
          </a:r>
          <a:r>
            <a:rPr kumimoji="1" lang="en-US" altLang="ja-JP" sz="2400" b="1" dirty="0" smtClean="0"/>
            <a:t/>
          </a:r>
          <a:br>
            <a:rPr kumimoji="1" lang="en-US" altLang="ja-JP" sz="2400" b="1" dirty="0" smtClean="0"/>
          </a:br>
          <a:r>
            <a:rPr kumimoji="1" lang="ja-JP" altLang="en-US" sz="2400" b="1" dirty="0" smtClean="0"/>
            <a:t>構成</a:t>
          </a:r>
          <a:r>
            <a:rPr kumimoji="1" lang="ja-JP" altLang="en-US" sz="2400" b="1" dirty="0"/>
            <a:t>要素</a:t>
          </a:r>
        </a:p>
      </dgm:t>
    </dgm:pt>
    <dgm:pt modelId="{E5DD2526-8941-49FA-A544-AF0430DF524C}" type="parTrans" cxnId="{EFF85EB3-B120-4CA5-9D5B-04BEE2308C47}">
      <dgm:prSet custT="1"/>
      <dgm:spPr/>
      <dgm:t>
        <a:bodyPr/>
        <a:lstStyle/>
        <a:p>
          <a:pPr algn="ctr"/>
          <a:endParaRPr kumimoji="1" lang="ja-JP" altLang="en-US" sz="2400" b="1"/>
        </a:p>
      </dgm:t>
    </dgm:pt>
    <dgm:pt modelId="{D8D0B83A-173C-47D1-9445-8897A8B6158C}" type="sibTrans" cxnId="{EFF85EB3-B120-4CA5-9D5B-04BEE2308C47}">
      <dgm:prSet/>
      <dgm:spPr/>
      <dgm:t>
        <a:bodyPr/>
        <a:lstStyle/>
        <a:p>
          <a:pPr algn="ctr"/>
          <a:endParaRPr kumimoji="1" lang="ja-JP" altLang="en-US" sz="2400" b="1"/>
        </a:p>
      </dgm:t>
    </dgm:pt>
    <dgm:pt modelId="{0B9867FA-BD33-4D1E-B5F0-4C4AA875FFBF}">
      <dgm:prSet phldrT="[テキスト]" custT="1">
        <dgm:style>
          <a:lnRef idx="3">
            <a:schemeClr val="lt1"/>
          </a:lnRef>
          <a:fillRef idx="1">
            <a:schemeClr val="accent1"/>
          </a:fillRef>
          <a:effectRef idx="1">
            <a:schemeClr val="accent1"/>
          </a:effectRef>
          <a:fontRef idx="minor">
            <a:schemeClr val="lt1"/>
          </a:fontRef>
        </dgm:style>
      </dgm:prSet>
      <dgm:spPr/>
      <dgm:t>
        <a:bodyPr/>
        <a:lstStyle/>
        <a:p>
          <a:pPr algn="l"/>
          <a:r>
            <a:rPr kumimoji="1" lang="ja-JP" altLang="en-US" sz="2400" b="1" dirty="0" smtClean="0"/>
            <a:t>　第</a:t>
          </a:r>
          <a:r>
            <a:rPr kumimoji="1" lang="en-US" altLang="ja-JP" sz="2400" b="1" dirty="0" smtClean="0"/>
            <a:t>2</a:t>
          </a:r>
          <a:r>
            <a:rPr kumimoji="1" lang="ja-JP" altLang="en-US" sz="2400" b="1" dirty="0"/>
            <a:t>節　意思表示</a:t>
          </a:r>
        </a:p>
      </dgm:t>
    </dgm:pt>
    <dgm:pt modelId="{A876BE16-A2C1-4FCE-8625-548ADD04195D}" type="parTrans" cxnId="{B9F9BC89-C643-4F55-9B21-AC41827B684D}">
      <dgm:prSet custT="1"/>
      <dgm:spPr/>
      <dgm:t>
        <a:bodyPr/>
        <a:lstStyle/>
        <a:p>
          <a:endParaRPr kumimoji="1" lang="ja-JP" altLang="en-US" sz="2400" b="1"/>
        </a:p>
      </dgm:t>
    </dgm:pt>
    <dgm:pt modelId="{B723935F-97FF-432C-BED7-75D06F3E9D68}" type="sibTrans" cxnId="{B9F9BC89-C643-4F55-9B21-AC41827B684D}">
      <dgm:prSet/>
      <dgm:spPr/>
      <dgm:t>
        <a:bodyPr/>
        <a:lstStyle/>
        <a:p>
          <a:endParaRPr kumimoji="1" lang="ja-JP" altLang="en-US" sz="2400" b="1"/>
        </a:p>
      </dgm:t>
    </dgm:pt>
    <dgm:pt modelId="{B532DA7D-B32E-4F3E-9563-4546E048CA6F}">
      <dgm:prSet phldrT="[テキスト]" custT="1">
        <dgm:style>
          <a:lnRef idx="3">
            <a:schemeClr val="lt1"/>
          </a:lnRef>
          <a:fillRef idx="1">
            <a:schemeClr val="accent1"/>
          </a:fillRef>
          <a:effectRef idx="1">
            <a:schemeClr val="accent1"/>
          </a:effectRef>
          <a:fontRef idx="minor">
            <a:schemeClr val="lt1"/>
          </a:fontRef>
        </dgm:style>
      </dgm:prSet>
      <dgm:spPr/>
      <dgm:t>
        <a:bodyPr/>
        <a:lstStyle/>
        <a:p>
          <a:pPr algn="l"/>
          <a:r>
            <a:rPr kumimoji="1" lang="ja-JP" altLang="en-US" sz="2400" b="1" dirty="0" smtClean="0"/>
            <a:t>　第</a:t>
          </a:r>
          <a:r>
            <a:rPr kumimoji="1" lang="en-US" altLang="ja-JP" sz="2400" b="1" dirty="0" smtClean="0"/>
            <a:t>3</a:t>
          </a:r>
          <a:r>
            <a:rPr kumimoji="1" lang="ja-JP" altLang="en-US" sz="2400" b="1" dirty="0"/>
            <a:t>節　代理</a:t>
          </a:r>
        </a:p>
      </dgm:t>
    </dgm:pt>
    <dgm:pt modelId="{DBCA94EA-9E40-4C16-BA83-5929F4B40ADC}" type="parTrans" cxnId="{22465105-C1FF-4D36-9B30-192385AA8D1C}">
      <dgm:prSet custT="1"/>
      <dgm:spPr/>
      <dgm:t>
        <a:bodyPr/>
        <a:lstStyle/>
        <a:p>
          <a:endParaRPr kumimoji="1" lang="ja-JP" altLang="en-US" sz="2400"/>
        </a:p>
      </dgm:t>
    </dgm:pt>
    <dgm:pt modelId="{B4F7CC7B-BA80-4E60-89E4-6F3A15FFEC5C}" type="sibTrans" cxnId="{22465105-C1FF-4D36-9B30-192385AA8D1C}">
      <dgm:prSet/>
      <dgm:spPr/>
      <dgm:t>
        <a:bodyPr/>
        <a:lstStyle/>
        <a:p>
          <a:endParaRPr kumimoji="1" lang="ja-JP" altLang="en-US" sz="2400"/>
        </a:p>
      </dgm:t>
    </dgm:pt>
    <dgm:pt modelId="{C1933F1A-ADEF-4FE4-8D86-532D9EC44DAC}">
      <dgm:prSet phldrT="[テキスト]" custT="1">
        <dgm:style>
          <a:lnRef idx="3">
            <a:schemeClr val="lt1"/>
          </a:lnRef>
          <a:fillRef idx="1">
            <a:schemeClr val="accent1"/>
          </a:fillRef>
          <a:effectRef idx="1">
            <a:schemeClr val="accent1"/>
          </a:effectRef>
          <a:fontRef idx="minor">
            <a:schemeClr val="lt1"/>
          </a:fontRef>
        </dgm:style>
      </dgm:prSet>
      <dgm:spPr/>
      <dgm:t>
        <a:bodyPr/>
        <a:lstStyle/>
        <a:p>
          <a:pPr algn="l"/>
          <a:r>
            <a:rPr kumimoji="1" lang="ja-JP" altLang="en-US" sz="2400" b="1" dirty="0" smtClean="0"/>
            <a:t>　第</a:t>
          </a:r>
          <a:r>
            <a:rPr kumimoji="1" lang="en-US" altLang="ja-JP" sz="2400" b="1" dirty="0" smtClean="0"/>
            <a:t>4</a:t>
          </a:r>
          <a:r>
            <a:rPr kumimoji="1" lang="ja-JP" altLang="en-US" sz="2400" b="1" dirty="0"/>
            <a:t>節　</a:t>
          </a:r>
          <a:r>
            <a:rPr kumimoji="1" lang="ja-JP" altLang="en-US" sz="2400" b="1" dirty="0" smtClean="0"/>
            <a:t>無効</a:t>
          </a:r>
          <a:r>
            <a:rPr kumimoji="1" lang="en-US" altLang="ja-JP" sz="2400" b="1" dirty="0" smtClean="0"/>
            <a:t/>
          </a:r>
          <a:br>
            <a:rPr kumimoji="1" lang="en-US" altLang="ja-JP" sz="2400" b="1" dirty="0" smtClean="0"/>
          </a:br>
          <a:r>
            <a:rPr kumimoji="1" lang="ja-JP" altLang="en-US" sz="2400" b="1" dirty="0" smtClean="0"/>
            <a:t>　　　　　　及び</a:t>
          </a:r>
          <a:r>
            <a:rPr kumimoji="1" lang="ja-JP" altLang="en-US" sz="2400" b="1" dirty="0"/>
            <a:t>取消し</a:t>
          </a:r>
        </a:p>
      </dgm:t>
    </dgm:pt>
    <dgm:pt modelId="{0BE76086-77AC-48A4-9838-EFCD3A6D77D2}" type="parTrans" cxnId="{716950F3-18F0-4B8B-B6E9-C00324019A7D}">
      <dgm:prSet custT="1"/>
      <dgm:spPr/>
      <dgm:t>
        <a:bodyPr/>
        <a:lstStyle/>
        <a:p>
          <a:endParaRPr kumimoji="1" lang="ja-JP" altLang="en-US" sz="2400"/>
        </a:p>
      </dgm:t>
    </dgm:pt>
    <dgm:pt modelId="{53C58E82-D958-4BDF-94AE-9B578BA256BD}" type="sibTrans" cxnId="{716950F3-18F0-4B8B-B6E9-C00324019A7D}">
      <dgm:prSet/>
      <dgm:spPr/>
      <dgm:t>
        <a:bodyPr/>
        <a:lstStyle/>
        <a:p>
          <a:endParaRPr kumimoji="1" lang="ja-JP" altLang="en-US" sz="2400"/>
        </a:p>
      </dgm:t>
    </dgm:pt>
    <dgm:pt modelId="{98073DA9-D6A8-47C2-8920-E915997E9E90}">
      <dgm:prSet phldrT="[テキスト]" custT="1">
        <dgm:style>
          <a:lnRef idx="3">
            <a:schemeClr val="lt1"/>
          </a:lnRef>
          <a:fillRef idx="1">
            <a:schemeClr val="accent1"/>
          </a:fillRef>
          <a:effectRef idx="1">
            <a:schemeClr val="accent1"/>
          </a:effectRef>
          <a:fontRef idx="minor">
            <a:schemeClr val="lt1"/>
          </a:fontRef>
        </dgm:style>
      </dgm:prSet>
      <dgm:spPr/>
      <dgm:t>
        <a:bodyPr/>
        <a:lstStyle/>
        <a:p>
          <a:pPr algn="l"/>
          <a:r>
            <a:rPr kumimoji="1" lang="ja-JP" altLang="en-US" sz="2400" b="1" dirty="0" smtClean="0"/>
            <a:t>　第</a:t>
          </a:r>
          <a:r>
            <a:rPr kumimoji="1" lang="en-US" altLang="ja-JP" sz="2400" b="1" dirty="0" smtClean="0"/>
            <a:t>5</a:t>
          </a:r>
          <a:r>
            <a:rPr kumimoji="1" lang="ja-JP" altLang="en-US" sz="2400" b="1" dirty="0"/>
            <a:t>節　</a:t>
          </a:r>
          <a:r>
            <a:rPr kumimoji="1" lang="ja-JP" altLang="en-US" sz="2400" b="1" dirty="0" smtClean="0"/>
            <a:t>条件</a:t>
          </a:r>
          <a:r>
            <a:rPr kumimoji="1" lang="en-US" altLang="ja-JP" sz="2400" b="1" dirty="0" smtClean="0"/>
            <a:t/>
          </a:r>
          <a:br>
            <a:rPr kumimoji="1" lang="en-US" altLang="ja-JP" sz="2400" b="1" dirty="0" smtClean="0"/>
          </a:br>
          <a:r>
            <a:rPr kumimoji="1" lang="ja-JP" altLang="en-US" sz="2400" b="1" dirty="0" smtClean="0"/>
            <a:t>　　　　　　及び</a:t>
          </a:r>
          <a:r>
            <a:rPr kumimoji="1" lang="ja-JP" altLang="en-US" sz="2400" b="1" dirty="0"/>
            <a:t>期限</a:t>
          </a:r>
        </a:p>
      </dgm:t>
    </dgm:pt>
    <dgm:pt modelId="{99DDE443-4CA5-4504-89F7-89E3AEA97386}" type="parTrans" cxnId="{D6027981-A9FA-4003-8558-9512B8E24EEA}">
      <dgm:prSet custT="1"/>
      <dgm:spPr/>
      <dgm:t>
        <a:bodyPr/>
        <a:lstStyle/>
        <a:p>
          <a:endParaRPr kumimoji="1" lang="ja-JP" altLang="en-US" sz="2400"/>
        </a:p>
      </dgm:t>
    </dgm:pt>
    <dgm:pt modelId="{F6A90F77-1F32-4157-9CCB-B88C6F8380E4}" type="sibTrans" cxnId="{D6027981-A9FA-4003-8558-9512B8E24EEA}">
      <dgm:prSet/>
      <dgm:spPr/>
      <dgm:t>
        <a:bodyPr/>
        <a:lstStyle/>
        <a:p>
          <a:endParaRPr kumimoji="1" lang="ja-JP" altLang="en-US" sz="2400"/>
        </a:p>
      </dgm:t>
    </dgm:pt>
    <dgm:pt modelId="{45947DC0-50C6-44F5-92FB-46B3051DCFBD}">
      <dgm:prSet phldrT="[テキスト]" custT="1">
        <dgm:style>
          <a:lnRef idx="2">
            <a:schemeClr val="accent1"/>
          </a:lnRef>
          <a:fillRef idx="1">
            <a:schemeClr val="lt1"/>
          </a:fillRef>
          <a:effectRef idx="0">
            <a:schemeClr val="accent1"/>
          </a:effectRef>
          <a:fontRef idx="minor">
            <a:schemeClr val="dk1"/>
          </a:fontRef>
        </dgm:style>
      </dgm:prSet>
      <dgm:spPr/>
      <dgm:t>
        <a:bodyPr/>
        <a:lstStyle/>
        <a:p>
          <a:pPr algn="ctr"/>
          <a:r>
            <a:rPr kumimoji="1" lang="ja-JP" altLang="en-US" sz="2400" b="1" dirty="0"/>
            <a:t>法律行為</a:t>
          </a:r>
          <a:r>
            <a:rPr kumimoji="1" lang="ja-JP" altLang="en-US" sz="2400" b="1" dirty="0" smtClean="0"/>
            <a:t>の</a:t>
          </a:r>
          <a:r>
            <a:rPr kumimoji="1" lang="en-US" altLang="ja-JP" sz="2400" b="1" dirty="0" smtClean="0"/>
            <a:t/>
          </a:r>
          <a:br>
            <a:rPr kumimoji="1" lang="en-US" altLang="ja-JP" sz="2400" b="1" dirty="0" smtClean="0"/>
          </a:br>
          <a:r>
            <a:rPr kumimoji="1" lang="ja-JP" altLang="en-US" sz="2400" b="1" dirty="0" smtClean="0"/>
            <a:t>三面</a:t>
          </a:r>
          <a:r>
            <a:rPr kumimoji="1" lang="ja-JP" altLang="en-US" sz="2400" b="1" dirty="0"/>
            <a:t>関係</a:t>
          </a:r>
        </a:p>
      </dgm:t>
    </dgm:pt>
    <dgm:pt modelId="{3876B865-04AD-4892-ADAD-F141BE3561A2}" type="parTrans" cxnId="{2C5490DD-4A1E-4B76-B577-E3FB12CC6CCE}">
      <dgm:prSet custT="1"/>
      <dgm:spPr/>
      <dgm:t>
        <a:bodyPr/>
        <a:lstStyle/>
        <a:p>
          <a:endParaRPr kumimoji="1" lang="ja-JP" altLang="en-US" sz="2400"/>
        </a:p>
      </dgm:t>
    </dgm:pt>
    <dgm:pt modelId="{12C330AB-A39C-4532-B8D4-D00D8A89BA58}" type="sibTrans" cxnId="{2C5490DD-4A1E-4B76-B577-E3FB12CC6CCE}">
      <dgm:prSet/>
      <dgm:spPr/>
      <dgm:t>
        <a:bodyPr/>
        <a:lstStyle/>
        <a:p>
          <a:endParaRPr kumimoji="1" lang="ja-JP" altLang="en-US" sz="2400"/>
        </a:p>
      </dgm:t>
    </dgm:pt>
    <dgm:pt modelId="{A81C6309-85DE-4FB7-89C5-23947BCD0729}">
      <dgm:prSet phldrT="[テキスト]" custT="1">
        <dgm:style>
          <a:lnRef idx="2">
            <a:schemeClr val="accent1"/>
          </a:lnRef>
          <a:fillRef idx="1">
            <a:schemeClr val="lt1"/>
          </a:fillRef>
          <a:effectRef idx="0">
            <a:schemeClr val="accent1"/>
          </a:effectRef>
          <a:fontRef idx="minor">
            <a:schemeClr val="dk1"/>
          </a:fontRef>
        </dgm:style>
      </dgm:prSet>
      <dgm:spPr/>
      <dgm:t>
        <a:bodyPr/>
        <a:lstStyle/>
        <a:p>
          <a:pPr algn="ctr"/>
          <a:r>
            <a:rPr kumimoji="1" lang="ja-JP" altLang="en-US" sz="2400" b="1" dirty="0"/>
            <a:t>法律行為</a:t>
          </a:r>
          <a:r>
            <a:rPr kumimoji="1" lang="ja-JP" altLang="en-US" sz="2400" b="1" dirty="0" smtClean="0"/>
            <a:t>の</a:t>
          </a:r>
          <a:r>
            <a:rPr kumimoji="1" lang="en-US" altLang="ja-JP" sz="2400" b="1" dirty="0" smtClean="0"/>
            <a:t/>
          </a:r>
          <a:br>
            <a:rPr kumimoji="1" lang="en-US" altLang="ja-JP" sz="2400" b="1" dirty="0" smtClean="0"/>
          </a:br>
          <a:r>
            <a:rPr kumimoji="1" lang="ja-JP" altLang="en-US" sz="2400" b="1" dirty="0" smtClean="0"/>
            <a:t>無効</a:t>
          </a:r>
          <a:endParaRPr kumimoji="1" lang="ja-JP" altLang="en-US" sz="2400" b="1" dirty="0"/>
        </a:p>
      </dgm:t>
    </dgm:pt>
    <dgm:pt modelId="{3B45E27A-31FC-4548-A449-A599DF41AE23}" type="parTrans" cxnId="{29F743EB-951D-4AB2-B8AD-85D9AFF1B90E}">
      <dgm:prSet custT="1"/>
      <dgm:spPr/>
      <dgm:t>
        <a:bodyPr/>
        <a:lstStyle/>
        <a:p>
          <a:endParaRPr kumimoji="1" lang="ja-JP" altLang="en-US" sz="2400"/>
        </a:p>
      </dgm:t>
    </dgm:pt>
    <dgm:pt modelId="{8292B362-55DA-40DA-8FC6-B5ED3DBFEAEA}" type="sibTrans" cxnId="{29F743EB-951D-4AB2-B8AD-85D9AFF1B90E}">
      <dgm:prSet/>
      <dgm:spPr/>
      <dgm:t>
        <a:bodyPr/>
        <a:lstStyle/>
        <a:p>
          <a:endParaRPr kumimoji="1" lang="ja-JP" altLang="en-US" sz="2400"/>
        </a:p>
      </dgm:t>
    </dgm:pt>
    <dgm:pt modelId="{665AF95B-78B2-466A-B5D3-8550FDCEA743}">
      <dgm:prSet phldrT="[テキスト]" custT="1">
        <dgm:style>
          <a:lnRef idx="2">
            <a:schemeClr val="accent1"/>
          </a:lnRef>
          <a:fillRef idx="1">
            <a:schemeClr val="lt1"/>
          </a:fillRef>
          <a:effectRef idx="0">
            <a:schemeClr val="accent1"/>
          </a:effectRef>
          <a:fontRef idx="minor">
            <a:schemeClr val="dk1"/>
          </a:fontRef>
        </dgm:style>
      </dgm:prSet>
      <dgm:spPr/>
      <dgm:t>
        <a:bodyPr/>
        <a:lstStyle/>
        <a:p>
          <a:pPr algn="ctr"/>
          <a:r>
            <a:rPr kumimoji="1" lang="ja-JP" altLang="en-US" sz="2400" b="1" dirty="0"/>
            <a:t>法律行為</a:t>
          </a:r>
          <a:r>
            <a:rPr kumimoji="1" lang="ja-JP" altLang="en-US" sz="2400" b="1" dirty="0" smtClean="0"/>
            <a:t>の</a:t>
          </a:r>
          <a:r>
            <a:rPr kumimoji="1" lang="en-US" altLang="ja-JP" sz="2400" b="1" dirty="0" smtClean="0"/>
            <a:t/>
          </a:r>
          <a:br>
            <a:rPr kumimoji="1" lang="en-US" altLang="ja-JP" sz="2400" b="1" dirty="0" smtClean="0"/>
          </a:br>
          <a:r>
            <a:rPr kumimoji="1" lang="ja-JP" altLang="en-US" sz="2400" b="1" dirty="0" smtClean="0"/>
            <a:t>付款</a:t>
          </a:r>
          <a:endParaRPr kumimoji="1" lang="ja-JP" altLang="en-US" sz="2400" b="1" dirty="0"/>
        </a:p>
      </dgm:t>
    </dgm:pt>
    <dgm:pt modelId="{8B297B14-632C-47BD-A76A-88C6C336A1A0}" type="parTrans" cxnId="{4685D3FD-286A-423E-9F90-401396788D7A}">
      <dgm:prSet custT="1"/>
      <dgm:spPr/>
      <dgm:t>
        <a:bodyPr/>
        <a:lstStyle/>
        <a:p>
          <a:endParaRPr kumimoji="1" lang="ja-JP" altLang="en-US" sz="2400"/>
        </a:p>
      </dgm:t>
    </dgm:pt>
    <dgm:pt modelId="{3F41E636-B69D-4E16-A5ED-E7C06F82F27E}" type="sibTrans" cxnId="{4685D3FD-286A-423E-9F90-401396788D7A}">
      <dgm:prSet/>
      <dgm:spPr/>
      <dgm:t>
        <a:bodyPr/>
        <a:lstStyle/>
        <a:p>
          <a:endParaRPr kumimoji="1" lang="ja-JP" altLang="en-US" sz="2400"/>
        </a:p>
      </dgm:t>
    </dgm:pt>
    <dgm:pt modelId="{8358A4E5-C156-418B-8E0F-450103A80CB2}" type="pres">
      <dgm:prSet presAssocID="{39B69CF6-7BCF-451B-ACA4-B85BFA066B29}" presName="diagram" presStyleCnt="0">
        <dgm:presLayoutVars>
          <dgm:chPref val="1"/>
          <dgm:dir/>
          <dgm:animOne val="branch"/>
          <dgm:animLvl val="lvl"/>
          <dgm:resizeHandles val="exact"/>
        </dgm:presLayoutVars>
      </dgm:prSet>
      <dgm:spPr/>
      <dgm:t>
        <a:bodyPr/>
        <a:lstStyle/>
        <a:p>
          <a:endParaRPr kumimoji="1" lang="ja-JP" altLang="en-US"/>
        </a:p>
      </dgm:t>
    </dgm:pt>
    <dgm:pt modelId="{399EB5BF-876F-4095-9F3B-0D0CBA7E5AC4}" type="pres">
      <dgm:prSet presAssocID="{32B4BF8B-1508-419A-8483-31ED78AA6C97}" presName="root1" presStyleCnt="0"/>
      <dgm:spPr/>
    </dgm:pt>
    <dgm:pt modelId="{52C69B5A-748E-414B-976B-375BFDFF7B85}" type="pres">
      <dgm:prSet presAssocID="{32B4BF8B-1508-419A-8483-31ED78AA6C97}" presName="LevelOneTextNode" presStyleLbl="node0" presStyleIdx="0" presStyleCnt="1" custScaleX="177156" custScaleY="194872" custLinFactNeighborX="-487" custLinFactNeighborY="-9400">
        <dgm:presLayoutVars>
          <dgm:chPref val="3"/>
        </dgm:presLayoutVars>
      </dgm:prSet>
      <dgm:spPr/>
      <dgm:t>
        <a:bodyPr/>
        <a:lstStyle/>
        <a:p>
          <a:endParaRPr kumimoji="1" lang="ja-JP" altLang="en-US"/>
        </a:p>
      </dgm:t>
    </dgm:pt>
    <dgm:pt modelId="{F7EA948F-518E-4877-B676-95772E515236}" type="pres">
      <dgm:prSet presAssocID="{32B4BF8B-1508-419A-8483-31ED78AA6C97}" presName="level2hierChild" presStyleCnt="0"/>
      <dgm:spPr/>
    </dgm:pt>
    <dgm:pt modelId="{CA051721-4BE2-4E80-BA13-A1FAA68892E7}" type="pres">
      <dgm:prSet presAssocID="{18BE082E-A7B3-4074-A8FD-7C7D085390CA}" presName="conn2-1" presStyleLbl="parChTrans1D2" presStyleIdx="0" presStyleCnt="5"/>
      <dgm:spPr/>
      <dgm:t>
        <a:bodyPr/>
        <a:lstStyle/>
        <a:p>
          <a:endParaRPr kumimoji="1" lang="ja-JP" altLang="en-US"/>
        </a:p>
      </dgm:t>
    </dgm:pt>
    <dgm:pt modelId="{4CFB1A8A-E7B3-4176-982D-018A0613C543}" type="pres">
      <dgm:prSet presAssocID="{18BE082E-A7B3-4074-A8FD-7C7D085390CA}" presName="connTx" presStyleLbl="parChTrans1D2" presStyleIdx="0" presStyleCnt="5"/>
      <dgm:spPr/>
      <dgm:t>
        <a:bodyPr/>
        <a:lstStyle/>
        <a:p>
          <a:endParaRPr kumimoji="1" lang="ja-JP" altLang="en-US"/>
        </a:p>
      </dgm:t>
    </dgm:pt>
    <dgm:pt modelId="{3B754364-2BC8-44FB-BB97-68D2D587D539}" type="pres">
      <dgm:prSet presAssocID="{384C2D1C-B087-4FE9-BDF7-540CF097CBA5}" presName="root2" presStyleCnt="0"/>
      <dgm:spPr/>
    </dgm:pt>
    <dgm:pt modelId="{37A6CE6F-3881-473A-8592-B4203E6693DF}" type="pres">
      <dgm:prSet presAssocID="{384C2D1C-B087-4FE9-BDF7-540CF097CBA5}" presName="LevelTwoTextNode" presStyleLbl="node2" presStyleIdx="0" presStyleCnt="5" custScaleX="194872" custScaleY="146411" custLinFactNeighborX="-2176" custLinFactNeighborY="-479">
        <dgm:presLayoutVars>
          <dgm:chPref val="3"/>
        </dgm:presLayoutVars>
      </dgm:prSet>
      <dgm:spPr/>
      <dgm:t>
        <a:bodyPr/>
        <a:lstStyle/>
        <a:p>
          <a:endParaRPr kumimoji="1" lang="ja-JP" altLang="en-US"/>
        </a:p>
      </dgm:t>
    </dgm:pt>
    <dgm:pt modelId="{ED35D635-DE76-4210-970E-966A263554E7}" type="pres">
      <dgm:prSet presAssocID="{384C2D1C-B087-4FE9-BDF7-540CF097CBA5}" presName="level3hierChild" presStyleCnt="0"/>
      <dgm:spPr/>
    </dgm:pt>
    <dgm:pt modelId="{6B2148FD-9B83-4307-A761-2EA193623FAD}" type="pres">
      <dgm:prSet presAssocID="{E5DD2526-8941-49FA-A544-AF0430DF524C}" presName="conn2-1" presStyleLbl="parChTrans1D2" presStyleIdx="1" presStyleCnt="5"/>
      <dgm:spPr/>
      <dgm:t>
        <a:bodyPr/>
        <a:lstStyle/>
        <a:p>
          <a:endParaRPr kumimoji="1" lang="ja-JP" altLang="en-US"/>
        </a:p>
      </dgm:t>
    </dgm:pt>
    <dgm:pt modelId="{90C0421E-06AB-461F-B1EF-D0CD275858D3}" type="pres">
      <dgm:prSet presAssocID="{E5DD2526-8941-49FA-A544-AF0430DF524C}" presName="connTx" presStyleLbl="parChTrans1D2" presStyleIdx="1" presStyleCnt="5"/>
      <dgm:spPr/>
      <dgm:t>
        <a:bodyPr/>
        <a:lstStyle/>
        <a:p>
          <a:endParaRPr kumimoji="1" lang="ja-JP" altLang="en-US"/>
        </a:p>
      </dgm:t>
    </dgm:pt>
    <dgm:pt modelId="{631D53E6-5D79-4004-99C3-09B89B29C211}" type="pres">
      <dgm:prSet presAssocID="{410081D3-E82D-40C0-904B-CE43F42F38B6}" presName="root2" presStyleCnt="0"/>
      <dgm:spPr/>
    </dgm:pt>
    <dgm:pt modelId="{96DDAAE8-635A-4DA1-8F09-F0321DA0A012}" type="pres">
      <dgm:prSet presAssocID="{410081D3-E82D-40C0-904B-CE43F42F38B6}" presName="LevelTwoTextNode" presStyleLbl="node2" presStyleIdx="1" presStyleCnt="5" custScaleX="194872" custScaleY="146411" custLinFactNeighborX="-909" custLinFactNeighborY="1617">
        <dgm:presLayoutVars>
          <dgm:chPref val="3"/>
        </dgm:presLayoutVars>
      </dgm:prSet>
      <dgm:spPr/>
      <dgm:t>
        <a:bodyPr/>
        <a:lstStyle/>
        <a:p>
          <a:endParaRPr kumimoji="1" lang="ja-JP" altLang="en-US"/>
        </a:p>
      </dgm:t>
    </dgm:pt>
    <dgm:pt modelId="{B898AE4F-2364-4FDB-A0EC-2D6C82E18CFA}" type="pres">
      <dgm:prSet presAssocID="{410081D3-E82D-40C0-904B-CE43F42F38B6}" presName="level3hierChild" presStyleCnt="0"/>
      <dgm:spPr/>
    </dgm:pt>
    <dgm:pt modelId="{416C543F-FBB7-4B9A-95E3-37243FE1EC2C}" type="pres">
      <dgm:prSet presAssocID="{A876BE16-A2C1-4FCE-8625-548ADD04195D}" presName="conn2-1" presStyleLbl="parChTrans1D3" presStyleIdx="0" presStyleCnt="4"/>
      <dgm:spPr/>
      <dgm:t>
        <a:bodyPr/>
        <a:lstStyle/>
        <a:p>
          <a:endParaRPr kumimoji="1" lang="ja-JP" altLang="en-US"/>
        </a:p>
      </dgm:t>
    </dgm:pt>
    <dgm:pt modelId="{A489FCD0-D723-45C6-B3B1-5F6D50C77BFE}" type="pres">
      <dgm:prSet presAssocID="{A876BE16-A2C1-4FCE-8625-548ADD04195D}" presName="connTx" presStyleLbl="parChTrans1D3" presStyleIdx="0" presStyleCnt="4"/>
      <dgm:spPr/>
      <dgm:t>
        <a:bodyPr/>
        <a:lstStyle/>
        <a:p>
          <a:endParaRPr kumimoji="1" lang="ja-JP" altLang="en-US"/>
        </a:p>
      </dgm:t>
    </dgm:pt>
    <dgm:pt modelId="{D107C2B1-8D0C-4FE3-AE71-547A8910A75F}" type="pres">
      <dgm:prSet presAssocID="{0B9867FA-BD33-4D1E-B5F0-4C4AA875FFBF}" presName="root2" presStyleCnt="0"/>
      <dgm:spPr/>
    </dgm:pt>
    <dgm:pt modelId="{8D94C3DB-A16F-442D-8EAF-CEE546FD901B}" type="pres">
      <dgm:prSet presAssocID="{0B9867FA-BD33-4D1E-B5F0-4C4AA875FFBF}" presName="LevelTwoTextNode" presStyleLbl="node3" presStyleIdx="0" presStyleCnt="4" custScaleX="285311" custScaleY="146411" custLinFactNeighborX="-747">
        <dgm:presLayoutVars>
          <dgm:chPref val="3"/>
        </dgm:presLayoutVars>
      </dgm:prSet>
      <dgm:spPr/>
      <dgm:t>
        <a:bodyPr/>
        <a:lstStyle/>
        <a:p>
          <a:endParaRPr kumimoji="1" lang="ja-JP" altLang="en-US"/>
        </a:p>
      </dgm:t>
    </dgm:pt>
    <dgm:pt modelId="{985DAD24-3B2C-47C0-90A1-64959C4BDB60}" type="pres">
      <dgm:prSet presAssocID="{0B9867FA-BD33-4D1E-B5F0-4C4AA875FFBF}" presName="level3hierChild" presStyleCnt="0"/>
      <dgm:spPr/>
    </dgm:pt>
    <dgm:pt modelId="{40E82A48-7D21-44FD-A3AA-397E0C52313D}" type="pres">
      <dgm:prSet presAssocID="{3876B865-04AD-4892-ADAD-F141BE3561A2}" presName="conn2-1" presStyleLbl="parChTrans1D2" presStyleIdx="2" presStyleCnt="5"/>
      <dgm:spPr/>
      <dgm:t>
        <a:bodyPr/>
        <a:lstStyle/>
        <a:p>
          <a:endParaRPr kumimoji="1" lang="ja-JP" altLang="en-US"/>
        </a:p>
      </dgm:t>
    </dgm:pt>
    <dgm:pt modelId="{3B535E55-BBCF-4016-BFD1-52F09ACF5929}" type="pres">
      <dgm:prSet presAssocID="{3876B865-04AD-4892-ADAD-F141BE3561A2}" presName="connTx" presStyleLbl="parChTrans1D2" presStyleIdx="2" presStyleCnt="5"/>
      <dgm:spPr/>
      <dgm:t>
        <a:bodyPr/>
        <a:lstStyle/>
        <a:p>
          <a:endParaRPr kumimoji="1" lang="ja-JP" altLang="en-US"/>
        </a:p>
      </dgm:t>
    </dgm:pt>
    <dgm:pt modelId="{433ACCBF-C2D1-4B5C-998D-1745D85759E1}" type="pres">
      <dgm:prSet presAssocID="{45947DC0-50C6-44F5-92FB-46B3051DCFBD}" presName="root2" presStyleCnt="0"/>
      <dgm:spPr/>
    </dgm:pt>
    <dgm:pt modelId="{4D946962-3349-41A2-BF3B-AE8823E3131E}" type="pres">
      <dgm:prSet presAssocID="{45947DC0-50C6-44F5-92FB-46B3051DCFBD}" presName="LevelTwoTextNode" presStyleLbl="node2" presStyleIdx="2" presStyleCnt="5" custScaleX="194872" custScaleY="146411">
        <dgm:presLayoutVars>
          <dgm:chPref val="3"/>
        </dgm:presLayoutVars>
      </dgm:prSet>
      <dgm:spPr/>
      <dgm:t>
        <a:bodyPr/>
        <a:lstStyle/>
        <a:p>
          <a:endParaRPr kumimoji="1" lang="ja-JP" altLang="en-US"/>
        </a:p>
      </dgm:t>
    </dgm:pt>
    <dgm:pt modelId="{757227A6-A905-4706-A3A5-8C70D17868B3}" type="pres">
      <dgm:prSet presAssocID="{45947DC0-50C6-44F5-92FB-46B3051DCFBD}" presName="level3hierChild" presStyleCnt="0"/>
      <dgm:spPr/>
    </dgm:pt>
    <dgm:pt modelId="{7728113C-B4EE-489C-B396-9075F827708B}" type="pres">
      <dgm:prSet presAssocID="{DBCA94EA-9E40-4C16-BA83-5929F4B40ADC}" presName="conn2-1" presStyleLbl="parChTrans1D3" presStyleIdx="1" presStyleCnt="4"/>
      <dgm:spPr/>
      <dgm:t>
        <a:bodyPr/>
        <a:lstStyle/>
        <a:p>
          <a:endParaRPr kumimoji="1" lang="ja-JP" altLang="en-US"/>
        </a:p>
      </dgm:t>
    </dgm:pt>
    <dgm:pt modelId="{86BAE834-0C0B-4E74-92DC-B944458910EB}" type="pres">
      <dgm:prSet presAssocID="{DBCA94EA-9E40-4C16-BA83-5929F4B40ADC}" presName="connTx" presStyleLbl="parChTrans1D3" presStyleIdx="1" presStyleCnt="4"/>
      <dgm:spPr/>
      <dgm:t>
        <a:bodyPr/>
        <a:lstStyle/>
        <a:p>
          <a:endParaRPr kumimoji="1" lang="ja-JP" altLang="en-US"/>
        </a:p>
      </dgm:t>
    </dgm:pt>
    <dgm:pt modelId="{26616D05-AF3D-4026-B5C1-1E37987A5668}" type="pres">
      <dgm:prSet presAssocID="{B532DA7D-B32E-4F3E-9563-4546E048CA6F}" presName="root2" presStyleCnt="0"/>
      <dgm:spPr/>
    </dgm:pt>
    <dgm:pt modelId="{5CE120DE-0CF6-4B95-B29E-65C52084A937}" type="pres">
      <dgm:prSet presAssocID="{B532DA7D-B32E-4F3E-9563-4546E048CA6F}" presName="LevelTwoTextNode" presStyleLbl="node3" presStyleIdx="1" presStyleCnt="4" custScaleX="285311" custScaleY="146411">
        <dgm:presLayoutVars>
          <dgm:chPref val="3"/>
        </dgm:presLayoutVars>
      </dgm:prSet>
      <dgm:spPr/>
      <dgm:t>
        <a:bodyPr/>
        <a:lstStyle/>
        <a:p>
          <a:endParaRPr kumimoji="1" lang="ja-JP" altLang="en-US"/>
        </a:p>
      </dgm:t>
    </dgm:pt>
    <dgm:pt modelId="{15411979-E94E-41FF-BAAF-FCEA9F7B5453}" type="pres">
      <dgm:prSet presAssocID="{B532DA7D-B32E-4F3E-9563-4546E048CA6F}" presName="level3hierChild" presStyleCnt="0"/>
      <dgm:spPr/>
    </dgm:pt>
    <dgm:pt modelId="{ADD87883-D215-411E-8D32-8E6383BAF957}" type="pres">
      <dgm:prSet presAssocID="{3B45E27A-31FC-4548-A449-A599DF41AE23}" presName="conn2-1" presStyleLbl="parChTrans1D2" presStyleIdx="3" presStyleCnt="5"/>
      <dgm:spPr/>
      <dgm:t>
        <a:bodyPr/>
        <a:lstStyle/>
        <a:p>
          <a:endParaRPr kumimoji="1" lang="ja-JP" altLang="en-US"/>
        </a:p>
      </dgm:t>
    </dgm:pt>
    <dgm:pt modelId="{45C189D0-F85F-4EC8-86F1-1CBEEE2EF42A}" type="pres">
      <dgm:prSet presAssocID="{3B45E27A-31FC-4548-A449-A599DF41AE23}" presName="connTx" presStyleLbl="parChTrans1D2" presStyleIdx="3" presStyleCnt="5"/>
      <dgm:spPr/>
      <dgm:t>
        <a:bodyPr/>
        <a:lstStyle/>
        <a:p>
          <a:endParaRPr kumimoji="1" lang="ja-JP" altLang="en-US"/>
        </a:p>
      </dgm:t>
    </dgm:pt>
    <dgm:pt modelId="{268978FC-CE2C-47C1-B550-4D8425A4E019}" type="pres">
      <dgm:prSet presAssocID="{A81C6309-85DE-4FB7-89C5-23947BCD0729}" presName="root2" presStyleCnt="0"/>
      <dgm:spPr/>
    </dgm:pt>
    <dgm:pt modelId="{DB855A1C-FD5B-4F08-B263-2CDC5F78C221}" type="pres">
      <dgm:prSet presAssocID="{A81C6309-85DE-4FB7-89C5-23947BCD0729}" presName="LevelTwoTextNode" presStyleLbl="node2" presStyleIdx="3" presStyleCnt="5" custScaleX="194872" custScaleY="146411">
        <dgm:presLayoutVars>
          <dgm:chPref val="3"/>
        </dgm:presLayoutVars>
      </dgm:prSet>
      <dgm:spPr/>
      <dgm:t>
        <a:bodyPr/>
        <a:lstStyle/>
        <a:p>
          <a:endParaRPr kumimoji="1" lang="ja-JP" altLang="en-US"/>
        </a:p>
      </dgm:t>
    </dgm:pt>
    <dgm:pt modelId="{EE38D61B-426C-4630-8900-1665A8CBCA6D}" type="pres">
      <dgm:prSet presAssocID="{A81C6309-85DE-4FB7-89C5-23947BCD0729}" presName="level3hierChild" presStyleCnt="0"/>
      <dgm:spPr/>
    </dgm:pt>
    <dgm:pt modelId="{7CA862C0-ADF2-4882-B32E-12BFD20F5D88}" type="pres">
      <dgm:prSet presAssocID="{0BE76086-77AC-48A4-9838-EFCD3A6D77D2}" presName="conn2-1" presStyleLbl="parChTrans1D3" presStyleIdx="2" presStyleCnt="4"/>
      <dgm:spPr/>
      <dgm:t>
        <a:bodyPr/>
        <a:lstStyle/>
        <a:p>
          <a:endParaRPr kumimoji="1" lang="ja-JP" altLang="en-US"/>
        </a:p>
      </dgm:t>
    </dgm:pt>
    <dgm:pt modelId="{DF112DA9-0EF0-43A4-80A2-0E15278388E0}" type="pres">
      <dgm:prSet presAssocID="{0BE76086-77AC-48A4-9838-EFCD3A6D77D2}" presName="connTx" presStyleLbl="parChTrans1D3" presStyleIdx="2" presStyleCnt="4"/>
      <dgm:spPr/>
      <dgm:t>
        <a:bodyPr/>
        <a:lstStyle/>
        <a:p>
          <a:endParaRPr kumimoji="1" lang="ja-JP" altLang="en-US"/>
        </a:p>
      </dgm:t>
    </dgm:pt>
    <dgm:pt modelId="{24756A1C-E982-44D6-8BE7-E76528B1463C}" type="pres">
      <dgm:prSet presAssocID="{C1933F1A-ADEF-4FE4-8D86-532D9EC44DAC}" presName="root2" presStyleCnt="0"/>
      <dgm:spPr/>
    </dgm:pt>
    <dgm:pt modelId="{756C4912-FA0A-4A69-B9F5-9A250CDE814A}" type="pres">
      <dgm:prSet presAssocID="{C1933F1A-ADEF-4FE4-8D86-532D9EC44DAC}" presName="LevelTwoTextNode" presStyleLbl="node3" presStyleIdx="2" presStyleCnt="4" custScaleX="285311" custScaleY="161052">
        <dgm:presLayoutVars>
          <dgm:chPref val="3"/>
        </dgm:presLayoutVars>
      </dgm:prSet>
      <dgm:spPr/>
      <dgm:t>
        <a:bodyPr/>
        <a:lstStyle/>
        <a:p>
          <a:endParaRPr kumimoji="1" lang="ja-JP" altLang="en-US"/>
        </a:p>
      </dgm:t>
    </dgm:pt>
    <dgm:pt modelId="{B9143803-4221-49C8-B0EE-930309C069BF}" type="pres">
      <dgm:prSet presAssocID="{C1933F1A-ADEF-4FE4-8D86-532D9EC44DAC}" presName="level3hierChild" presStyleCnt="0"/>
      <dgm:spPr/>
    </dgm:pt>
    <dgm:pt modelId="{1546142C-2DFD-4F1A-996D-7760EA68EA7F}" type="pres">
      <dgm:prSet presAssocID="{8B297B14-632C-47BD-A76A-88C6C336A1A0}" presName="conn2-1" presStyleLbl="parChTrans1D2" presStyleIdx="4" presStyleCnt="5"/>
      <dgm:spPr/>
      <dgm:t>
        <a:bodyPr/>
        <a:lstStyle/>
        <a:p>
          <a:endParaRPr kumimoji="1" lang="ja-JP" altLang="en-US"/>
        </a:p>
      </dgm:t>
    </dgm:pt>
    <dgm:pt modelId="{2CDB8097-3C2F-4278-BD2C-7D6C68AF231F}" type="pres">
      <dgm:prSet presAssocID="{8B297B14-632C-47BD-A76A-88C6C336A1A0}" presName="connTx" presStyleLbl="parChTrans1D2" presStyleIdx="4" presStyleCnt="5"/>
      <dgm:spPr/>
      <dgm:t>
        <a:bodyPr/>
        <a:lstStyle/>
        <a:p>
          <a:endParaRPr kumimoji="1" lang="ja-JP" altLang="en-US"/>
        </a:p>
      </dgm:t>
    </dgm:pt>
    <dgm:pt modelId="{38F2E940-2BC1-4295-BBD8-8A3F054C4F5B}" type="pres">
      <dgm:prSet presAssocID="{665AF95B-78B2-466A-B5D3-8550FDCEA743}" presName="root2" presStyleCnt="0"/>
      <dgm:spPr/>
    </dgm:pt>
    <dgm:pt modelId="{C5A5E85A-4FE5-4132-82DA-EF8E4EB84192}" type="pres">
      <dgm:prSet presAssocID="{665AF95B-78B2-466A-B5D3-8550FDCEA743}" presName="LevelTwoTextNode" presStyleLbl="node2" presStyleIdx="4" presStyleCnt="5" custScaleX="194872" custScaleY="146411">
        <dgm:presLayoutVars>
          <dgm:chPref val="3"/>
        </dgm:presLayoutVars>
      </dgm:prSet>
      <dgm:spPr/>
      <dgm:t>
        <a:bodyPr/>
        <a:lstStyle/>
        <a:p>
          <a:endParaRPr kumimoji="1" lang="ja-JP" altLang="en-US"/>
        </a:p>
      </dgm:t>
    </dgm:pt>
    <dgm:pt modelId="{5E222FE6-B211-4ED6-BC25-60DCEAE6590D}" type="pres">
      <dgm:prSet presAssocID="{665AF95B-78B2-466A-B5D3-8550FDCEA743}" presName="level3hierChild" presStyleCnt="0"/>
      <dgm:spPr/>
    </dgm:pt>
    <dgm:pt modelId="{E53C0FE3-C19A-4453-829B-F38CFEB5AC1A}" type="pres">
      <dgm:prSet presAssocID="{99DDE443-4CA5-4504-89F7-89E3AEA97386}" presName="conn2-1" presStyleLbl="parChTrans1D3" presStyleIdx="3" presStyleCnt="4"/>
      <dgm:spPr/>
      <dgm:t>
        <a:bodyPr/>
        <a:lstStyle/>
        <a:p>
          <a:endParaRPr kumimoji="1" lang="ja-JP" altLang="en-US"/>
        </a:p>
      </dgm:t>
    </dgm:pt>
    <dgm:pt modelId="{E2A0E0E4-069F-42ED-A4CA-DAF52BB2EC41}" type="pres">
      <dgm:prSet presAssocID="{99DDE443-4CA5-4504-89F7-89E3AEA97386}" presName="connTx" presStyleLbl="parChTrans1D3" presStyleIdx="3" presStyleCnt="4"/>
      <dgm:spPr/>
      <dgm:t>
        <a:bodyPr/>
        <a:lstStyle/>
        <a:p>
          <a:endParaRPr kumimoji="1" lang="ja-JP" altLang="en-US"/>
        </a:p>
      </dgm:t>
    </dgm:pt>
    <dgm:pt modelId="{D243F060-7994-47E1-857E-46CB1D77FF27}" type="pres">
      <dgm:prSet presAssocID="{98073DA9-D6A8-47C2-8920-E915997E9E90}" presName="root2" presStyleCnt="0"/>
      <dgm:spPr/>
    </dgm:pt>
    <dgm:pt modelId="{3A340940-179E-4FB5-8EFD-E9C86978091A}" type="pres">
      <dgm:prSet presAssocID="{98073DA9-D6A8-47C2-8920-E915997E9E90}" presName="LevelTwoTextNode" presStyleLbl="node3" presStyleIdx="3" presStyleCnt="4" custScaleX="285311" custScaleY="161052">
        <dgm:presLayoutVars>
          <dgm:chPref val="3"/>
        </dgm:presLayoutVars>
      </dgm:prSet>
      <dgm:spPr/>
      <dgm:t>
        <a:bodyPr/>
        <a:lstStyle/>
        <a:p>
          <a:endParaRPr kumimoji="1" lang="ja-JP" altLang="en-US"/>
        </a:p>
      </dgm:t>
    </dgm:pt>
    <dgm:pt modelId="{2C33C208-BA86-4A7D-91B8-F3FABFB7161C}" type="pres">
      <dgm:prSet presAssocID="{98073DA9-D6A8-47C2-8920-E915997E9E90}" presName="level3hierChild" presStyleCnt="0"/>
      <dgm:spPr/>
    </dgm:pt>
  </dgm:ptLst>
  <dgm:cxnLst>
    <dgm:cxn modelId="{5D43F8C9-94F8-4518-8CEA-0416AB81E411}" type="presOf" srcId="{8B297B14-632C-47BD-A76A-88C6C336A1A0}" destId="{2CDB8097-3C2F-4278-BD2C-7D6C68AF231F}" srcOrd="1" destOrd="0" presId="urn:microsoft.com/office/officeart/2005/8/layout/hierarchy2"/>
    <dgm:cxn modelId="{E7FDCA61-0064-4DE8-ACB2-BBFC22D4ED5D}" type="presOf" srcId="{0B9867FA-BD33-4D1E-B5F0-4C4AA875FFBF}" destId="{8D94C3DB-A16F-442D-8EAF-CEE546FD901B}" srcOrd="0" destOrd="0" presId="urn:microsoft.com/office/officeart/2005/8/layout/hierarchy2"/>
    <dgm:cxn modelId="{D1F0B88F-65B5-48C3-8FA9-8FB2816EF1FC}" type="presOf" srcId="{39B69CF6-7BCF-451B-ACA4-B85BFA066B29}" destId="{8358A4E5-C156-418B-8E0F-450103A80CB2}" srcOrd="0" destOrd="0" presId="urn:microsoft.com/office/officeart/2005/8/layout/hierarchy2"/>
    <dgm:cxn modelId="{372E464C-5A33-4855-985D-ADBE78B2E92A}" type="presOf" srcId="{410081D3-E82D-40C0-904B-CE43F42F38B6}" destId="{96DDAAE8-635A-4DA1-8F09-F0321DA0A012}" srcOrd="0" destOrd="0" presId="urn:microsoft.com/office/officeart/2005/8/layout/hierarchy2"/>
    <dgm:cxn modelId="{B9F9BC89-C643-4F55-9B21-AC41827B684D}" srcId="{410081D3-E82D-40C0-904B-CE43F42F38B6}" destId="{0B9867FA-BD33-4D1E-B5F0-4C4AA875FFBF}" srcOrd="0" destOrd="0" parTransId="{A876BE16-A2C1-4FCE-8625-548ADD04195D}" sibTransId="{B723935F-97FF-432C-BED7-75D06F3E9D68}"/>
    <dgm:cxn modelId="{716950F3-18F0-4B8B-B6E9-C00324019A7D}" srcId="{A81C6309-85DE-4FB7-89C5-23947BCD0729}" destId="{C1933F1A-ADEF-4FE4-8D86-532D9EC44DAC}" srcOrd="0" destOrd="0" parTransId="{0BE76086-77AC-48A4-9838-EFCD3A6D77D2}" sibTransId="{53C58E82-D958-4BDF-94AE-9B578BA256BD}"/>
    <dgm:cxn modelId="{D63D7E07-923F-4CEC-8A5D-16C14B8D7BAD}" type="presOf" srcId="{3876B865-04AD-4892-ADAD-F141BE3561A2}" destId="{3B535E55-BBCF-4016-BFD1-52F09ACF5929}" srcOrd="1" destOrd="0" presId="urn:microsoft.com/office/officeart/2005/8/layout/hierarchy2"/>
    <dgm:cxn modelId="{E1C2F298-6F59-48BA-8C8D-4B5BF2274F02}" type="presOf" srcId="{DBCA94EA-9E40-4C16-BA83-5929F4B40ADC}" destId="{86BAE834-0C0B-4E74-92DC-B944458910EB}" srcOrd="1" destOrd="0" presId="urn:microsoft.com/office/officeart/2005/8/layout/hierarchy2"/>
    <dgm:cxn modelId="{114F2376-37D4-4CAC-831A-72F0939E9BB1}" type="presOf" srcId="{E5DD2526-8941-49FA-A544-AF0430DF524C}" destId="{6B2148FD-9B83-4307-A761-2EA193623FAD}" srcOrd="0" destOrd="0" presId="urn:microsoft.com/office/officeart/2005/8/layout/hierarchy2"/>
    <dgm:cxn modelId="{17C02F0F-9F68-4FC1-8B24-4656E98EEBD9}" type="presOf" srcId="{8B297B14-632C-47BD-A76A-88C6C336A1A0}" destId="{1546142C-2DFD-4F1A-996D-7760EA68EA7F}" srcOrd="0" destOrd="0" presId="urn:microsoft.com/office/officeart/2005/8/layout/hierarchy2"/>
    <dgm:cxn modelId="{568EBD55-AF6C-4A02-BDE4-5A8F25B972F2}" srcId="{39B69CF6-7BCF-451B-ACA4-B85BFA066B29}" destId="{32B4BF8B-1508-419A-8483-31ED78AA6C97}" srcOrd="0" destOrd="0" parTransId="{9B5AD2B8-D5EC-407D-9F72-FFBB90104AFB}" sibTransId="{65573DC9-86F7-4509-B099-2C3E8315212A}"/>
    <dgm:cxn modelId="{38934D48-DF49-4319-B248-2041B7F4BBD6}" type="presOf" srcId="{384C2D1C-B087-4FE9-BDF7-540CF097CBA5}" destId="{37A6CE6F-3881-473A-8592-B4203E6693DF}" srcOrd="0" destOrd="0" presId="urn:microsoft.com/office/officeart/2005/8/layout/hierarchy2"/>
    <dgm:cxn modelId="{7F443232-62C0-443E-83D8-18231DD3617F}" type="presOf" srcId="{99DDE443-4CA5-4504-89F7-89E3AEA97386}" destId="{E2A0E0E4-069F-42ED-A4CA-DAF52BB2EC41}" srcOrd="1" destOrd="0" presId="urn:microsoft.com/office/officeart/2005/8/layout/hierarchy2"/>
    <dgm:cxn modelId="{EFF85EB3-B120-4CA5-9D5B-04BEE2308C47}" srcId="{32B4BF8B-1508-419A-8483-31ED78AA6C97}" destId="{410081D3-E82D-40C0-904B-CE43F42F38B6}" srcOrd="1" destOrd="0" parTransId="{E5DD2526-8941-49FA-A544-AF0430DF524C}" sibTransId="{D8D0B83A-173C-47D1-9445-8897A8B6158C}"/>
    <dgm:cxn modelId="{ACFD22FC-4094-4E89-9C60-AEE0513AF9C7}" type="presOf" srcId="{A876BE16-A2C1-4FCE-8625-548ADD04195D}" destId="{416C543F-FBB7-4B9A-95E3-37243FE1EC2C}" srcOrd="0" destOrd="0" presId="urn:microsoft.com/office/officeart/2005/8/layout/hierarchy2"/>
    <dgm:cxn modelId="{29F743EB-951D-4AB2-B8AD-85D9AFF1B90E}" srcId="{32B4BF8B-1508-419A-8483-31ED78AA6C97}" destId="{A81C6309-85DE-4FB7-89C5-23947BCD0729}" srcOrd="3" destOrd="0" parTransId="{3B45E27A-31FC-4548-A449-A599DF41AE23}" sibTransId="{8292B362-55DA-40DA-8FC6-B5ED3DBFEAEA}"/>
    <dgm:cxn modelId="{387354A8-878D-41B2-AD4F-0DA5EF816AEC}" type="presOf" srcId="{18BE082E-A7B3-4074-A8FD-7C7D085390CA}" destId="{4CFB1A8A-E7B3-4176-982D-018A0613C543}" srcOrd="1" destOrd="0" presId="urn:microsoft.com/office/officeart/2005/8/layout/hierarchy2"/>
    <dgm:cxn modelId="{28241734-0151-4349-8FCA-BC7E085F9D35}" type="presOf" srcId="{3B45E27A-31FC-4548-A449-A599DF41AE23}" destId="{ADD87883-D215-411E-8D32-8E6383BAF957}" srcOrd="0" destOrd="0" presId="urn:microsoft.com/office/officeart/2005/8/layout/hierarchy2"/>
    <dgm:cxn modelId="{C294BE16-E5B8-4374-A7E8-EFEDC57D9491}" type="presOf" srcId="{665AF95B-78B2-466A-B5D3-8550FDCEA743}" destId="{C5A5E85A-4FE5-4132-82DA-EF8E4EB84192}" srcOrd="0" destOrd="0" presId="urn:microsoft.com/office/officeart/2005/8/layout/hierarchy2"/>
    <dgm:cxn modelId="{3E8A0AD6-D20A-486D-A08E-0DDB85845EF9}" type="presOf" srcId="{A81C6309-85DE-4FB7-89C5-23947BCD0729}" destId="{DB855A1C-FD5B-4F08-B263-2CDC5F78C221}" srcOrd="0" destOrd="0" presId="urn:microsoft.com/office/officeart/2005/8/layout/hierarchy2"/>
    <dgm:cxn modelId="{039CBBDB-DA9D-42DB-B49F-7A3932812E61}" type="presOf" srcId="{0BE76086-77AC-48A4-9838-EFCD3A6D77D2}" destId="{DF112DA9-0EF0-43A4-80A2-0E15278388E0}" srcOrd="1" destOrd="0" presId="urn:microsoft.com/office/officeart/2005/8/layout/hierarchy2"/>
    <dgm:cxn modelId="{2C5490DD-4A1E-4B76-B577-E3FB12CC6CCE}" srcId="{32B4BF8B-1508-419A-8483-31ED78AA6C97}" destId="{45947DC0-50C6-44F5-92FB-46B3051DCFBD}" srcOrd="2" destOrd="0" parTransId="{3876B865-04AD-4892-ADAD-F141BE3561A2}" sibTransId="{12C330AB-A39C-4532-B8D4-D00D8A89BA58}"/>
    <dgm:cxn modelId="{089B12C6-8825-4F16-8139-152340CF8149}" type="presOf" srcId="{DBCA94EA-9E40-4C16-BA83-5929F4B40ADC}" destId="{7728113C-B4EE-489C-B396-9075F827708B}" srcOrd="0" destOrd="0" presId="urn:microsoft.com/office/officeart/2005/8/layout/hierarchy2"/>
    <dgm:cxn modelId="{3C5EB4A4-28B6-488E-A991-4605112A955A}" type="presOf" srcId="{99DDE443-4CA5-4504-89F7-89E3AEA97386}" destId="{E53C0FE3-C19A-4453-829B-F38CFEB5AC1A}" srcOrd="0" destOrd="0" presId="urn:microsoft.com/office/officeart/2005/8/layout/hierarchy2"/>
    <dgm:cxn modelId="{876BC4E3-73CB-4286-8972-83039F09C598}" type="presOf" srcId="{A876BE16-A2C1-4FCE-8625-548ADD04195D}" destId="{A489FCD0-D723-45C6-B3B1-5F6D50C77BFE}" srcOrd="1" destOrd="0" presId="urn:microsoft.com/office/officeart/2005/8/layout/hierarchy2"/>
    <dgm:cxn modelId="{4685D3FD-286A-423E-9F90-401396788D7A}" srcId="{32B4BF8B-1508-419A-8483-31ED78AA6C97}" destId="{665AF95B-78B2-466A-B5D3-8550FDCEA743}" srcOrd="4" destOrd="0" parTransId="{8B297B14-632C-47BD-A76A-88C6C336A1A0}" sibTransId="{3F41E636-B69D-4E16-A5ED-E7C06F82F27E}"/>
    <dgm:cxn modelId="{DE06BE58-057C-4650-B32F-705906E5FDEB}" type="presOf" srcId="{3876B865-04AD-4892-ADAD-F141BE3561A2}" destId="{40E82A48-7D21-44FD-A3AA-397E0C52313D}" srcOrd="0" destOrd="0" presId="urn:microsoft.com/office/officeart/2005/8/layout/hierarchy2"/>
    <dgm:cxn modelId="{FA45CA6D-3F0E-442A-9206-0B8ED13F7D32}" type="presOf" srcId="{C1933F1A-ADEF-4FE4-8D86-532D9EC44DAC}" destId="{756C4912-FA0A-4A69-B9F5-9A250CDE814A}" srcOrd="0" destOrd="0" presId="urn:microsoft.com/office/officeart/2005/8/layout/hierarchy2"/>
    <dgm:cxn modelId="{9D1AC363-AA29-4A08-AED4-982BCA470E80}" type="presOf" srcId="{3B45E27A-31FC-4548-A449-A599DF41AE23}" destId="{45C189D0-F85F-4EC8-86F1-1CBEEE2EF42A}" srcOrd="1" destOrd="0" presId="urn:microsoft.com/office/officeart/2005/8/layout/hierarchy2"/>
    <dgm:cxn modelId="{D6027981-A9FA-4003-8558-9512B8E24EEA}" srcId="{665AF95B-78B2-466A-B5D3-8550FDCEA743}" destId="{98073DA9-D6A8-47C2-8920-E915997E9E90}" srcOrd="0" destOrd="0" parTransId="{99DDE443-4CA5-4504-89F7-89E3AEA97386}" sibTransId="{F6A90F77-1F32-4157-9CCB-B88C6F8380E4}"/>
    <dgm:cxn modelId="{75BAEC3A-08B8-4F43-94CA-B17BFF1C1507}" type="presOf" srcId="{E5DD2526-8941-49FA-A544-AF0430DF524C}" destId="{90C0421E-06AB-461F-B1EF-D0CD275858D3}" srcOrd="1" destOrd="0" presId="urn:microsoft.com/office/officeart/2005/8/layout/hierarchy2"/>
    <dgm:cxn modelId="{E08C7684-E42F-4C0C-8320-5EA23489E0ED}" type="presOf" srcId="{98073DA9-D6A8-47C2-8920-E915997E9E90}" destId="{3A340940-179E-4FB5-8EFD-E9C86978091A}" srcOrd="0" destOrd="0" presId="urn:microsoft.com/office/officeart/2005/8/layout/hierarchy2"/>
    <dgm:cxn modelId="{F59396AF-C4A2-445F-94A5-46DB684DE6CB}" type="presOf" srcId="{B532DA7D-B32E-4F3E-9563-4546E048CA6F}" destId="{5CE120DE-0CF6-4B95-B29E-65C52084A937}" srcOrd="0" destOrd="0" presId="urn:microsoft.com/office/officeart/2005/8/layout/hierarchy2"/>
    <dgm:cxn modelId="{FDB08D5F-D77B-45BB-BBDA-7F2A24E18446}" srcId="{32B4BF8B-1508-419A-8483-31ED78AA6C97}" destId="{384C2D1C-B087-4FE9-BDF7-540CF097CBA5}" srcOrd="0" destOrd="0" parTransId="{18BE082E-A7B3-4074-A8FD-7C7D085390CA}" sibTransId="{3D05B09E-DB03-4A8D-861B-2D6B2941B8AB}"/>
    <dgm:cxn modelId="{C263A0E3-8DE4-407F-95D6-9442757D6CDE}" type="presOf" srcId="{0BE76086-77AC-48A4-9838-EFCD3A6D77D2}" destId="{7CA862C0-ADF2-4882-B32E-12BFD20F5D88}" srcOrd="0" destOrd="0" presId="urn:microsoft.com/office/officeart/2005/8/layout/hierarchy2"/>
    <dgm:cxn modelId="{261CC9B6-B268-4D02-BFE7-A37B99EFD761}" type="presOf" srcId="{32B4BF8B-1508-419A-8483-31ED78AA6C97}" destId="{52C69B5A-748E-414B-976B-375BFDFF7B85}" srcOrd="0" destOrd="0" presId="urn:microsoft.com/office/officeart/2005/8/layout/hierarchy2"/>
    <dgm:cxn modelId="{22465105-C1FF-4D36-9B30-192385AA8D1C}" srcId="{45947DC0-50C6-44F5-92FB-46B3051DCFBD}" destId="{B532DA7D-B32E-4F3E-9563-4546E048CA6F}" srcOrd="0" destOrd="0" parTransId="{DBCA94EA-9E40-4C16-BA83-5929F4B40ADC}" sibTransId="{B4F7CC7B-BA80-4E60-89E4-6F3A15FFEC5C}"/>
    <dgm:cxn modelId="{21134138-1455-45CB-8B99-3C5F5166550B}" type="presOf" srcId="{18BE082E-A7B3-4074-A8FD-7C7D085390CA}" destId="{CA051721-4BE2-4E80-BA13-A1FAA68892E7}" srcOrd="0" destOrd="0" presId="urn:microsoft.com/office/officeart/2005/8/layout/hierarchy2"/>
    <dgm:cxn modelId="{4C55DC6E-E6CB-4070-881B-B2BEF1104CBA}" type="presOf" srcId="{45947DC0-50C6-44F5-92FB-46B3051DCFBD}" destId="{4D946962-3349-41A2-BF3B-AE8823E3131E}" srcOrd="0" destOrd="0" presId="urn:microsoft.com/office/officeart/2005/8/layout/hierarchy2"/>
    <dgm:cxn modelId="{7D9DD985-7F52-4651-962E-E829C7A3DBAB}" type="presParOf" srcId="{8358A4E5-C156-418B-8E0F-450103A80CB2}" destId="{399EB5BF-876F-4095-9F3B-0D0CBA7E5AC4}" srcOrd="0" destOrd="0" presId="urn:microsoft.com/office/officeart/2005/8/layout/hierarchy2"/>
    <dgm:cxn modelId="{3C2C0B89-1826-4CE4-A0C4-CFA7839829DD}" type="presParOf" srcId="{399EB5BF-876F-4095-9F3B-0D0CBA7E5AC4}" destId="{52C69B5A-748E-414B-976B-375BFDFF7B85}" srcOrd="0" destOrd="0" presId="urn:microsoft.com/office/officeart/2005/8/layout/hierarchy2"/>
    <dgm:cxn modelId="{774A7487-4DDA-4132-BA73-18226FFF0721}" type="presParOf" srcId="{399EB5BF-876F-4095-9F3B-0D0CBA7E5AC4}" destId="{F7EA948F-518E-4877-B676-95772E515236}" srcOrd="1" destOrd="0" presId="urn:microsoft.com/office/officeart/2005/8/layout/hierarchy2"/>
    <dgm:cxn modelId="{C8D428EE-22F0-4D12-BAA9-6B159F4058AA}" type="presParOf" srcId="{F7EA948F-518E-4877-B676-95772E515236}" destId="{CA051721-4BE2-4E80-BA13-A1FAA68892E7}" srcOrd="0" destOrd="0" presId="urn:microsoft.com/office/officeart/2005/8/layout/hierarchy2"/>
    <dgm:cxn modelId="{E632714D-1353-48C9-89ED-1A06B574D2CC}" type="presParOf" srcId="{CA051721-4BE2-4E80-BA13-A1FAA68892E7}" destId="{4CFB1A8A-E7B3-4176-982D-018A0613C543}" srcOrd="0" destOrd="0" presId="urn:microsoft.com/office/officeart/2005/8/layout/hierarchy2"/>
    <dgm:cxn modelId="{D392DD76-01F5-407A-A55E-E9111CB220F3}" type="presParOf" srcId="{F7EA948F-518E-4877-B676-95772E515236}" destId="{3B754364-2BC8-44FB-BB97-68D2D587D539}" srcOrd="1" destOrd="0" presId="urn:microsoft.com/office/officeart/2005/8/layout/hierarchy2"/>
    <dgm:cxn modelId="{9D445D9E-D4E0-47C5-BE92-95F687F45040}" type="presParOf" srcId="{3B754364-2BC8-44FB-BB97-68D2D587D539}" destId="{37A6CE6F-3881-473A-8592-B4203E6693DF}" srcOrd="0" destOrd="0" presId="urn:microsoft.com/office/officeart/2005/8/layout/hierarchy2"/>
    <dgm:cxn modelId="{14EB0C26-771C-4F16-82F7-113FC7B89BE7}" type="presParOf" srcId="{3B754364-2BC8-44FB-BB97-68D2D587D539}" destId="{ED35D635-DE76-4210-970E-966A263554E7}" srcOrd="1" destOrd="0" presId="urn:microsoft.com/office/officeart/2005/8/layout/hierarchy2"/>
    <dgm:cxn modelId="{9C3FDC76-5E44-4227-8918-918B24CCB353}" type="presParOf" srcId="{F7EA948F-518E-4877-B676-95772E515236}" destId="{6B2148FD-9B83-4307-A761-2EA193623FAD}" srcOrd="2" destOrd="0" presId="urn:microsoft.com/office/officeart/2005/8/layout/hierarchy2"/>
    <dgm:cxn modelId="{A8402B01-AFF0-473D-A180-72402730346A}" type="presParOf" srcId="{6B2148FD-9B83-4307-A761-2EA193623FAD}" destId="{90C0421E-06AB-461F-B1EF-D0CD275858D3}" srcOrd="0" destOrd="0" presId="urn:microsoft.com/office/officeart/2005/8/layout/hierarchy2"/>
    <dgm:cxn modelId="{4BD7DB39-6B97-456F-A313-06AD179AEFE2}" type="presParOf" srcId="{F7EA948F-518E-4877-B676-95772E515236}" destId="{631D53E6-5D79-4004-99C3-09B89B29C211}" srcOrd="3" destOrd="0" presId="urn:microsoft.com/office/officeart/2005/8/layout/hierarchy2"/>
    <dgm:cxn modelId="{B949C1AB-C327-4E6B-8184-D53CCE3740AC}" type="presParOf" srcId="{631D53E6-5D79-4004-99C3-09B89B29C211}" destId="{96DDAAE8-635A-4DA1-8F09-F0321DA0A012}" srcOrd="0" destOrd="0" presId="urn:microsoft.com/office/officeart/2005/8/layout/hierarchy2"/>
    <dgm:cxn modelId="{2B3692A5-01C9-49D7-8E75-07E9091A7565}" type="presParOf" srcId="{631D53E6-5D79-4004-99C3-09B89B29C211}" destId="{B898AE4F-2364-4FDB-A0EC-2D6C82E18CFA}" srcOrd="1" destOrd="0" presId="urn:microsoft.com/office/officeart/2005/8/layout/hierarchy2"/>
    <dgm:cxn modelId="{01660C7A-A57E-4099-B0B0-2038F773D54E}" type="presParOf" srcId="{B898AE4F-2364-4FDB-A0EC-2D6C82E18CFA}" destId="{416C543F-FBB7-4B9A-95E3-37243FE1EC2C}" srcOrd="0" destOrd="0" presId="urn:microsoft.com/office/officeart/2005/8/layout/hierarchy2"/>
    <dgm:cxn modelId="{45C721F5-D9C1-458B-AF48-B381083145B4}" type="presParOf" srcId="{416C543F-FBB7-4B9A-95E3-37243FE1EC2C}" destId="{A489FCD0-D723-45C6-B3B1-5F6D50C77BFE}" srcOrd="0" destOrd="0" presId="urn:microsoft.com/office/officeart/2005/8/layout/hierarchy2"/>
    <dgm:cxn modelId="{56B958BC-0E84-49F6-9721-F10DE37F170A}" type="presParOf" srcId="{B898AE4F-2364-4FDB-A0EC-2D6C82E18CFA}" destId="{D107C2B1-8D0C-4FE3-AE71-547A8910A75F}" srcOrd="1" destOrd="0" presId="urn:microsoft.com/office/officeart/2005/8/layout/hierarchy2"/>
    <dgm:cxn modelId="{FCF4E73C-FA49-4216-9044-D29ACA083629}" type="presParOf" srcId="{D107C2B1-8D0C-4FE3-AE71-547A8910A75F}" destId="{8D94C3DB-A16F-442D-8EAF-CEE546FD901B}" srcOrd="0" destOrd="0" presId="urn:microsoft.com/office/officeart/2005/8/layout/hierarchy2"/>
    <dgm:cxn modelId="{A383C1CB-C798-401A-8B1F-F81B4D7E7462}" type="presParOf" srcId="{D107C2B1-8D0C-4FE3-AE71-547A8910A75F}" destId="{985DAD24-3B2C-47C0-90A1-64959C4BDB60}" srcOrd="1" destOrd="0" presId="urn:microsoft.com/office/officeart/2005/8/layout/hierarchy2"/>
    <dgm:cxn modelId="{F5C58342-608B-4320-BFBE-94F0A17D962B}" type="presParOf" srcId="{F7EA948F-518E-4877-B676-95772E515236}" destId="{40E82A48-7D21-44FD-A3AA-397E0C52313D}" srcOrd="4" destOrd="0" presId="urn:microsoft.com/office/officeart/2005/8/layout/hierarchy2"/>
    <dgm:cxn modelId="{69894242-9DCE-49E9-B6F4-A4D03219BB83}" type="presParOf" srcId="{40E82A48-7D21-44FD-A3AA-397E0C52313D}" destId="{3B535E55-BBCF-4016-BFD1-52F09ACF5929}" srcOrd="0" destOrd="0" presId="urn:microsoft.com/office/officeart/2005/8/layout/hierarchy2"/>
    <dgm:cxn modelId="{38A6CE42-7E06-4AA5-B217-04EF7C29C6E2}" type="presParOf" srcId="{F7EA948F-518E-4877-B676-95772E515236}" destId="{433ACCBF-C2D1-4B5C-998D-1745D85759E1}" srcOrd="5" destOrd="0" presId="urn:microsoft.com/office/officeart/2005/8/layout/hierarchy2"/>
    <dgm:cxn modelId="{577C85B9-D808-444E-8F32-D49A14227CA3}" type="presParOf" srcId="{433ACCBF-C2D1-4B5C-998D-1745D85759E1}" destId="{4D946962-3349-41A2-BF3B-AE8823E3131E}" srcOrd="0" destOrd="0" presId="urn:microsoft.com/office/officeart/2005/8/layout/hierarchy2"/>
    <dgm:cxn modelId="{43D6043F-7698-4F8D-B03A-2ACB2AF944CA}" type="presParOf" srcId="{433ACCBF-C2D1-4B5C-998D-1745D85759E1}" destId="{757227A6-A905-4706-A3A5-8C70D17868B3}" srcOrd="1" destOrd="0" presId="urn:microsoft.com/office/officeart/2005/8/layout/hierarchy2"/>
    <dgm:cxn modelId="{8130B1B0-009F-447C-B944-B01349561B6C}" type="presParOf" srcId="{757227A6-A905-4706-A3A5-8C70D17868B3}" destId="{7728113C-B4EE-489C-B396-9075F827708B}" srcOrd="0" destOrd="0" presId="urn:microsoft.com/office/officeart/2005/8/layout/hierarchy2"/>
    <dgm:cxn modelId="{C2D95ECB-36F1-475E-B9B0-674506A2B522}" type="presParOf" srcId="{7728113C-B4EE-489C-B396-9075F827708B}" destId="{86BAE834-0C0B-4E74-92DC-B944458910EB}" srcOrd="0" destOrd="0" presId="urn:microsoft.com/office/officeart/2005/8/layout/hierarchy2"/>
    <dgm:cxn modelId="{4A7191DF-AB11-4FF1-8EA9-B6B37E969364}" type="presParOf" srcId="{757227A6-A905-4706-A3A5-8C70D17868B3}" destId="{26616D05-AF3D-4026-B5C1-1E37987A5668}" srcOrd="1" destOrd="0" presId="urn:microsoft.com/office/officeart/2005/8/layout/hierarchy2"/>
    <dgm:cxn modelId="{07EE4A60-9C74-44FC-AF65-1915DBBE9C92}" type="presParOf" srcId="{26616D05-AF3D-4026-B5C1-1E37987A5668}" destId="{5CE120DE-0CF6-4B95-B29E-65C52084A937}" srcOrd="0" destOrd="0" presId="urn:microsoft.com/office/officeart/2005/8/layout/hierarchy2"/>
    <dgm:cxn modelId="{9125AADD-1AE6-4E0F-BBF3-2DAEAC9407CF}" type="presParOf" srcId="{26616D05-AF3D-4026-B5C1-1E37987A5668}" destId="{15411979-E94E-41FF-BAAF-FCEA9F7B5453}" srcOrd="1" destOrd="0" presId="urn:microsoft.com/office/officeart/2005/8/layout/hierarchy2"/>
    <dgm:cxn modelId="{F85A8E4A-333F-4440-AC55-B471D45CFF66}" type="presParOf" srcId="{F7EA948F-518E-4877-B676-95772E515236}" destId="{ADD87883-D215-411E-8D32-8E6383BAF957}" srcOrd="6" destOrd="0" presId="urn:microsoft.com/office/officeart/2005/8/layout/hierarchy2"/>
    <dgm:cxn modelId="{74A672DD-7549-470C-B5E0-7B298A05724F}" type="presParOf" srcId="{ADD87883-D215-411E-8D32-8E6383BAF957}" destId="{45C189D0-F85F-4EC8-86F1-1CBEEE2EF42A}" srcOrd="0" destOrd="0" presId="urn:microsoft.com/office/officeart/2005/8/layout/hierarchy2"/>
    <dgm:cxn modelId="{ED9C0EFA-2042-4C6C-AE89-C734964996C8}" type="presParOf" srcId="{F7EA948F-518E-4877-B676-95772E515236}" destId="{268978FC-CE2C-47C1-B550-4D8425A4E019}" srcOrd="7" destOrd="0" presId="urn:microsoft.com/office/officeart/2005/8/layout/hierarchy2"/>
    <dgm:cxn modelId="{F68AD06B-04B7-4FBF-A056-5B0F9D34CCE4}" type="presParOf" srcId="{268978FC-CE2C-47C1-B550-4D8425A4E019}" destId="{DB855A1C-FD5B-4F08-B263-2CDC5F78C221}" srcOrd="0" destOrd="0" presId="urn:microsoft.com/office/officeart/2005/8/layout/hierarchy2"/>
    <dgm:cxn modelId="{6A988D56-79C3-4D7F-94F2-AD49F84795FA}" type="presParOf" srcId="{268978FC-CE2C-47C1-B550-4D8425A4E019}" destId="{EE38D61B-426C-4630-8900-1665A8CBCA6D}" srcOrd="1" destOrd="0" presId="urn:microsoft.com/office/officeart/2005/8/layout/hierarchy2"/>
    <dgm:cxn modelId="{6F3CEF22-09A9-4EB7-9334-9A204BAC0AE7}" type="presParOf" srcId="{EE38D61B-426C-4630-8900-1665A8CBCA6D}" destId="{7CA862C0-ADF2-4882-B32E-12BFD20F5D88}" srcOrd="0" destOrd="0" presId="urn:microsoft.com/office/officeart/2005/8/layout/hierarchy2"/>
    <dgm:cxn modelId="{777AE1E9-06DA-4886-A811-1209DAB9AC42}" type="presParOf" srcId="{7CA862C0-ADF2-4882-B32E-12BFD20F5D88}" destId="{DF112DA9-0EF0-43A4-80A2-0E15278388E0}" srcOrd="0" destOrd="0" presId="urn:microsoft.com/office/officeart/2005/8/layout/hierarchy2"/>
    <dgm:cxn modelId="{ECDDFD6F-6E97-4673-87A7-BFD95D917A02}" type="presParOf" srcId="{EE38D61B-426C-4630-8900-1665A8CBCA6D}" destId="{24756A1C-E982-44D6-8BE7-E76528B1463C}" srcOrd="1" destOrd="0" presId="urn:microsoft.com/office/officeart/2005/8/layout/hierarchy2"/>
    <dgm:cxn modelId="{FB25711C-8385-4355-9F0E-6136B5850758}" type="presParOf" srcId="{24756A1C-E982-44D6-8BE7-E76528B1463C}" destId="{756C4912-FA0A-4A69-B9F5-9A250CDE814A}" srcOrd="0" destOrd="0" presId="urn:microsoft.com/office/officeart/2005/8/layout/hierarchy2"/>
    <dgm:cxn modelId="{52EBFEE6-D78E-40AB-8E6F-4E0D8A345F84}" type="presParOf" srcId="{24756A1C-E982-44D6-8BE7-E76528B1463C}" destId="{B9143803-4221-49C8-B0EE-930309C069BF}" srcOrd="1" destOrd="0" presId="urn:microsoft.com/office/officeart/2005/8/layout/hierarchy2"/>
    <dgm:cxn modelId="{F1EC2E1D-AA19-45DD-A2B1-24DE62500983}" type="presParOf" srcId="{F7EA948F-518E-4877-B676-95772E515236}" destId="{1546142C-2DFD-4F1A-996D-7760EA68EA7F}" srcOrd="8" destOrd="0" presId="urn:microsoft.com/office/officeart/2005/8/layout/hierarchy2"/>
    <dgm:cxn modelId="{F0F8C11A-D24F-4780-9214-F34ABF119012}" type="presParOf" srcId="{1546142C-2DFD-4F1A-996D-7760EA68EA7F}" destId="{2CDB8097-3C2F-4278-BD2C-7D6C68AF231F}" srcOrd="0" destOrd="0" presId="urn:microsoft.com/office/officeart/2005/8/layout/hierarchy2"/>
    <dgm:cxn modelId="{F883F2DC-A828-4748-ACEA-9B9035967BD2}" type="presParOf" srcId="{F7EA948F-518E-4877-B676-95772E515236}" destId="{38F2E940-2BC1-4295-BBD8-8A3F054C4F5B}" srcOrd="9" destOrd="0" presId="urn:microsoft.com/office/officeart/2005/8/layout/hierarchy2"/>
    <dgm:cxn modelId="{0078212F-D5AE-44CB-8748-7598FA961765}" type="presParOf" srcId="{38F2E940-2BC1-4295-BBD8-8A3F054C4F5B}" destId="{C5A5E85A-4FE5-4132-82DA-EF8E4EB84192}" srcOrd="0" destOrd="0" presId="urn:microsoft.com/office/officeart/2005/8/layout/hierarchy2"/>
    <dgm:cxn modelId="{1549C9C6-6DEC-45CA-88C7-420B63F8AC7D}" type="presParOf" srcId="{38F2E940-2BC1-4295-BBD8-8A3F054C4F5B}" destId="{5E222FE6-B211-4ED6-BC25-60DCEAE6590D}" srcOrd="1" destOrd="0" presId="urn:microsoft.com/office/officeart/2005/8/layout/hierarchy2"/>
    <dgm:cxn modelId="{0F0B6B19-3832-4E01-A8EA-D83B7FD932D8}" type="presParOf" srcId="{5E222FE6-B211-4ED6-BC25-60DCEAE6590D}" destId="{E53C0FE3-C19A-4453-829B-F38CFEB5AC1A}" srcOrd="0" destOrd="0" presId="urn:microsoft.com/office/officeart/2005/8/layout/hierarchy2"/>
    <dgm:cxn modelId="{6B72D27C-2056-49F3-9A34-E445C21D59AD}" type="presParOf" srcId="{E53C0FE3-C19A-4453-829B-F38CFEB5AC1A}" destId="{E2A0E0E4-069F-42ED-A4CA-DAF52BB2EC41}" srcOrd="0" destOrd="0" presId="urn:microsoft.com/office/officeart/2005/8/layout/hierarchy2"/>
    <dgm:cxn modelId="{F266C745-F20B-4A8E-91AE-CF83607CD08B}" type="presParOf" srcId="{5E222FE6-B211-4ED6-BC25-60DCEAE6590D}" destId="{D243F060-7994-47E1-857E-46CB1D77FF27}" srcOrd="1" destOrd="0" presId="urn:microsoft.com/office/officeart/2005/8/layout/hierarchy2"/>
    <dgm:cxn modelId="{FFCC110E-A68E-49C0-BCC0-08587FCBDD91}" type="presParOf" srcId="{D243F060-7994-47E1-857E-46CB1D77FF27}" destId="{3A340940-179E-4FB5-8EFD-E9C86978091A}" srcOrd="0" destOrd="0" presId="urn:microsoft.com/office/officeart/2005/8/layout/hierarchy2"/>
    <dgm:cxn modelId="{0CC56914-7C82-4A37-B080-0E3CD5834FE0}" type="presParOf" srcId="{D243F060-7994-47E1-857E-46CB1D77FF27}" destId="{2C33C208-BA86-4A7D-91B8-F3FABFB7161C}"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9752E87-8C50-4447-BF0B-B0EA4EC8059D}"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kumimoji="1" lang="ja-JP" altLang="en-US"/>
        </a:p>
      </dgm:t>
    </dgm:pt>
    <dgm:pt modelId="{ABFA1472-69EA-4192-84E4-5D7F890FF53B}">
      <dgm:prSet phldrT="[テキスト]" custT="1">
        <dgm:style>
          <a:lnRef idx="3">
            <a:schemeClr val="lt1"/>
          </a:lnRef>
          <a:fillRef idx="1">
            <a:schemeClr val="accent6"/>
          </a:fillRef>
          <a:effectRef idx="1">
            <a:schemeClr val="accent6"/>
          </a:effectRef>
          <a:fontRef idx="minor">
            <a:schemeClr val="lt1"/>
          </a:fontRef>
        </dgm:style>
      </dgm:prSet>
      <dgm:spPr/>
      <dgm:t>
        <a:bodyPr/>
        <a:lstStyle/>
        <a:p>
          <a:pPr algn="ctr"/>
          <a:r>
            <a:rPr kumimoji="1" lang="ja-JP" altLang="en-US" sz="2000" b="1" dirty="0"/>
            <a:t>第</a:t>
          </a:r>
          <a:r>
            <a:rPr kumimoji="1" lang="en-US" altLang="ja-JP" sz="2000" b="1" dirty="0"/>
            <a:t>2</a:t>
          </a:r>
          <a:r>
            <a:rPr kumimoji="1" lang="ja-JP" altLang="en-US" sz="2000" b="1" dirty="0" smtClean="0"/>
            <a:t>編</a:t>
          </a:r>
          <a:r>
            <a:rPr kumimoji="1" lang="en-US" altLang="ja-JP" sz="2000" b="1" dirty="0" smtClean="0"/>
            <a:t/>
          </a:r>
          <a:br>
            <a:rPr kumimoji="1" lang="en-US" altLang="ja-JP" sz="2000" b="1" dirty="0" smtClean="0"/>
          </a:br>
          <a:r>
            <a:rPr kumimoji="1" lang="ja-JP" altLang="en-US" sz="2000" b="1" dirty="0" smtClean="0"/>
            <a:t> </a:t>
          </a:r>
          <a:r>
            <a:rPr kumimoji="1" lang="ja-JP" altLang="en-US" sz="2000" b="1" dirty="0"/>
            <a:t>物権</a:t>
          </a:r>
          <a:r>
            <a:rPr kumimoji="1" lang="en-US" altLang="ja-JP" sz="2000" b="1" dirty="0"/>
            <a:t/>
          </a:r>
          <a:br>
            <a:rPr kumimoji="1" lang="en-US" altLang="ja-JP" sz="2000" b="1" dirty="0"/>
          </a:br>
          <a:r>
            <a:rPr kumimoji="1" lang="en-US" altLang="ja-JP" sz="2000" b="1" dirty="0"/>
            <a:t/>
          </a:r>
          <a:br>
            <a:rPr kumimoji="1" lang="en-US" altLang="ja-JP" sz="2000" b="1" dirty="0"/>
          </a:br>
          <a:r>
            <a:rPr kumimoji="1" lang="ja-JP" altLang="en-US" sz="2000" b="1" dirty="0"/>
            <a:t>第</a:t>
          </a:r>
          <a:r>
            <a:rPr kumimoji="1" lang="en-US" altLang="ja-JP" sz="2000" b="1" dirty="0"/>
            <a:t>1</a:t>
          </a:r>
          <a:r>
            <a:rPr kumimoji="1" lang="ja-JP" altLang="en-US" sz="2000" b="1" dirty="0" smtClean="0"/>
            <a:t>章</a:t>
          </a:r>
          <a:r>
            <a:rPr kumimoji="1" lang="en-US" altLang="ja-JP" sz="2000" b="1" dirty="0" smtClean="0"/>
            <a:t/>
          </a:r>
          <a:br>
            <a:rPr kumimoji="1" lang="en-US" altLang="ja-JP" sz="2000" b="1" dirty="0" smtClean="0"/>
          </a:br>
          <a:r>
            <a:rPr kumimoji="1" lang="ja-JP" altLang="en-US" sz="2000" b="1" dirty="0" smtClean="0"/>
            <a:t>総則</a:t>
          </a:r>
          <a:endParaRPr kumimoji="1" lang="ja-JP" altLang="en-US" sz="2000" b="1" dirty="0"/>
        </a:p>
      </dgm:t>
    </dgm:pt>
    <dgm:pt modelId="{52E0BCBC-C9E2-4E50-85DC-B60C8801887B}" type="parTrans" cxnId="{E27F13C7-5FCE-4A14-8F83-DD6F78744FF0}">
      <dgm:prSet/>
      <dgm:spPr/>
      <dgm:t>
        <a:bodyPr/>
        <a:lstStyle/>
        <a:p>
          <a:pPr algn="l"/>
          <a:endParaRPr kumimoji="1" lang="ja-JP" altLang="en-US" sz="2000" b="1"/>
        </a:p>
      </dgm:t>
    </dgm:pt>
    <dgm:pt modelId="{2CB91B50-E048-44CE-BBFC-D6C6B93E1009}" type="sibTrans" cxnId="{E27F13C7-5FCE-4A14-8F83-DD6F78744FF0}">
      <dgm:prSet/>
      <dgm:spPr/>
      <dgm:t>
        <a:bodyPr/>
        <a:lstStyle/>
        <a:p>
          <a:pPr algn="l"/>
          <a:endParaRPr kumimoji="1" lang="ja-JP" altLang="en-US" sz="2000" b="1"/>
        </a:p>
      </dgm:t>
    </dgm:pt>
    <dgm:pt modelId="{B72C583C-13F4-4104-9B7A-0AD918DA6040}">
      <dgm:prSet phldrT="[テキスト]" custT="1">
        <dgm:style>
          <a:lnRef idx="3">
            <a:schemeClr val="lt1"/>
          </a:lnRef>
          <a:fillRef idx="1">
            <a:schemeClr val="accent1"/>
          </a:fillRef>
          <a:effectRef idx="1">
            <a:schemeClr val="accent1"/>
          </a:effectRef>
          <a:fontRef idx="minor">
            <a:schemeClr val="lt1"/>
          </a:fontRef>
        </dgm:style>
      </dgm:prSet>
      <dgm:spPr/>
      <dgm:t>
        <a:bodyPr/>
        <a:lstStyle/>
        <a:p>
          <a:pPr algn="ctr"/>
          <a:r>
            <a:rPr kumimoji="1" lang="ja-JP" altLang="en-US" sz="2000" b="1" dirty="0"/>
            <a:t>第</a:t>
          </a:r>
          <a:r>
            <a:rPr kumimoji="1" lang="en-US" altLang="ja-JP" sz="2000" b="1" dirty="0"/>
            <a:t>2</a:t>
          </a:r>
          <a:r>
            <a:rPr kumimoji="1" lang="ja-JP" altLang="en-US" sz="2000" b="1" dirty="0" smtClean="0"/>
            <a:t>章</a:t>
          </a:r>
          <a:r>
            <a:rPr kumimoji="1" lang="en-US" altLang="ja-JP" sz="2000" b="1" dirty="0" smtClean="0"/>
            <a:t/>
          </a:r>
          <a:br>
            <a:rPr kumimoji="1" lang="en-US" altLang="ja-JP" sz="2000" b="1" dirty="0" smtClean="0"/>
          </a:br>
          <a:r>
            <a:rPr kumimoji="1" lang="ja-JP" altLang="en-US" sz="2000" b="1" dirty="0" smtClean="0"/>
            <a:t>占</a:t>
          </a:r>
          <a:r>
            <a:rPr kumimoji="1" lang="ja-JP" altLang="en-US" sz="2000" b="1" dirty="0"/>
            <a:t>有権</a:t>
          </a:r>
        </a:p>
      </dgm:t>
    </dgm:pt>
    <dgm:pt modelId="{9A4BCEA8-A204-4C41-84ED-2D47E616F0C0}" type="parTrans" cxnId="{FF1E2002-DA50-4067-B74F-AE55F3CBE6F8}">
      <dgm:prSet custT="1"/>
      <dgm:spPr/>
      <dgm:t>
        <a:bodyPr/>
        <a:lstStyle/>
        <a:p>
          <a:pPr algn="l"/>
          <a:endParaRPr kumimoji="1" lang="ja-JP" altLang="en-US" sz="2000" b="1"/>
        </a:p>
      </dgm:t>
    </dgm:pt>
    <dgm:pt modelId="{B36627DF-BB9E-4304-ACB0-947366E165EF}" type="sibTrans" cxnId="{FF1E2002-DA50-4067-B74F-AE55F3CBE6F8}">
      <dgm:prSet/>
      <dgm:spPr/>
      <dgm:t>
        <a:bodyPr/>
        <a:lstStyle/>
        <a:p>
          <a:pPr algn="l"/>
          <a:endParaRPr kumimoji="1" lang="ja-JP" altLang="en-US" sz="2000" b="1"/>
        </a:p>
      </dgm:t>
    </dgm:pt>
    <dgm:pt modelId="{89AE1132-1F41-44B1-81A1-C9379FC08E59}">
      <dgm:prSet phldrT="[テキスト]" custT="1">
        <dgm:style>
          <a:lnRef idx="2">
            <a:schemeClr val="accent1"/>
          </a:lnRef>
          <a:fillRef idx="1">
            <a:schemeClr val="lt1"/>
          </a:fillRef>
          <a:effectRef idx="0">
            <a:schemeClr val="accent1"/>
          </a:effectRef>
          <a:fontRef idx="minor">
            <a:schemeClr val="dk1"/>
          </a:fontRef>
        </dgm:style>
      </dgm:prSet>
      <dgm:spPr/>
      <dgm:t>
        <a:bodyPr/>
        <a:lstStyle/>
        <a:p>
          <a:pPr algn="ctr"/>
          <a:r>
            <a:rPr kumimoji="1" lang="ja-JP" altLang="en-US" sz="2000" b="1"/>
            <a:t>本権</a:t>
          </a:r>
        </a:p>
      </dgm:t>
    </dgm:pt>
    <dgm:pt modelId="{CF1B0FC1-26C2-4E7B-9CC9-B5C4F7B921F2}" type="parTrans" cxnId="{ED3347AF-05A0-4429-B512-EA6A01741CE6}">
      <dgm:prSet custT="1"/>
      <dgm:spPr/>
      <dgm:t>
        <a:bodyPr/>
        <a:lstStyle/>
        <a:p>
          <a:pPr algn="l"/>
          <a:endParaRPr kumimoji="1" lang="ja-JP" altLang="en-US" sz="2000" b="1"/>
        </a:p>
      </dgm:t>
    </dgm:pt>
    <dgm:pt modelId="{F854AACF-8A61-4643-88C6-C87533D900C5}" type="sibTrans" cxnId="{ED3347AF-05A0-4429-B512-EA6A01741CE6}">
      <dgm:prSet/>
      <dgm:spPr/>
      <dgm:t>
        <a:bodyPr/>
        <a:lstStyle/>
        <a:p>
          <a:pPr algn="l"/>
          <a:endParaRPr kumimoji="1" lang="ja-JP" altLang="en-US" sz="2000" b="1"/>
        </a:p>
      </dgm:t>
    </dgm:pt>
    <dgm:pt modelId="{6261EA8B-6D05-4425-9616-4FE6C0730FC4}">
      <dgm:prSet phldrT="[テキスト]" custT="1">
        <dgm:style>
          <a:lnRef idx="3">
            <a:schemeClr val="lt1"/>
          </a:lnRef>
          <a:fillRef idx="1">
            <a:schemeClr val="accent6"/>
          </a:fillRef>
          <a:effectRef idx="1">
            <a:schemeClr val="accent6"/>
          </a:effectRef>
          <a:fontRef idx="minor">
            <a:schemeClr val="lt1"/>
          </a:fontRef>
        </dgm:style>
      </dgm:prSet>
      <dgm:spPr/>
      <dgm:t>
        <a:bodyPr/>
        <a:lstStyle/>
        <a:p>
          <a:pPr algn="ctr"/>
          <a:r>
            <a:rPr kumimoji="1" lang="ja-JP" altLang="en-US" sz="2000" b="1" dirty="0"/>
            <a:t>第</a:t>
          </a:r>
          <a:r>
            <a:rPr kumimoji="1" lang="en-US" altLang="ja-JP" sz="2000" b="1" dirty="0"/>
            <a:t>3</a:t>
          </a:r>
          <a:r>
            <a:rPr kumimoji="1" lang="ja-JP" altLang="en-US" sz="2000" b="1" dirty="0" smtClean="0"/>
            <a:t>章</a:t>
          </a:r>
          <a:r>
            <a:rPr kumimoji="1" lang="en-US" altLang="ja-JP" sz="2000" b="1" dirty="0" smtClean="0"/>
            <a:t/>
          </a:r>
          <a:br>
            <a:rPr kumimoji="1" lang="en-US" altLang="ja-JP" sz="2000" b="1" dirty="0" smtClean="0"/>
          </a:br>
          <a:r>
            <a:rPr kumimoji="1" lang="ja-JP" altLang="en-US" sz="2000" b="1" dirty="0" smtClean="0"/>
            <a:t>所有権</a:t>
          </a:r>
          <a:endParaRPr kumimoji="1" lang="ja-JP" altLang="en-US" sz="2000" b="1" dirty="0"/>
        </a:p>
      </dgm:t>
    </dgm:pt>
    <dgm:pt modelId="{766A030C-E2B9-4272-854F-E405EF052D0F}" type="parTrans" cxnId="{B596AC6B-D338-4F27-8F7E-0036F0A22D59}">
      <dgm:prSet custT="1"/>
      <dgm:spPr/>
      <dgm:t>
        <a:bodyPr/>
        <a:lstStyle/>
        <a:p>
          <a:pPr algn="l"/>
          <a:endParaRPr kumimoji="1" lang="ja-JP" altLang="en-US" sz="2000" b="1"/>
        </a:p>
      </dgm:t>
    </dgm:pt>
    <dgm:pt modelId="{601EAB63-FE3B-4FB7-A852-76F231C6EBB9}" type="sibTrans" cxnId="{B596AC6B-D338-4F27-8F7E-0036F0A22D59}">
      <dgm:prSet/>
      <dgm:spPr/>
      <dgm:t>
        <a:bodyPr/>
        <a:lstStyle/>
        <a:p>
          <a:pPr algn="l"/>
          <a:endParaRPr kumimoji="1" lang="ja-JP" altLang="en-US" sz="2000" b="1"/>
        </a:p>
      </dgm:t>
    </dgm:pt>
    <dgm:pt modelId="{EC3E018C-510A-4CC3-A895-478492AAE227}">
      <dgm:prSet phldrT="[テキスト]" custT="1">
        <dgm:style>
          <a:lnRef idx="2">
            <a:schemeClr val="accent1"/>
          </a:lnRef>
          <a:fillRef idx="1">
            <a:schemeClr val="lt1"/>
          </a:fillRef>
          <a:effectRef idx="0">
            <a:schemeClr val="accent1"/>
          </a:effectRef>
          <a:fontRef idx="minor">
            <a:schemeClr val="dk1"/>
          </a:fontRef>
        </dgm:style>
      </dgm:prSet>
      <dgm:spPr/>
      <dgm:t>
        <a:bodyPr/>
        <a:lstStyle/>
        <a:p>
          <a:pPr algn="ctr"/>
          <a:r>
            <a:rPr kumimoji="1" lang="ja-JP" altLang="en-US" sz="2000" b="1" dirty="0"/>
            <a:t>用益物権</a:t>
          </a:r>
        </a:p>
      </dgm:t>
    </dgm:pt>
    <dgm:pt modelId="{EF611AEF-F662-4048-A2BE-5D968653BA22}" type="parTrans" cxnId="{F10E1CFF-67EC-4835-8EF0-ED26A7528B93}">
      <dgm:prSet custT="1"/>
      <dgm:spPr/>
      <dgm:t>
        <a:bodyPr/>
        <a:lstStyle/>
        <a:p>
          <a:pPr algn="l"/>
          <a:endParaRPr kumimoji="1" lang="ja-JP" altLang="en-US" sz="2000" b="1"/>
        </a:p>
      </dgm:t>
    </dgm:pt>
    <dgm:pt modelId="{D1AEFC30-DB02-4AB3-B106-648C3530DE6A}" type="sibTrans" cxnId="{F10E1CFF-67EC-4835-8EF0-ED26A7528B93}">
      <dgm:prSet/>
      <dgm:spPr/>
      <dgm:t>
        <a:bodyPr/>
        <a:lstStyle/>
        <a:p>
          <a:pPr algn="l"/>
          <a:endParaRPr kumimoji="1" lang="ja-JP" altLang="en-US" sz="2000" b="1"/>
        </a:p>
      </dgm:t>
    </dgm:pt>
    <dgm:pt modelId="{2BB58ACD-C62D-44C0-BA31-8E4A8677E4CD}">
      <dgm:prSet phldrT="[テキスト]" custT="1">
        <dgm:style>
          <a:lnRef idx="2">
            <a:schemeClr val="accent1"/>
          </a:lnRef>
          <a:fillRef idx="1">
            <a:schemeClr val="lt1"/>
          </a:fillRef>
          <a:effectRef idx="0">
            <a:schemeClr val="accent1"/>
          </a:effectRef>
          <a:fontRef idx="minor">
            <a:schemeClr val="dk1"/>
          </a:fontRef>
        </dgm:style>
      </dgm:prSet>
      <dgm:spPr/>
      <dgm:t>
        <a:bodyPr/>
        <a:lstStyle/>
        <a:p>
          <a:pPr algn="ctr"/>
          <a:r>
            <a:rPr kumimoji="1" lang="ja-JP" altLang="en-US" sz="2000" b="1" dirty="0"/>
            <a:t>制限物権</a:t>
          </a:r>
        </a:p>
      </dgm:t>
    </dgm:pt>
    <dgm:pt modelId="{3A4381B7-B563-4376-BD64-C5C4767A892E}" type="parTrans" cxnId="{05079D52-6E52-4574-8140-DE41BD5EDD61}">
      <dgm:prSet custT="1"/>
      <dgm:spPr/>
      <dgm:t>
        <a:bodyPr/>
        <a:lstStyle/>
        <a:p>
          <a:pPr algn="l"/>
          <a:endParaRPr kumimoji="1" lang="ja-JP" altLang="en-US" sz="2000" b="1"/>
        </a:p>
      </dgm:t>
    </dgm:pt>
    <dgm:pt modelId="{8E81AC0D-9C5A-4F38-B7B6-52BCC2EA414D}" type="sibTrans" cxnId="{05079D52-6E52-4574-8140-DE41BD5EDD61}">
      <dgm:prSet/>
      <dgm:spPr/>
      <dgm:t>
        <a:bodyPr/>
        <a:lstStyle/>
        <a:p>
          <a:pPr algn="l"/>
          <a:endParaRPr kumimoji="1" lang="ja-JP" altLang="en-US" sz="2000" b="1"/>
        </a:p>
      </dgm:t>
    </dgm:pt>
    <dgm:pt modelId="{76A0A91A-796A-405B-B5D1-D4B1683E86E7}">
      <dgm:prSet phldrT="[テキスト]" custT="1">
        <dgm:style>
          <a:lnRef idx="3">
            <a:schemeClr val="lt1"/>
          </a:lnRef>
          <a:fillRef idx="1">
            <a:schemeClr val="accent3"/>
          </a:fillRef>
          <a:effectRef idx="1">
            <a:schemeClr val="accent3"/>
          </a:effectRef>
          <a:fontRef idx="minor">
            <a:schemeClr val="lt1"/>
          </a:fontRef>
        </dgm:style>
      </dgm:prSet>
      <dgm:spPr/>
      <dgm:t>
        <a:bodyPr/>
        <a:lstStyle/>
        <a:p>
          <a:pPr algn="l"/>
          <a:r>
            <a:rPr kumimoji="1" lang="ja-JP" altLang="en-US" sz="2000" b="1" dirty="0"/>
            <a:t> 第</a:t>
          </a:r>
          <a:r>
            <a:rPr kumimoji="1" lang="en-US" altLang="ja-JP" sz="2000" b="1" dirty="0"/>
            <a:t>4</a:t>
          </a:r>
          <a:r>
            <a:rPr kumimoji="1" lang="ja-JP" altLang="en-US" sz="2000" b="1" dirty="0"/>
            <a:t>章　地上権</a:t>
          </a:r>
        </a:p>
      </dgm:t>
    </dgm:pt>
    <dgm:pt modelId="{8049C612-A595-4870-A64F-D6A541A1BD85}" type="parTrans" cxnId="{5DBD9668-9A7F-42D8-99D6-BC5FAAD276A8}">
      <dgm:prSet custT="1"/>
      <dgm:spPr/>
      <dgm:t>
        <a:bodyPr/>
        <a:lstStyle/>
        <a:p>
          <a:pPr algn="l"/>
          <a:endParaRPr kumimoji="1" lang="ja-JP" altLang="en-US" sz="2000" b="1"/>
        </a:p>
      </dgm:t>
    </dgm:pt>
    <dgm:pt modelId="{21A64263-B2A3-4A7B-AEA9-3F516C7287B7}" type="sibTrans" cxnId="{5DBD9668-9A7F-42D8-99D6-BC5FAAD276A8}">
      <dgm:prSet/>
      <dgm:spPr/>
      <dgm:t>
        <a:bodyPr/>
        <a:lstStyle/>
        <a:p>
          <a:pPr algn="l"/>
          <a:endParaRPr kumimoji="1" lang="ja-JP" altLang="en-US" sz="2000" b="1"/>
        </a:p>
      </dgm:t>
    </dgm:pt>
    <dgm:pt modelId="{D1D4112D-A77C-4E73-9298-A21FF8B0D05C}">
      <dgm:prSet phldrT="[テキスト]" custT="1">
        <dgm:style>
          <a:lnRef idx="3">
            <a:schemeClr val="lt1"/>
          </a:lnRef>
          <a:fillRef idx="1">
            <a:schemeClr val="accent3"/>
          </a:fillRef>
          <a:effectRef idx="1">
            <a:schemeClr val="accent3"/>
          </a:effectRef>
          <a:fontRef idx="minor">
            <a:schemeClr val="lt1"/>
          </a:fontRef>
        </dgm:style>
      </dgm:prSet>
      <dgm:spPr/>
      <dgm:t>
        <a:bodyPr/>
        <a:lstStyle/>
        <a:p>
          <a:pPr algn="l"/>
          <a:r>
            <a:rPr kumimoji="1" lang="ja-JP" altLang="en-US" sz="2000" b="1"/>
            <a:t> 第</a:t>
          </a:r>
          <a:r>
            <a:rPr kumimoji="1" lang="en-US" altLang="ja-JP" sz="2000" b="1"/>
            <a:t>5</a:t>
          </a:r>
          <a:r>
            <a:rPr kumimoji="1" lang="ja-JP" altLang="en-US" sz="2000" b="1"/>
            <a:t>章　永小作権</a:t>
          </a:r>
        </a:p>
      </dgm:t>
    </dgm:pt>
    <dgm:pt modelId="{A14943D2-EEC2-4AE7-B270-BBFCF2849401}" type="parTrans" cxnId="{BD1D02E8-4351-4959-9FD6-B208597068FF}">
      <dgm:prSet custT="1"/>
      <dgm:spPr/>
      <dgm:t>
        <a:bodyPr/>
        <a:lstStyle/>
        <a:p>
          <a:pPr algn="l"/>
          <a:endParaRPr kumimoji="1" lang="ja-JP" altLang="en-US" sz="2000" b="1"/>
        </a:p>
      </dgm:t>
    </dgm:pt>
    <dgm:pt modelId="{A7D9D29A-034F-4B1A-99D8-FE4B136F7859}" type="sibTrans" cxnId="{BD1D02E8-4351-4959-9FD6-B208597068FF}">
      <dgm:prSet/>
      <dgm:spPr/>
      <dgm:t>
        <a:bodyPr/>
        <a:lstStyle/>
        <a:p>
          <a:pPr algn="l"/>
          <a:endParaRPr kumimoji="1" lang="ja-JP" altLang="en-US" sz="2000" b="1"/>
        </a:p>
      </dgm:t>
    </dgm:pt>
    <dgm:pt modelId="{0E92B8B8-7374-4D2E-A9E1-FD1524F32F86}">
      <dgm:prSet phldrT="[テキスト]" custT="1">
        <dgm:style>
          <a:lnRef idx="3">
            <a:schemeClr val="lt1"/>
          </a:lnRef>
          <a:fillRef idx="1">
            <a:schemeClr val="accent3"/>
          </a:fillRef>
          <a:effectRef idx="1">
            <a:schemeClr val="accent3"/>
          </a:effectRef>
          <a:fontRef idx="minor">
            <a:schemeClr val="lt1"/>
          </a:fontRef>
        </dgm:style>
      </dgm:prSet>
      <dgm:spPr/>
      <dgm:t>
        <a:bodyPr/>
        <a:lstStyle/>
        <a:p>
          <a:pPr algn="l"/>
          <a:r>
            <a:rPr kumimoji="1" lang="ja-JP" altLang="en-US" sz="2000" b="1"/>
            <a:t> 第</a:t>
          </a:r>
          <a:r>
            <a:rPr kumimoji="1" lang="en-US" altLang="ja-JP" sz="2000" b="1"/>
            <a:t>6</a:t>
          </a:r>
          <a:r>
            <a:rPr kumimoji="1" lang="ja-JP" altLang="en-US" sz="2000" b="1"/>
            <a:t>章　地役権</a:t>
          </a:r>
        </a:p>
      </dgm:t>
    </dgm:pt>
    <dgm:pt modelId="{7BE5F0BF-14B4-475A-AED5-431CF7B727FF}" type="parTrans" cxnId="{81936967-5DAA-4A8E-B3BD-00E5DDF91B68}">
      <dgm:prSet custT="1"/>
      <dgm:spPr/>
      <dgm:t>
        <a:bodyPr/>
        <a:lstStyle/>
        <a:p>
          <a:pPr algn="l"/>
          <a:endParaRPr kumimoji="1" lang="ja-JP" altLang="en-US" sz="2000" b="1"/>
        </a:p>
      </dgm:t>
    </dgm:pt>
    <dgm:pt modelId="{C5BA508C-6624-4669-AEE8-047D104C97FA}" type="sibTrans" cxnId="{81936967-5DAA-4A8E-B3BD-00E5DDF91B68}">
      <dgm:prSet/>
      <dgm:spPr/>
      <dgm:t>
        <a:bodyPr/>
        <a:lstStyle/>
        <a:p>
          <a:pPr algn="l"/>
          <a:endParaRPr kumimoji="1" lang="ja-JP" altLang="en-US" sz="2000" b="1"/>
        </a:p>
      </dgm:t>
    </dgm:pt>
    <dgm:pt modelId="{ECD23BFD-4E1D-4162-88B1-095CA32B87B9}">
      <dgm:prSet phldrT="[テキスト]" custT="1">
        <dgm:style>
          <a:lnRef idx="2">
            <a:schemeClr val="accent1"/>
          </a:lnRef>
          <a:fillRef idx="1">
            <a:schemeClr val="lt1"/>
          </a:fillRef>
          <a:effectRef idx="0">
            <a:schemeClr val="accent1"/>
          </a:effectRef>
          <a:fontRef idx="minor">
            <a:schemeClr val="dk1"/>
          </a:fontRef>
        </dgm:style>
      </dgm:prSet>
      <dgm:spPr/>
      <dgm:t>
        <a:bodyPr/>
        <a:lstStyle/>
        <a:p>
          <a:pPr algn="ctr"/>
          <a:r>
            <a:rPr kumimoji="1" lang="ja-JP" altLang="en-US" sz="2000" b="1" dirty="0">
              <a:hlinkClick xmlns:r="http://schemas.openxmlformats.org/officeDocument/2006/relationships" r:id="rId1" action="ppaction://hlinksldjump"/>
            </a:rPr>
            <a:t>担保物権</a:t>
          </a:r>
          <a:endParaRPr kumimoji="1" lang="ja-JP" altLang="en-US" sz="2000" b="1" dirty="0"/>
        </a:p>
      </dgm:t>
    </dgm:pt>
    <dgm:pt modelId="{5DDDE3A6-29DE-4426-A896-EFB25169011E}" type="parTrans" cxnId="{F713BC92-E76D-416E-A34C-CA24A88B037B}">
      <dgm:prSet custT="1"/>
      <dgm:spPr/>
      <dgm:t>
        <a:bodyPr/>
        <a:lstStyle/>
        <a:p>
          <a:pPr algn="l"/>
          <a:endParaRPr kumimoji="1" lang="ja-JP" altLang="en-US" sz="2000" b="1"/>
        </a:p>
      </dgm:t>
    </dgm:pt>
    <dgm:pt modelId="{4E77B45F-D0AE-4699-941D-0CA22D745080}" type="sibTrans" cxnId="{F713BC92-E76D-416E-A34C-CA24A88B037B}">
      <dgm:prSet/>
      <dgm:spPr/>
      <dgm:t>
        <a:bodyPr/>
        <a:lstStyle/>
        <a:p>
          <a:pPr algn="l"/>
          <a:endParaRPr kumimoji="1" lang="ja-JP" altLang="en-US" sz="2000" b="1"/>
        </a:p>
      </dgm:t>
    </dgm:pt>
    <dgm:pt modelId="{066A1932-1BE4-4ACC-9458-C05C865092CD}">
      <dgm:prSet phldrT="[テキスト]" custT="1">
        <dgm:style>
          <a:lnRef idx="3">
            <a:schemeClr val="lt1"/>
          </a:lnRef>
          <a:fillRef idx="1">
            <a:schemeClr val="accent5"/>
          </a:fillRef>
          <a:effectRef idx="1">
            <a:schemeClr val="accent5"/>
          </a:effectRef>
          <a:fontRef idx="minor">
            <a:schemeClr val="lt1"/>
          </a:fontRef>
        </dgm:style>
      </dgm:prSet>
      <dgm:spPr/>
      <dgm:t>
        <a:bodyPr/>
        <a:lstStyle/>
        <a:p>
          <a:pPr algn="l"/>
          <a:r>
            <a:rPr kumimoji="1" lang="ja-JP" altLang="en-US" sz="2000" b="1"/>
            <a:t> 第</a:t>
          </a:r>
          <a:r>
            <a:rPr kumimoji="1" lang="en-US" altLang="ja-JP" sz="2000" b="1"/>
            <a:t>7</a:t>
          </a:r>
          <a:r>
            <a:rPr kumimoji="1" lang="ja-JP" altLang="en-US" sz="2000" b="1"/>
            <a:t>章　留置権</a:t>
          </a:r>
        </a:p>
      </dgm:t>
    </dgm:pt>
    <dgm:pt modelId="{F8EE03B1-4556-48B2-AE26-182CB1752BAB}" type="parTrans" cxnId="{80FB18B4-2612-4197-9886-0BD1D7DEBD87}">
      <dgm:prSet custT="1"/>
      <dgm:spPr/>
      <dgm:t>
        <a:bodyPr/>
        <a:lstStyle/>
        <a:p>
          <a:pPr algn="l"/>
          <a:endParaRPr kumimoji="1" lang="ja-JP" altLang="en-US" sz="2000" b="1"/>
        </a:p>
      </dgm:t>
    </dgm:pt>
    <dgm:pt modelId="{4B8BEF28-DBAA-409B-87B9-AA704221AEEF}" type="sibTrans" cxnId="{80FB18B4-2612-4197-9886-0BD1D7DEBD87}">
      <dgm:prSet/>
      <dgm:spPr/>
      <dgm:t>
        <a:bodyPr/>
        <a:lstStyle/>
        <a:p>
          <a:pPr algn="l"/>
          <a:endParaRPr kumimoji="1" lang="ja-JP" altLang="en-US" sz="2000" b="1"/>
        </a:p>
      </dgm:t>
    </dgm:pt>
    <dgm:pt modelId="{2E7AD656-D02F-453A-AF74-FBE75F611131}">
      <dgm:prSet phldrT="[テキスト]" custT="1">
        <dgm:style>
          <a:lnRef idx="3">
            <a:schemeClr val="lt1"/>
          </a:lnRef>
          <a:fillRef idx="1">
            <a:schemeClr val="accent5"/>
          </a:fillRef>
          <a:effectRef idx="1">
            <a:schemeClr val="accent5"/>
          </a:effectRef>
          <a:fontRef idx="minor">
            <a:schemeClr val="lt1"/>
          </a:fontRef>
        </dgm:style>
      </dgm:prSet>
      <dgm:spPr/>
      <dgm:t>
        <a:bodyPr/>
        <a:lstStyle/>
        <a:p>
          <a:pPr algn="l"/>
          <a:r>
            <a:rPr kumimoji="1" lang="ja-JP" altLang="en-US" sz="2000" b="1"/>
            <a:t> 第</a:t>
          </a:r>
          <a:r>
            <a:rPr kumimoji="1" lang="en-US" altLang="ja-JP" sz="2000" b="1"/>
            <a:t>8</a:t>
          </a:r>
          <a:r>
            <a:rPr kumimoji="1" lang="ja-JP" altLang="en-US" sz="2000" b="1"/>
            <a:t>章　先取特権</a:t>
          </a:r>
        </a:p>
      </dgm:t>
    </dgm:pt>
    <dgm:pt modelId="{A42FCF48-7DE6-4214-A78A-8F5178A309EF}" type="parTrans" cxnId="{B5B9CD1F-7477-4570-8AA3-4455662E45E9}">
      <dgm:prSet custT="1"/>
      <dgm:spPr/>
      <dgm:t>
        <a:bodyPr/>
        <a:lstStyle/>
        <a:p>
          <a:pPr algn="l"/>
          <a:endParaRPr kumimoji="1" lang="ja-JP" altLang="en-US" sz="2000" b="1"/>
        </a:p>
      </dgm:t>
    </dgm:pt>
    <dgm:pt modelId="{C1B03847-124C-42B3-8AD6-D2A43260F797}" type="sibTrans" cxnId="{B5B9CD1F-7477-4570-8AA3-4455662E45E9}">
      <dgm:prSet/>
      <dgm:spPr/>
      <dgm:t>
        <a:bodyPr/>
        <a:lstStyle/>
        <a:p>
          <a:pPr algn="l"/>
          <a:endParaRPr kumimoji="1" lang="ja-JP" altLang="en-US" sz="2000" b="1"/>
        </a:p>
      </dgm:t>
    </dgm:pt>
    <dgm:pt modelId="{CA43D681-0D7B-471E-93EF-64D6CB55B237}">
      <dgm:prSet phldrT="[テキスト]" custT="1">
        <dgm:style>
          <a:lnRef idx="3">
            <a:schemeClr val="lt1"/>
          </a:lnRef>
          <a:fillRef idx="1">
            <a:schemeClr val="accent5"/>
          </a:fillRef>
          <a:effectRef idx="1">
            <a:schemeClr val="accent5"/>
          </a:effectRef>
          <a:fontRef idx="minor">
            <a:schemeClr val="lt1"/>
          </a:fontRef>
        </dgm:style>
      </dgm:prSet>
      <dgm:spPr/>
      <dgm:t>
        <a:bodyPr/>
        <a:lstStyle/>
        <a:p>
          <a:pPr algn="l"/>
          <a:r>
            <a:rPr kumimoji="1" lang="ja-JP" altLang="en-US" sz="2000" b="1"/>
            <a:t> 第</a:t>
          </a:r>
          <a:r>
            <a:rPr kumimoji="1" lang="en-US" altLang="ja-JP" sz="2000" b="1"/>
            <a:t>9</a:t>
          </a:r>
          <a:r>
            <a:rPr kumimoji="1" lang="ja-JP" altLang="en-US" sz="2000" b="1"/>
            <a:t>章　質権</a:t>
          </a:r>
        </a:p>
      </dgm:t>
    </dgm:pt>
    <dgm:pt modelId="{E9012348-9051-4C1E-8AEE-07CDE1CA73A8}" type="parTrans" cxnId="{E71822A0-8E34-408C-9A79-AE165E407339}">
      <dgm:prSet custT="1"/>
      <dgm:spPr/>
      <dgm:t>
        <a:bodyPr/>
        <a:lstStyle/>
        <a:p>
          <a:pPr algn="l"/>
          <a:endParaRPr kumimoji="1" lang="ja-JP" altLang="en-US" sz="2000" b="1"/>
        </a:p>
      </dgm:t>
    </dgm:pt>
    <dgm:pt modelId="{375391AF-AC7B-44E3-B267-B65017919D5F}" type="sibTrans" cxnId="{E71822A0-8E34-408C-9A79-AE165E407339}">
      <dgm:prSet/>
      <dgm:spPr/>
      <dgm:t>
        <a:bodyPr/>
        <a:lstStyle/>
        <a:p>
          <a:pPr algn="l"/>
          <a:endParaRPr kumimoji="1" lang="ja-JP" altLang="en-US" sz="2000" b="1"/>
        </a:p>
      </dgm:t>
    </dgm:pt>
    <dgm:pt modelId="{6514A4B5-C18C-4FD5-8B67-48472E5E8DBD}">
      <dgm:prSet phldrT="[テキスト]" custT="1">
        <dgm:style>
          <a:lnRef idx="3">
            <a:schemeClr val="lt1"/>
          </a:lnRef>
          <a:fillRef idx="1">
            <a:schemeClr val="accent5"/>
          </a:fillRef>
          <a:effectRef idx="1">
            <a:schemeClr val="accent5"/>
          </a:effectRef>
          <a:fontRef idx="minor">
            <a:schemeClr val="lt1"/>
          </a:fontRef>
        </dgm:style>
      </dgm:prSet>
      <dgm:spPr/>
      <dgm:t>
        <a:bodyPr/>
        <a:lstStyle/>
        <a:p>
          <a:pPr algn="l"/>
          <a:r>
            <a:rPr kumimoji="1" lang="ja-JP" altLang="en-US" sz="2000" b="1"/>
            <a:t> 第</a:t>
          </a:r>
          <a:r>
            <a:rPr kumimoji="1" lang="en-US" altLang="ja-JP" sz="2000" b="1"/>
            <a:t>10</a:t>
          </a:r>
          <a:r>
            <a:rPr kumimoji="1" lang="ja-JP" altLang="en-US" sz="2000" b="1"/>
            <a:t>章　抵当権</a:t>
          </a:r>
        </a:p>
      </dgm:t>
    </dgm:pt>
    <dgm:pt modelId="{10DCAA41-0E44-434B-B7F0-5FD5DDD69DB1}" type="parTrans" cxnId="{6FBE4A81-D92F-407C-87D8-070399E39DC8}">
      <dgm:prSet custT="1"/>
      <dgm:spPr/>
      <dgm:t>
        <a:bodyPr/>
        <a:lstStyle/>
        <a:p>
          <a:pPr algn="l"/>
          <a:endParaRPr kumimoji="1" lang="ja-JP" altLang="en-US" sz="2000" b="1"/>
        </a:p>
      </dgm:t>
    </dgm:pt>
    <dgm:pt modelId="{A4598709-9F19-49FD-A1AB-59EE9CA9F545}" type="sibTrans" cxnId="{6FBE4A81-D92F-407C-87D8-070399E39DC8}">
      <dgm:prSet/>
      <dgm:spPr/>
      <dgm:t>
        <a:bodyPr/>
        <a:lstStyle/>
        <a:p>
          <a:pPr algn="l"/>
          <a:endParaRPr kumimoji="1" lang="ja-JP" altLang="en-US" sz="2000" b="1"/>
        </a:p>
      </dgm:t>
    </dgm:pt>
    <dgm:pt modelId="{22B6FFE9-3F75-4D4F-AFFE-33922CDDB717}" type="pres">
      <dgm:prSet presAssocID="{C9752E87-8C50-4447-BF0B-B0EA4EC8059D}" presName="diagram" presStyleCnt="0">
        <dgm:presLayoutVars>
          <dgm:chPref val="1"/>
          <dgm:dir/>
          <dgm:animOne val="branch"/>
          <dgm:animLvl val="lvl"/>
          <dgm:resizeHandles val="exact"/>
        </dgm:presLayoutVars>
      </dgm:prSet>
      <dgm:spPr/>
      <dgm:t>
        <a:bodyPr/>
        <a:lstStyle/>
        <a:p>
          <a:endParaRPr kumimoji="1" lang="ja-JP" altLang="en-US"/>
        </a:p>
      </dgm:t>
    </dgm:pt>
    <dgm:pt modelId="{7A24BB61-E9C4-4B8A-A1A0-3B7D35C7AB6B}" type="pres">
      <dgm:prSet presAssocID="{ABFA1472-69EA-4192-84E4-5D7F890FF53B}" presName="root1" presStyleCnt="0"/>
      <dgm:spPr/>
    </dgm:pt>
    <dgm:pt modelId="{4F298D2C-640C-4597-96B8-9F657FF4B6F9}" type="pres">
      <dgm:prSet presAssocID="{ABFA1472-69EA-4192-84E4-5D7F890FF53B}" presName="LevelOneTextNode" presStyleLbl="node0" presStyleIdx="0" presStyleCnt="1" custScaleX="121000" custScaleY="555991" custLinFactNeighborX="-20987">
        <dgm:presLayoutVars>
          <dgm:chPref val="3"/>
        </dgm:presLayoutVars>
      </dgm:prSet>
      <dgm:spPr/>
      <dgm:t>
        <a:bodyPr/>
        <a:lstStyle/>
        <a:p>
          <a:endParaRPr kumimoji="1" lang="ja-JP" altLang="en-US"/>
        </a:p>
      </dgm:t>
    </dgm:pt>
    <dgm:pt modelId="{9C11D0B5-FFDE-485F-9069-DF432B5B0496}" type="pres">
      <dgm:prSet presAssocID="{ABFA1472-69EA-4192-84E4-5D7F890FF53B}" presName="level2hierChild" presStyleCnt="0"/>
      <dgm:spPr/>
    </dgm:pt>
    <dgm:pt modelId="{75480900-23A7-4A87-8C96-F505C8B12353}" type="pres">
      <dgm:prSet presAssocID="{9A4BCEA8-A204-4C41-84ED-2D47E616F0C0}" presName="conn2-1" presStyleLbl="parChTrans1D2" presStyleIdx="0" presStyleCnt="2"/>
      <dgm:spPr/>
      <dgm:t>
        <a:bodyPr/>
        <a:lstStyle/>
        <a:p>
          <a:endParaRPr kumimoji="1" lang="ja-JP" altLang="en-US"/>
        </a:p>
      </dgm:t>
    </dgm:pt>
    <dgm:pt modelId="{4A7E6835-2810-497E-BC93-283C54FDA12E}" type="pres">
      <dgm:prSet presAssocID="{9A4BCEA8-A204-4C41-84ED-2D47E616F0C0}" presName="connTx" presStyleLbl="parChTrans1D2" presStyleIdx="0" presStyleCnt="2"/>
      <dgm:spPr/>
      <dgm:t>
        <a:bodyPr/>
        <a:lstStyle/>
        <a:p>
          <a:endParaRPr kumimoji="1" lang="ja-JP" altLang="en-US"/>
        </a:p>
      </dgm:t>
    </dgm:pt>
    <dgm:pt modelId="{741DB135-80DD-4B38-AC23-33CB6A713A10}" type="pres">
      <dgm:prSet presAssocID="{B72C583C-13F4-4104-9B7A-0AD918DA6040}" presName="root2" presStyleCnt="0"/>
      <dgm:spPr/>
    </dgm:pt>
    <dgm:pt modelId="{EA077487-9B9C-4BDE-B4D1-1385B60FFA29}" type="pres">
      <dgm:prSet presAssocID="{B72C583C-13F4-4104-9B7A-0AD918DA6040}" presName="LevelTwoTextNode" presStyleLbl="node2" presStyleIdx="0" presStyleCnt="2" custScaleX="214359" custScaleY="177156" custLinFactNeighborX="-22417" custLinFactNeighborY="-39615">
        <dgm:presLayoutVars>
          <dgm:chPref val="3"/>
        </dgm:presLayoutVars>
      </dgm:prSet>
      <dgm:spPr/>
      <dgm:t>
        <a:bodyPr/>
        <a:lstStyle/>
        <a:p>
          <a:endParaRPr kumimoji="1" lang="ja-JP" altLang="en-US"/>
        </a:p>
      </dgm:t>
    </dgm:pt>
    <dgm:pt modelId="{62D6B852-9F61-4791-8E9E-4F5244A69F21}" type="pres">
      <dgm:prSet presAssocID="{B72C583C-13F4-4104-9B7A-0AD918DA6040}" presName="level3hierChild" presStyleCnt="0"/>
      <dgm:spPr/>
    </dgm:pt>
    <dgm:pt modelId="{A566C208-D4DA-4C69-9B21-B8193D15E7F9}" type="pres">
      <dgm:prSet presAssocID="{CF1B0FC1-26C2-4E7B-9CC9-B5C4F7B921F2}" presName="conn2-1" presStyleLbl="parChTrans1D2" presStyleIdx="1" presStyleCnt="2"/>
      <dgm:spPr/>
      <dgm:t>
        <a:bodyPr/>
        <a:lstStyle/>
        <a:p>
          <a:endParaRPr kumimoji="1" lang="ja-JP" altLang="en-US"/>
        </a:p>
      </dgm:t>
    </dgm:pt>
    <dgm:pt modelId="{3663AE2E-63DC-48A4-AE71-28CCA2BD6BFE}" type="pres">
      <dgm:prSet presAssocID="{CF1B0FC1-26C2-4E7B-9CC9-B5C4F7B921F2}" presName="connTx" presStyleLbl="parChTrans1D2" presStyleIdx="1" presStyleCnt="2"/>
      <dgm:spPr/>
      <dgm:t>
        <a:bodyPr/>
        <a:lstStyle/>
        <a:p>
          <a:endParaRPr kumimoji="1" lang="ja-JP" altLang="en-US"/>
        </a:p>
      </dgm:t>
    </dgm:pt>
    <dgm:pt modelId="{FE1D7718-E783-4ECA-A5EA-82CB694795A8}" type="pres">
      <dgm:prSet presAssocID="{89AE1132-1F41-44B1-81A1-C9379FC08E59}" presName="root2" presStyleCnt="0"/>
      <dgm:spPr/>
    </dgm:pt>
    <dgm:pt modelId="{6F6F4FB4-CA17-4939-9E60-2BD86650D602}" type="pres">
      <dgm:prSet presAssocID="{89AE1132-1F41-44B1-81A1-C9379FC08E59}" presName="LevelTwoTextNode" presStyleLbl="node2" presStyleIdx="1" presStyleCnt="2" custScaleX="146410" custScaleY="161051" custLinFactNeighborX="-22417">
        <dgm:presLayoutVars>
          <dgm:chPref val="3"/>
        </dgm:presLayoutVars>
      </dgm:prSet>
      <dgm:spPr/>
      <dgm:t>
        <a:bodyPr/>
        <a:lstStyle/>
        <a:p>
          <a:endParaRPr kumimoji="1" lang="ja-JP" altLang="en-US"/>
        </a:p>
      </dgm:t>
    </dgm:pt>
    <dgm:pt modelId="{13F1232C-A8F2-41FC-8B25-8D5C88FA09B4}" type="pres">
      <dgm:prSet presAssocID="{89AE1132-1F41-44B1-81A1-C9379FC08E59}" presName="level3hierChild" presStyleCnt="0"/>
      <dgm:spPr/>
    </dgm:pt>
    <dgm:pt modelId="{03A915D4-2E3B-4564-85B2-5E83514913DC}" type="pres">
      <dgm:prSet presAssocID="{766A030C-E2B9-4272-854F-E405EF052D0F}" presName="conn2-1" presStyleLbl="parChTrans1D3" presStyleIdx="0" presStyleCnt="2"/>
      <dgm:spPr/>
      <dgm:t>
        <a:bodyPr/>
        <a:lstStyle/>
        <a:p>
          <a:endParaRPr kumimoji="1" lang="ja-JP" altLang="en-US"/>
        </a:p>
      </dgm:t>
    </dgm:pt>
    <dgm:pt modelId="{B21CF7E9-FE14-4A72-B3F4-ADAE99A9C01E}" type="pres">
      <dgm:prSet presAssocID="{766A030C-E2B9-4272-854F-E405EF052D0F}" presName="connTx" presStyleLbl="parChTrans1D3" presStyleIdx="0" presStyleCnt="2"/>
      <dgm:spPr/>
      <dgm:t>
        <a:bodyPr/>
        <a:lstStyle/>
        <a:p>
          <a:endParaRPr kumimoji="1" lang="ja-JP" altLang="en-US"/>
        </a:p>
      </dgm:t>
    </dgm:pt>
    <dgm:pt modelId="{FDD32989-ACD4-4058-9AFB-B548E2C5535C}" type="pres">
      <dgm:prSet presAssocID="{6261EA8B-6D05-4425-9616-4FE6C0730FC4}" presName="root2" presStyleCnt="0"/>
      <dgm:spPr/>
    </dgm:pt>
    <dgm:pt modelId="{9A8BB681-A523-45FA-9CA8-0AF5713170FC}" type="pres">
      <dgm:prSet presAssocID="{6261EA8B-6D05-4425-9616-4FE6C0730FC4}" presName="LevelTwoTextNode" presStyleLbl="node3" presStyleIdx="0" presStyleCnt="2" custScaleX="194872" custScaleY="177156" custLinFactNeighborX="-7580" custLinFactNeighborY="-9164">
        <dgm:presLayoutVars>
          <dgm:chPref val="3"/>
        </dgm:presLayoutVars>
      </dgm:prSet>
      <dgm:spPr/>
      <dgm:t>
        <a:bodyPr/>
        <a:lstStyle/>
        <a:p>
          <a:endParaRPr kumimoji="1" lang="ja-JP" altLang="en-US"/>
        </a:p>
      </dgm:t>
    </dgm:pt>
    <dgm:pt modelId="{8BF296FB-4055-4647-B217-195A13E022B5}" type="pres">
      <dgm:prSet presAssocID="{6261EA8B-6D05-4425-9616-4FE6C0730FC4}" presName="level3hierChild" presStyleCnt="0"/>
      <dgm:spPr/>
    </dgm:pt>
    <dgm:pt modelId="{01255D05-BF95-4C8C-B8A2-175D53F86885}" type="pres">
      <dgm:prSet presAssocID="{3A4381B7-B563-4376-BD64-C5C4767A892E}" presName="conn2-1" presStyleLbl="parChTrans1D3" presStyleIdx="1" presStyleCnt="2"/>
      <dgm:spPr/>
      <dgm:t>
        <a:bodyPr/>
        <a:lstStyle/>
        <a:p>
          <a:endParaRPr kumimoji="1" lang="ja-JP" altLang="en-US"/>
        </a:p>
      </dgm:t>
    </dgm:pt>
    <dgm:pt modelId="{7BC0EE59-8610-4F30-8BE9-80573BD6C8DD}" type="pres">
      <dgm:prSet presAssocID="{3A4381B7-B563-4376-BD64-C5C4767A892E}" presName="connTx" presStyleLbl="parChTrans1D3" presStyleIdx="1" presStyleCnt="2"/>
      <dgm:spPr/>
      <dgm:t>
        <a:bodyPr/>
        <a:lstStyle/>
        <a:p>
          <a:endParaRPr kumimoji="1" lang="ja-JP" altLang="en-US"/>
        </a:p>
      </dgm:t>
    </dgm:pt>
    <dgm:pt modelId="{5AA609C5-3FB2-45F0-AA1B-566BBF505489}" type="pres">
      <dgm:prSet presAssocID="{2BB58ACD-C62D-44C0-BA31-8E4A8677E4CD}" presName="root2" presStyleCnt="0"/>
      <dgm:spPr/>
    </dgm:pt>
    <dgm:pt modelId="{80999BAD-CEFA-490B-981E-0B396B519E11}" type="pres">
      <dgm:prSet presAssocID="{2BB58ACD-C62D-44C0-BA31-8E4A8677E4CD}" presName="LevelTwoTextNode" presStyleLbl="node3" presStyleIdx="1" presStyleCnt="2" custScaleX="194872" custScaleY="161051" custLinFactNeighborX="-7580" custLinFactNeighborY="47966">
        <dgm:presLayoutVars>
          <dgm:chPref val="3"/>
        </dgm:presLayoutVars>
      </dgm:prSet>
      <dgm:spPr/>
      <dgm:t>
        <a:bodyPr/>
        <a:lstStyle/>
        <a:p>
          <a:endParaRPr kumimoji="1" lang="ja-JP" altLang="en-US"/>
        </a:p>
      </dgm:t>
    </dgm:pt>
    <dgm:pt modelId="{D688A293-B154-44EC-855F-462D228600CF}" type="pres">
      <dgm:prSet presAssocID="{2BB58ACD-C62D-44C0-BA31-8E4A8677E4CD}" presName="level3hierChild" presStyleCnt="0"/>
      <dgm:spPr/>
    </dgm:pt>
    <dgm:pt modelId="{315BBD4F-6711-4CF5-A31A-5A807436F880}" type="pres">
      <dgm:prSet presAssocID="{EF611AEF-F662-4048-A2BE-5D968653BA22}" presName="conn2-1" presStyleLbl="parChTrans1D4" presStyleIdx="0" presStyleCnt="9"/>
      <dgm:spPr/>
      <dgm:t>
        <a:bodyPr/>
        <a:lstStyle/>
        <a:p>
          <a:endParaRPr kumimoji="1" lang="ja-JP" altLang="en-US"/>
        </a:p>
      </dgm:t>
    </dgm:pt>
    <dgm:pt modelId="{36759B65-E135-4C07-A6A4-7E61199BE21D}" type="pres">
      <dgm:prSet presAssocID="{EF611AEF-F662-4048-A2BE-5D968653BA22}" presName="connTx" presStyleLbl="parChTrans1D4" presStyleIdx="0" presStyleCnt="9"/>
      <dgm:spPr/>
      <dgm:t>
        <a:bodyPr/>
        <a:lstStyle/>
        <a:p>
          <a:endParaRPr kumimoji="1" lang="ja-JP" altLang="en-US"/>
        </a:p>
      </dgm:t>
    </dgm:pt>
    <dgm:pt modelId="{DF06998A-EEA5-40E9-8153-697C63139B6F}" type="pres">
      <dgm:prSet presAssocID="{EC3E018C-510A-4CC3-A895-478492AAE227}" presName="root2" presStyleCnt="0"/>
      <dgm:spPr/>
    </dgm:pt>
    <dgm:pt modelId="{39835A49-1DFD-4957-8BC9-B7A91D2215F1}" type="pres">
      <dgm:prSet presAssocID="{EC3E018C-510A-4CC3-A895-478492AAE227}" presName="LevelTwoTextNode" presStyleLbl="node4" presStyleIdx="0" presStyleCnt="9" custScaleX="68302" custScaleY="379749">
        <dgm:presLayoutVars>
          <dgm:chPref val="3"/>
        </dgm:presLayoutVars>
      </dgm:prSet>
      <dgm:spPr/>
      <dgm:t>
        <a:bodyPr/>
        <a:lstStyle/>
        <a:p>
          <a:endParaRPr kumimoji="1" lang="ja-JP" altLang="en-US"/>
        </a:p>
      </dgm:t>
    </dgm:pt>
    <dgm:pt modelId="{90E9F394-A324-4855-A627-AA126FC56702}" type="pres">
      <dgm:prSet presAssocID="{EC3E018C-510A-4CC3-A895-478492AAE227}" presName="level3hierChild" presStyleCnt="0"/>
      <dgm:spPr/>
    </dgm:pt>
    <dgm:pt modelId="{8EB5B19F-EEF2-4538-9202-4B12FB47184A}" type="pres">
      <dgm:prSet presAssocID="{8049C612-A595-4870-A64F-D6A541A1BD85}" presName="conn2-1" presStyleLbl="parChTrans1D4" presStyleIdx="1" presStyleCnt="9"/>
      <dgm:spPr/>
      <dgm:t>
        <a:bodyPr/>
        <a:lstStyle/>
        <a:p>
          <a:endParaRPr kumimoji="1" lang="ja-JP" altLang="en-US"/>
        </a:p>
      </dgm:t>
    </dgm:pt>
    <dgm:pt modelId="{0209CD8C-AFAA-42F4-B85F-603435B564EA}" type="pres">
      <dgm:prSet presAssocID="{8049C612-A595-4870-A64F-D6A541A1BD85}" presName="connTx" presStyleLbl="parChTrans1D4" presStyleIdx="1" presStyleCnt="9"/>
      <dgm:spPr/>
      <dgm:t>
        <a:bodyPr/>
        <a:lstStyle/>
        <a:p>
          <a:endParaRPr kumimoji="1" lang="ja-JP" altLang="en-US"/>
        </a:p>
      </dgm:t>
    </dgm:pt>
    <dgm:pt modelId="{5376FB97-CD21-423F-B544-7CA00D1719DC}" type="pres">
      <dgm:prSet presAssocID="{76A0A91A-796A-405B-B5D1-D4B1683E86E7}" presName="root2" presStyleCnt="0"/>
      <dgm:spPr/>
    </dgm:pt>
    <dgm:pt modelId="{8B1DCC1B-9F11-4981-8D7C-3AE55AE0A2D0}" type="pres">
      <dgm:prSet presAssocID="{76A0A91A-796A-405B-B5D1-D4B1683E86E7}" presName="LevelTwoTextNode" presStyleLbl="node4" presStyleIdx="1" presStyleCnt="9" custScaleX="285311" custScaleY="161051">
        <dgm:presLayoutVars>
          <dgm:chPref val="3"/>
        </dgm:presLayoutVars>
      </dgm:prSet>
      <dgm:spPr/>
      <dgm:t>
        <a:bodyPr/>
        <a:lstStyle/>
        <a:p>
          <a:endParaRPr kumimoji="1" lang="ja-JP" altLang="en-US"/>
        </a:p>
      </dgm:t>
    </dgm:pt>
    <dgm:pt modelId="{40AA3A00-1877-46E5-B1E2-5DE92531A749}" type="pres">
      <dgm:prSet presAssocID="{76A0A91A-796A-405B-B5D1-D4B1683E86E7}" presName="level3hierChild" presStyleCnt="0"/>
      <dgm:spPr/>
    </dgm:pt>
    <dgm:pt modelId="{69840FC6-698D-4D00-AC38-F62E547102D0}" type="pres">
      <dgm:prSet presAssocID="{A14943D2-EEC2-4AE7-B270-BBFCF2849401}" presName="conn2-1" presStyleLbl="parChTrans1D4" presStyleIdx="2" presStyleCnt="9"/>
      <dgm:spPr/>
      <dgm:t>
        <a:bodyPr/>
        <a:lstStyle/>
        <a:p>
          <a:endParaRPr kumimoji="1" lang="ja-JP" altLang="en-US"/>
        </a:p>
      </dgm:t>
    </dgm:pt>
    <dgm:pt modelId="{64157B4C-68CE-4F94-8542-A73ADEACF449}" type="pres">
      <dgm:prSet presAssocID="{A14943D2-EEC2-4AE7-B270-BBFCF2849401}" presName="connTx" presStyleLbl="parChTrans1D4" presStyleIdx="2" presStyleCnt="9"/>
      <dgm:spPr/>
      <dgm:t>
        <a:bodyPr/>
        <a:lstStyle/>
        <a:p>
          <a:endParaRPr kumimoji="1" lang="ja-JP" altLang="en-US"/>
        </a:p>
      </dgm:t>
    </dgm:pt>
    <dgm:pt modelId="{21AE08D8-FC00-4BC4-8A45-5AEA9EFB827E}" type="pres">
      <dgm:prSet presAssocID="{D1D4112D-A77C-4E73-9298-A21FF8B0D05C}" presName="root2" presStyleCnt="0"/>
      <dgm:spPr/>
    </dgm:pt>
    <dgm:pt modelId="{41C5001A-D073-4F8D-850D-FB5F60544FB3}" type="pres">
      <dgm:prSet presAssocID="{D1D4112D-A77C-4E73-9298-A21FF8B0D05C}" presName="LevelTwoTextNode" presStyleLbl="node4" presStyleIdx="2" presStyleCnt="9" custScaleX="285311" custScaleY="161051">
        <dgm:presLayoutVars>
          <dgm:chPref val="3"/>
        </dgm:presLayoutVars>
      </dgm:prSet>
      <dgm:spPr/>
      <dgm:t>
        <a:bodyPr/>
        <a:lstStyle/>
        <a:p>
          <a:endParaRPr kumimoji="1" lang="ja-JP" altLang="en-US"/>
        </a:p>
      </dgm:t>
    </dgm:pt>
    <dgm:pt modelId="{5B6CC9F9-E4F7-471D-BDEE-556053795642}" type="pres">
      <dgm:prSet presAssocID="{D1D4112D-A77C-4E73-9298-A21FF8B0D05C}" presName="level3hierChild" presStyleCnt="0"/>
      <dgm:spPr/>
    </dgm:pt>
    <dgm:pt modelId="{2F5FF8E6-5A78-47A8-8C9E-09919476D580}" type="pres">
      <dgm:prSet presAssocID="{7BE5F0BF-14B4-475A-AED5-431CF7B727FF}" presName="conn2-1" presStyleLbl="parChTrans1D4" presStyleIdx="3" presStyleCnt="9"/>
      <dgm:spPr/>
      <dgm:t>
        <a:bodyPr/>
        <a:lstStyle/>
        <a:p>
          <a:endParaRPr kumimoji="1" lang="ja-JP" altLang="en-US"/>
        </a:p>
      </dgm:t>
    </dgm:pt>
    <dgm:pt modelId="{BCC4B0BF-5BC9-463B-B3DC-D6A0FF908697}" type="pres">
      <dgm:prSet presAssocID="{7BE5F0BF-14B4-475A-AED5-431CF7B727FF}" presName="connTx" presStyleLbl="parChTrans1D4" presStyleIdx="3" presStyleCnt="9"/>
      <dgm:spPr/>
      <dgm:t>
        <a:bodyPr/>
        <a:lstStyle/>
        <a:p>
          <a:endParaRPr kumimoji="1" lang="ja-JP" altLang="en-US"/>
        </a:p>
      </dgm:t>
    </dgm:pt>
    <dgm:pt modelId="{C9D8450C-DD53-41CD-8219-990002DC9347}" type="pres">
      <dgm:prSet presAssocID="{0E92B8B8-7374-4D2E-A9E1-FD1524F32F86}" presName="root2" presStyleCnt="0"/>
      <dgm:spPr/>
    </dgm:pt>
    <dgm:pt modelId="{A3859540-128D-4FFA-8E80-BA5A43133E3E}" type="pres">
      <dgm:prSet presAssocID="{0E92B8B8-7374-4D2E-A9E1-FD1524F32F86}" presName="LevelTwoTextNode" presStyleLbl="node4" presStyleIdx="3" presStyleCnt="9" custScaleX="285311" custScaleY="161051">
        <dgm:presLayoutVars>
          <dgm:chPref val="3"/>
        </dgm:presLayoutVars>
      </dgm:prSet>
      <dgm:spPr/>
      <dgm:t>
        <a:bodyPr/>
        <a:lstStyle/>
        <a:p>
          <a:endParaRPr kumimoji="1" lang="ja-JP" altLang="en-US"/>
        </a:p>
      </dgm:t>
    </dgm:pt>
    <dgm:pt modelId="{C6A0B186-C090-401C-A0AE-7F0FCD025CD5}" type="pres">
      <dgm:prSet presAssocID="{0E92B8B8-7374-4D2E-A9E1-FD1524F32F86}" presName="level3hierChild" presStyleCnt="0"/>
      <dgm:spPr/>
    </dgm:pt>
    <dgm:pt modelId="{60E40B20-8B57-47AD-9FF3-4D32BE8820EB}" type="pres">
      <dgm:prSet presAssocID="{5DDDE3A6-29DE-4426-A896-EFB25169011E}" presName="conn2-1" presStyleLbl="parChTrans1D4" presStyleIdx="4" presStyleCnt="9"/>
      <dgm:spPr/>
      <dgm:t>
        <a:bodyPr/>
        <a:lstStyle/>
        <a:p>
          <a:endParaRPr kumimoji="1" lang="ja-JP" altLang="en-US"/>
        </a:p>
      </dgm:t>
    </dgm:pt>
    <dgm:pt modelId="{0920DA15-7792-4260-BF94-5CD1C6B5707F}" type="pres">
      <dgm:prSet presAssocID="{5DDDE3A6-29DE-4426-A896-EFB25169011E}" presName="connTx" presStyleLbl="parChTrans1D4" presStyleIdx="4" presStyleCnt="9"/>
      <dgm:spPr/>
      <dgm:t>
        <a:bodyPr/>
        <a:lstStyle/>
        <a:p>
          <a:endParaRPr kumimoji="1" lang="ja-JP" altLang="en-US"/>
        </a:p>
      </dgm:t>
    </dgm:pt>
    <dgm:pt modelId="{D3323E65-F7E3-4F92-BCD1-B9BD758FFB1B}" type="pres">
      <dgm:prSet presAssocID="{ECD23BFD-4E1D-4162-88B1-095CA32B87B9}" presName="root2" presStyleCnt="0"/>
      <dgm:spPr/>
    </dgm:pt>
    <dgm:pt modelId="{0AA367E0-8AE8-4689-B5D5-FD158425D7E0}" type="pres">
      <dgm:prSet presAssocID="{ECD23BFD-4E1D-4162-88B1-095CA32B87B9}" presName="LevelTwoTextNode" presStyleLbl="node4" presStyleIdx="4" presStyleCnt="9" custScaleX="68302" custScaleY="379749">
        <dgm:presLayoutVars>
          <dgm:chPref val="3"/>
        </dgm:presLayoutVars>
      </dgm:prSet>
      <dgm:spPr/>
      <dgm:t>
        <a:bodyPr/>
        <a:lstStyle/>
        <a:p>
          <a:endParaRPr kumimoji="1" lang="ja-JP" altLang="en-US"/>
        </a:p>
      </dgm:t>
    </dgm:pt>
    <dgm:pt modelId="{49B98E99-8280-4ADD-AFA4-3E58FFC5146B}" type="pres">
      <dgm:prSet presAssocID="{ECD23BFD-4E1D-4162-88B1-095CA32B87B9}" presName="level3hierChild" presStyleCnt="0"/>
      <dgm:spPr/>
    </dgm:pt>
    <dgm:pt modelId="{A5B278F7-017F-42A7-B777-259D82470C55}" type="pres">
      <dgm:prSet presAssocID="{F8EE03B1-4556-48B2-AE26-182CB1752BAB}" presName="conn2-1" presStyleLbl="parChTrans1D4" presStyleIdx="5" presStyleCnt="9"/>
      <dgm:spPr/>
      <dgm:t>
        <a:bodyPr/>
        <a:lstStyle/>
        <a:p>
          <a:endParaRPr kumimoji="1" lang="ja-JP" altLang="en-US"/>
        </a:p>
      </dgm:t>
    </dgm:pt>
    <dgm:pt modelId="{7FA27149-4A59-47B2-A10F-8445595751E0}" type="pres">
      <dgm:prSet presAssocID="{F8EE03B1-4556-48B2-AE26-182CB1752BAB}" presName="connTx" presStyleLbl="parChTrans1D4" presStyleIdx="5" presStyleCnt="9"/>
      <dgm:spPr/>
      <dgm:t>
        <a:bodyPr/>
        <a:lstStyle/>
        <a:p>
          <a:endParaRPr kumimoji="1" lang="ja-JP" altLang="en-US"/>
        </a:p>
      </dgm:t>
    </dgm:pt>
    <dgm:pt modelId="{A2B31926-D9A0-45A2-8555-A14E6B8B73C2}" type="pres">
      <dgm:prSet presAssocID="{066A1932-1BE4-4ACC-9458-C05C865092CD}" presName="root2" presStyleCnt="0"/>
      <dgm:spPr/>
    </dgm:pt>
    <dgm:pt modelId="{D5470C27-53B4-4E4D-91C6-EE5C9D315903}" type="pres">
      <dgm:prSet presAssocID="{066A1932-1BE4-4ACC-9458-C05C865092CD}" presName="LevelTwoTextNode" presStyleLbl="node4" presStyleIdx="5" presStyleCnt="9" custScaleX="285311" custScaleY="161051">
        <dgm:presLayoutVars>
          <dgm:chPref val="3"/>
        </dgm:presLayoutVars>
      </dgm:prSet>
      <dgm:spPr/>
      <dgm:t>
        <a:bodyPr/>
        <a:lstStyle/>
        <a:p>
          <a:endParaRPr kumimoji="1" lang="ja-JP" altLang="en-US"/>
        </a:p>
      </dgm:t>
    </dgm:pt>
    <dgm:pt modelId="{5EC655D0-D79C-4331-9307-C40A7FCA3D31}" type="pres">
      <dgm:prSet presAssocID="{066A1932-1BE4-4ACC-9458-C05C865092CD}" presName="level3hierChild" presStyleCnt="0"/>
      <dgm:spPr/>
    </dgm:pt>
    <dgm:pt modelId="{8FDA60A7-B85D-48C1-8B53-E65A57B30BD1}" type="pres">
      <dgm:prSet presAssocID="{A42FCF48-7DE6-4214-A78A-8F5178A309EF}" presName="conn2-1" presStyleLbl="parChTrans1D4" presStyleIdx="6" presStyleCnt="9"/>
      <dgm:spPr/>
      <dgm:t>
        <a:bodyPr/>
        <a:lstStyle/>
        <a:p>
          <a:endParaRPr kumimoji="1" lang="ja-JP" altLang="en-US"/>
        </a:p>
      </dgm:t>
    </dgm:pt>
    <dgm:pt modelId="{325B069F-3D37-4169-964F-8FBF0856D1E1}" type="pres">
      <dgm:prSet presAssocID="{A42FCF48-7DE6-4214-A78A-8F5178A309EF}" presName="connTx" presStyleLbl="parChTrans1D4" presStyleIdx="6" presStyleCnt="9"/>
      <dgm:spPr/>
      <dgm:t>
        <a:bodyPr/>
        <a:lstStyle/>
        <a:p>
          <a:endParaRPr kumimoji="1" lang="ja-JP" altLang="en-US"/>
        </a:p>
      </dgm:t>
    </dgm:pt>
    <dgm:pt modelId="{8A73043C-7F2C-4933-A01E-14EF7AB4D349}" type="pres">
      <dgm:prSet presAssocID="{2E7AD656-D02F-453A-AF74-FBE75F611131}" presName="root2" presStyleCnt="0"/>
      <dgm:spPr/>
    </dgm:pt>
    <dgm:pt modelId="{0F8A18B2-EF59-480D-A7D0-D1E1024EB48A}" type="pres">
      <dgm:prSet presAssocID="{2E7AD656-D02F-453A-AF74-FBE75F611131}" presName="LevelTwoTextNode" presStyleLbl="node4" presStyleIdx="6" presStyleCnt="9" custScaleX="285311" custScaleY="161051">
        <dgm:presLayoutVars>
          <dgm:chPref val="3"/>
        </dgm:presLayoutVars>
      </dgm:prSet>
      <dgm:spPr/>
      <dgm:t>
        <a:bodyPr/>
        <a:lstStyle/>
        <a:p>
          <a:endParaRPr kumimoji="1" lang="ja-JP" altLang="en-US"/>
        </a:p>
      </dgm:t>
    </dgm:pt>
    <dgm:pt modelId="{07BA0BE9-726E-406B-BA0C-64966445865C}" type="pres">
      <dgm:prSet presAssocID="{2E7AD656-D02F-453A-AF74-FBE75F611131}" presName="level3hierChild" presStyleCnt="0"/>
      <dgm:spPr/>
    </dgm:pt>
    <dgm:pt modelId="{15411B08-3921-4036-B513-57DE4F5F450B}" type="pres">
      <dgm:prSet presAssocID="{E9012348-9051-4C1E-8AEE-07CDE1CA73A8}" presName="conn2-1" presStyleLbl="parChTrans1D4" presStyleIdx="7" presStyleCnt="9"/>
      <dgm:spPr/>
      <dgm:t>
        <a:bodyPr/>
        <a:lstStyle/>
        <a:p>
          <a:endParaRPr kumimoji="1" lang="ja-JP" altLang="en-US"/>
        </a:p>
      </dgm:t>
    </dgm:pt>
    <dgm:pt modelId="{4C938F84-CAF2-4FC5-9176-BC24A2BAE071}" type="pres">
      <dgm:prSet presAssocID="{E9012348-9051-4C1E-8AEE-07CDE1CA73A8}" presName="connTx" presStyleLbl="parChTrans1D4" presStyleIdx="7" presStyleCnt="9"/>
      <dgm:spPr/>
      <dgm:t>
        <a:bodyPr/>
        <a:lstStyle/>
        <a:p>
          <a:endParaRPr kumimoji="1" lang="ja-JP" altLang="en-US"/>
        </a:p>
      </dgm:t>
    </dgm:pt>
    <dgm:pt modelId="{E888E2B1-1425-4CBF-9750-8545C288A501}" type="pres">
      <dgm:prSet presAssocID="{CA43D681-0D7B-471E-93EF-64D6CB55B237}" presName="root2" presStyleCnt="0"/>
      <dgm:spPr/>
    </dgm:pt>
    <dgm:pt modelId="{C6B803DD-8D9C-4AE4-8D5E-A7BEA3DF0DA5}" type="pres">
      <dgm:prSet presAssocID="{CA43D681-0D7B-471E-93EF-64D6CB55B237}" presName="LevelTwoTextNode" presStyleLbl="node4" presStyleIdx="7" presStyleCnt="9" custScaleX="285311" custScaleY="161051">
        <dgm:presLayoutVars>
          <dgm:chPref val="3"/>
        </dgm:presLayoutVars>
      </dgm:prSet>
      <dgm:spPr/>
      <dgm:t>
        <a:bodyPr/>
        <a:lstStyle/>
        <a:p>
          <a:endParaRPr kumimoji="1" lang="ja-JP" altLang="en-US"/>
        </a:p>
      </dgm:t>
    </dgm:pt>
    <dgm:pt modelId="{9FE32048-2E45-46F4-93F8-D3FEA9F21D06}" type="pres">
      <dgm:prSet presAssocID="{CA43D681-0D7B-471E-93EF-64D6CB55B237}" presName="level3hierChild" presStyleCnt="0"/>
      <dgm:spPr/>
    </dgm:pt>
    <dgm:pt modelId="{D1A42F76-A61F-4128-84A9-44E4883CD033}" type="pres">
      <dgm:prSet presAssocID="{10DCAA41-0E44-434B-B7F0-5FD5DDD69DB1}" presName="conn2-1" presStyleLbl="parChTrans1D4" presStyleIdx="8" presStyleCnt="9"/>
      <dgm:spPr/>
      <dgm:t>
        <a:bodyPr/>
        <a:lstStyle/>
        <a:p>
          <a:endParaRPr kumimoji="1" lang="ja-JP" altLang="en-US"/>
        </a:p>
      </dgm:t>
    </dgm:pt>
    <dgm:pt modelId="{EFDF0794-919E-4E99-8884-D352C5E2EDFB}" type="pres">
      <dgm:prSet presAssocID="{10DCAA41-0E44-434B-B7F0-5FD5DDD69DB1}" presName="connTx" presStyleLbl="parChTrans1D4" presStyleIdx="8" presStyleCnt="9"/>
      <dgm:spPr/>
      <dgm:t>
        <a:bodyPr/>
        <a:lstStyle/>
        <a:p>
          <a:endParaRPr kumimoji="1" lang="ja-JP" altLang="en-US"/>
        </a:p>
      </dgm:t>
    </dgm:pt>
    <dgm:pt modelId="{A16FB62D-BCC2-48DA-9FC7-231A1F9594D0}" type="pres">
      <dgm:prSet presAssocID="{6514A4B5-C18C-4FD5-8B67-48472E5E8DBD}" presName="root2" presStyleCnt="0"/>
      <dgm:spPr/>
    </dgm:pt>
    <dgm:pt modelId="{B84FD377-7275-4E6C-B097-5A2B5432B4C0}" type="pres">
      <dgm:prSet presAssocID="{6514A4B5-C18C-4FD5-8B67-48472E5E8DBD}" presName="LevelTwoTextNode" presStyleLbl="node4" presStyleIdx="8" presStyleCnt="9" custScaleX="285311" custScaleY="161051">
        <dgm:presLayoutVars>
          <dgm:chPref val="3"/>
        </dgm:presLayoutVars>
      </dgm:prSet>
      <dgm:spPr/>
      <dgm:t>
        <a:bodyPr/>
        <a:lstStyle/>
        <a:p>
          <a:endParaRPr kumimoji="1" lang="ja-JP" altLang="en-US"/>
        </a:p>
      </dgm:t>
    </dgm:pt>
    <dgm:pt modelId="{E1EBA86A-72FE-49C1-AFFB-CA8C449F9D8B}" type="pres">
      <dgm:prSet presAssocID="{6514A4B5-C18C-4FD5-8B67-48472E5E8DBD}" presName="level3hierChild" presStyleCnt="0"/>
      <dgm:spPr/>
    </dgm:pt>
  </dgm:ptLst>
  <dgm:cxnLst>
    <dgm:cxn modelId="{B596AC6B-D338-4F27-8F7E-0036F0A22D59}" srcId="{89AE1132-1F41-44B1-81A1-C9379FC08E59}" destId="{6261EA8B-6D05-4425-9616-4FE6C0730FC4}" srcOrd="0" destOrd="0" parTransId="{766A030C-E2B9-4272-854F-E405EF052D0F}" sibTransId="{601EAB63-FE3B-4FB7-A852-76F231C6EBB9}"/>
    <dgm:cxn modelId="{A8F2A5DA-33CA-45F0-8C68-37BAAC9AF626}" type="presOf" srcId="{F8EE03B1-4556-48B2-AE26-182CB1752BAB}" destId="{A5B278F7-017F-42A7-B777-259D82470C55}" srcOrd="0" destOrd="0" presId="urn:microsoft.com/office/officeart/2005/8/layout/hierarchy2"/>
    <dgm:cxn modelId="{81936967-5DAA-4A8E-B3BD-00E5DDF91B68}" srcId="{EC3E018C-510A-4CC3-A895-478492AAE227}" destId="{0E92B8B8-7374-4D2E-A9E1-FD1524F32F86}" srcOrd="2" destOrd="0" parTransId="{7BE5F0BF-14B4-475A-AED5-431CF7B727FF}" sibTransId="{C5BA508C-6624-4669-AEE8-047D104C97FA}"/>
    <dgm:cxn modelId="{E267A4CD-E763-4F7F-996F-360020583392}" type="presOf" srcId="{3A4381B7-B563-4376-BD64-C5C4767A892E}" destId="{7BC0EE59-8610-4F30-8BE9-80573BD6C8DD}" srcOrd="1" destOrd="0" presId="urn:microsoft.com/office/officeart/2005/8/layout/hierarchy2"/>
    <dgm:cxn modelId="{70A1DDE4-1EFF-46C6-8ABA-EE63E950D411}" type="presOf" srcId="{ABFA1472-69EA-4192-84E4-5D7F890FF53B}" destId="{4F298D2C-640C-4597-96B8-9F657FF4B6F9}" srcOrd="0" destOrd="0" presId="urn:microsoft.com/office/officeart/2005/8/layout/hierarchy2"/>
    <dgm:cxn modelId="{A4A92D50-C1BA-4043-A7C1-CF5567ECCD7D}" type="presOf" srcId="{A42FCF48-7DE6-4214-A78A-8F5178A309EF}" destId="{8FDA60A7-B85D-48C1-8B53-E65A57B30BD1}" srcOrd="0" destOrd="0" presId="urn:microsoft.com/office/officeart/2005/8/layout/hierarchy2"/>
    <dgm:cxn modelId="{BD1D02E8-4351-4959-9FD6-B208597068FF}" srcId="{EC3E018C-510A-4CC3-A895-478492AAE227}" destId="{D1D4112D-A77C-4E73-9298-A21FF8B0D05C}" srcOrd="1" destOrd="0" parTransId="{A14943D2-EEC2-4AE7-B270-BBFCF2849401}" sibTransId="{A7D9D29A-034F-4B1A-99D8-FE4B136F7859}"/>
    <dgm:cxn modelId="{36C5C83E-39B4-4702-B9DE-2301BEC9121C}" type="presOf" srcId="{89AE1132-1F41-44B1-81A1-C9379FC08E59}" destId="{6F6F4FB4-CA17-4939-9E60-2BD86650D602}" srcOrd="0" destOrd="0" presId="urn:microsoft.com/office/officeart/2005/8/layout/hierarchy2"/>
    <dgm:cxn modelId="{6FBE4A81-D92F-407C-87D8-070399E39DC8}" srcId="{ECD23BFD-4E1D-4162-88B1-095CA32B87B9}" destId="{6514A4B5-C18C-4FD5-8B67-48472E5E8DBD}" srcOrd="3" destOrd="0" parTransId="{10DCAA41-0E44-434B-B7F0-5FD5DDD69DB1}" sibTransId="{A4598709-9F19-49FD-A1AB-59EE9CA9F545}"/>
    <dgm:cxn modelId="{3DAAAC4D-3DA2-42DF-9469-A1260441A602}" type="presOf" srcId="{F8EE03B1-4556-48B2-AE26-182CB1752BAB}" destId="{7FA27149-4A59-47B2-A10F-8445595751E0}" srcOrd="1" destOrd="0" presId="urn:microsoft.com/office/officeart/2005/8/layout/hierarchy2"/>
    <dgm:cxn modelId="{80FB18B4-2612-4197-9886-0BD1D7DEBD87}" srcId="{ECD23BFD-4E1D-4162-88B1-095CA32B87B9}" destId="{066A1932-1BE4-4ACC-9458-C05C865092CD}" srcOrd="0" destOrd="0" parTransId="{F8EE03B1-4556-48B2-AE26-182CB1752BAB}" sibTransId="{4B8BEF28-DBAA-409B-87B9-AA704221AEEF}"/>
    <dgm:cxn modelId="{930E541D-6B3F-40B5-A029-6C8F890B34A7}" type="presOf" srcId="{5DDDE3A6-29DE-4426-A896-EFB25169011E}" destId="{60E40B20-8B57-47AD-9FF3-4D32BE8820EB}" srcOrd="0" destOrd="0" presId="urn:microsoft.com/office/officeart/2005/8/layout/hierarchy2"/>
    <dgm:cxn modelId="{616C2D60-3F9B-4357-8CBA-34D62891FC60}" type="presOf" srcId="{2E7AD656-D02F-453A-AF74-FBE75F611131}" destId="{0F8A18B2-EF59-480D-A7D0-D1E1024EB48A}" srcOrd="0" destOrd="0" presId="urn:microsoft.com/office/officeart/2005/8/layout/hierarchy2"/>
    <dgm:cxn modelId="{7E996868-0CEA-4F19-B49C-F074FB7B65C0}" type="presOf" srcId="{10DCAA41-0E44-434B-B7F0-5FD5DDD69DB1}" destId="{D1A42F76-A61F-4128-84A9-44E4883CD033}" srcOrd="0" destOrd="0" presId="urn:microsoft.com/office/officeart/2005/8/layout/hierarchy2"/>
    <dgm:cxn modelId="{E4B005D0-F729-42FF-BC2E-8965842B9EDC}" type="presOf" srcId="{E9012348-9051-4C1E-8AEE-07CDE1CA73A8}" destId="{15411B08-3921-4036-B513-57DE4F5F450B}" srcOrd="0" destOrd="0" presId="urn:microsoft.com/office/officeart/2005/8/layout/hierarchy2"/>
    <dgm:cxn modelId="{E71822A0-8E34-408C-9A79-AE165E407339}" srcId="{ECD23BFD-4E1D-4162-88B1-095CA32B87B9}" destId="{CA43D681-0D7B-471E-93EF-64D6CB55B237}" srcOrd="2" destOrd="0" parTransId="{E9012348-9051-4C1E-8AEE-07CDE1CA73A8}" sibTransId="{375391AF-AC7B-44E3-B267-B65017919D5F}"/>
    <dgm:cxn modelId="{FF1E2002-DA50-4067-B74F-AE55F3CBE6F8}" srcId="{ABFA1472-69EA-4192-84E4-5D7F890FF53B}" destId="{B72C583C-13F4-4104-9B7A-0AD918DA6040}" srcOrd="0" destOrd="0" parTransId="{9A4BCEA8-A204-4C41-84ED-2D47E616F0C0}" sibTransId="{B36627DF-BB9E-4304-ACB0-947366E165EF}"/>
    <dgm:cxn modelId="{01DE63AB-7B48-4CD7-BE4E-463A221BDDF8}" type="presOf" srcId="{76A0A91A-796A-405B-B5D1-D4B1683E86E7}" destId="{8B1DCC1B-9F11-4981-8D7C-3AE55AE0A2D0}" srcOrd="0" destOrd="0" presId="urn:microsoft.com/office/officeart/2005/8/layout/hierarchy2"/>
    <dgm:cxn modelId="{50FBEEC2-DBF1-457B-B53B-BC7B915E2494}" type="presOf" srcId="{5DDDE3A6-29DE-4426-A896-EFB25169011E}" destId="{0920DA15-7792-4260-BF94-5CD1C6B5707F}" srcOrd="1" destOrd="0" presId="urn:microsoft.com/office/officeart/2005/8/layout/hierarchy2"/>
    <dgm:cxn modelId="{FAB6551C-AAA3-4705-88BF-F101DFEA2C75}" type="presOf" srcId="{CF1B0FC1-26C2-4E7B-9CC9-B5C4F7B921F2}" destId="{3663AE2E-63DC-48A4-AE71-28CCA2BD6BFE}" srcOrd="1" destOrd="0" presId="urn:microsoft.com/office/officeart/2005/8/layout/hierarchy2"/>
    <dgm:cxn modelId="{28604E28-0727-4F0D-8288-9833C6C4C841}" type="presOf" srcId="{3A4381B7-B563-4376-BD64-C5C4767A892E}" destId="{01255D05-BF95-4C8C-B8A2-175D53F86885}" srcOrd="0" destOrd="0" presId="urn:microsoft.com/office/officeart/2005/8/layout/hierarchy2"/>
    <dgm:cxn modelId="{1F640000-0BC8-444B-8E46-9D9443AEB8B9}" type="presOf" srcId="{A14943D2-EEC2-4AE7-B270-BBFCF2849401}" destId="{69840FC6-698D-4D00-AC38-F62E547102D0}" srcOrd="0" destOrd="0" presId="urn:microsoft.com/office/officeart/2005/8/layout/hierarchy2"/>
    <dgm:cxn modelId="{3F01E71D-5D49-4C8C-984C-8ABB90F155B8}" type="presOf" srcId="{E9012348-9051-4C1E-8AEE-07CDE1CA73A8}" destId="{4C938F84-CAF2-4FC5-9176-BC24A2BAE071}" srcOrd="1" destOrd="0" presId="urn:microsoft.com/office/officeart/2005/8/layout/hierarchy2"/>
    <dgm:cxn modelId="{5BACB738-0A67-4FC1-A02A-BEE0148FEBE1}" type="presOf" srcId="{8049C612-A595-4870-A64F-D6A541A1BD85}" destId="{8EB5B19F-EEF2-4538-9202-4B12FB47184A}" srcOrd="0" destOrd="0" presId="urn:microsoft.com/office/officeart/2005/8/layout/hierarchy2"/>
    <dgm:cxn modelId="{F713BC92-E76D-416E-A34C-CA24A88B037B}" srcId="{2BB58ACD-C62D-44C0-BA31-8E4A8677E4CD}" destId="{ECD23BFD-4E1D-4162-88B1-095CA32B87B9}" srcOrd="1" destOrd="0" parTransId="{5DDDE3A6-29DE-4426-A896-EFB25169011E}" sibTransId="{4E77B45F-D0AE-4699-941D-0CA22D745080}"/>
    <dgm:cxn modelId="{A7D7E809-76EF-4D07-9119-75D91F446F2F}" type="presOf" srcId="{D1D4112D-A77C-4E73-9298-A21FF8B0D05C}" destId="{41C5001A-D073-4F8D-850D-FB5F60544FB3}" srcOrd="0" destOrd="0" presId="urn:microsoft.com/office/officeart/2005/8/layout/hierarchy2"/>
    <dgm:cxn modelId="{F10E1CFF-67EC-4835-8EF0-ED26A7528B93}" srcId="{2BB58ACD-C62D-44C0-BA31-8E4A8677E4CD}" destId="{EC3E018C-510A-4CC3-A895-478492AAE227}" srcOrd="0" destOrd="0" parTransId="{EF611AEF-F662-4048-A2BE-5D968653BA22}" sibTransId="{D1AEFC30-DB02-4AB3-B106-648C3530DE6A}"/>
    <dgm:cxn modelId="{E27F13C7-5FCE-4A14-8F83-DD6F78744FF0}" srcId="{C9752E87-8C50-4447-BF0B-B0EA4EC8059D}" destId="{ABFA1472-69EA-4192-84E4-5D7F890FF53B}" srcOrd="0" destOrd="0" parTransId="{52E0BCBC-C9E2-4E50-85DC-B60C8801887B}" sibTransId="{2CB91B50-E048-44CE-BBFC-D6C6B93E1009}"/>
    <dgm:cxn modelId="{E933A34D-D38F-4B72-ACA8-11ADA854E91A}" type="presOf" srcId="{8049C612-A595-4870-A64F-D6A541A1BD85}" destId="{0209CD8C-AFAA-42F4-B85F-603435B564EA}" srcOrd="1" destOrd="0" presId="urn:microsoft.com/office/officeart/2005/8/layout/hierarchy2"/>
    <dgm:cxn modelId="{5F2ADDBC-5802-44A3-85DA-625C34E16381}" type="presOf" srcId="{066A1932-1BE4-4ACC-9458-C05C865092CD}" destId="{D5470C27-53B4-4E4D-91C6-EE5C9D315903}" srcOrd="0" destOrd="0" presId="urn:microsoft.com/office/officeart/2005/8/layout/hierarchy2"/>
    <dgm:cxn modelId="{36197F85-CF00-4548-B7E4-27282573021B}" type="presOf" srcId="{A42FCF48-7DE6-4214-A78A-8F5178A309EF}" destId="{325B069F-3D37-4169-964F-8FBF0856D1E1}" srcOrd="1" destOrd="0" presId="urn:microsoft.com/office/officeart/2005/8/layout/hierarchy2"/>
    <dgm:cxn modelId="{72BC4D08-6463-4D11-A90D-ADE7FE2A6BCE}" type="presOf" srcId="{ECD23BFD-4E1D-4162-88B1-095CA32B87B9}" destId="{0AA367E0-8AE8-4689-B5D5-FD158425D7E0}" srcOrd="0" destOrd="0" presId="urn:microsoft.com/office/officeart/2005/8/layout/hierarchy2"/>
    <dgm:cxn modelId="{67D9D410-60A3-4030-865E-F2CE6AF31B02}" type="presOf" srcId="{7BE5F0BF-14B4-475A-AED5-431CF7B727FF}" destId="{BCC4B0BF-5BC9-463B-B3DC-D6A0FF908697}" srcOrd="1" destOrd="0" presId="urn:microsoft.com/office/officeart/2005/8/layout/hierarchy2"/>
    <dgm:cxn modelId="{12297D19-67EE-489B-9BE2-A5DF142E9C11}" type="presOf" srcId="{C9752E87-8C50-4447-BF0B-B0EA4EC8059D}" destId="{22B6FFE9-3F75-4D4F-AFFE-33922CDDB717}" srcOrd="0" destOrd="0" presId="urn:microsoft.com/office/officeart/2005/8/layout/hierarchy2"/>
    <dgm:cxn modelId="{FCDDD6DF-17E2-4BAB-875F-C451E6592E81}" type="presOf" srcId="{10DCAA41-0E44-434B-B7F0-5FD5DDD69DB1}" destId="{EFDF0794-919E-4E99-8884-D352C5E2EDFB}" srcOrd="1" destOrd="0" presId="urn:microsoft.com/office/officeart/2005/8/layout/hierarchy2"/>
    <dgm:cxn modelId="{21ED8E89-88AA-4B7C-86CC-BD48BAA77426}" type="presOf" srcId="{EF611AEF-F662-4048-A2BE-5D968653BA22}" destId="{315BBD4F-6711-4CF5-A31A-5A807436F880}" srcOrd="0" destOrd="0" presId="urn:microsoft.com/office/officeart/2005/8/layout/hierarchy2"/>
    <dgm:cxn modelId="{8EAB1EA3-8343-43D7-8227-BDC5362DDEBC}" type="presOf" srcId="{CF1B0FC1-26C2-4E7B-9CC9-B5C4F7B921F2}" destId="{A566C208-D4DA-4C69-9B21-B8193D15E7F9}" srcOrd="0" destOrd="0" presId="urn:microsoft.com/office/officeart/2005/8/layout/hierarchy2"/>
    <dgm:cxn modelId="{1F2BD58A-BC2C-419F-8BFE-1073F83BEEFE}" type="presOf" srcId="{6261EA8B-6D05-4425-9616-4FE6C0730FC4}" destId="{9A8BB681-A523-45FA-9CA8-0AF5713170FC}" srcOrd="0" destOrd="0" presId="urn:microsoft.com/office/officeart/2005/8/layout/hierarchy2"/>
    <dgm:cxn modelId="{C2479B22-E8D3-411B-AE07-8B6157401294}" type="presOf" srcId="{B72C583C-13F4-4104-9B7A-0AD918DA6040}" destId="{EA077487-9B9C-4BDE-B4D1-1385B60FFA29}" srcOrd="0" destOrd="0" presId="urn:microsoft.com/office/officeart/2005/8/layout/hierarchy2"/>
    <dgm:cxn modelId="{916C022A-4F31-4795-84CC-99D34250B66A}" type="presOf" srcId="{9A4BCEA8-A204-4C41-84ED-2D47E616F0C0}" destId="{75480900-23A7-4A87-8C96-F505C8B12353}" srcOrd="0" destOrd="0" presId="urn:microsoft.com/office/officeart/2005/8/layout/hierarchy2"/>
    <dgm:cxn modelId="{05079D52-6E52-4574-8140-DE41BD5EDD61}" srcId="{89AE1132-1F41-44B1-81A1-C9379FC08E59}" destId="{2BB58ACD-C62D-44C0-BA31-8E4A8677E4CD}" srcOrd="1" destOrd="0" parTransId="{3A4381B7-B563-4376-BD64-C5C4767A892E}" sibTransId="{8E81AC0D-9C5A-4F38-B7B6-52BCC2EA414D}"/>
    <dgm:cxn modelId="{ED3347AF-05A0-4429-B512-EA6A01741CE6}" srcId="{ABFA1472-69EA-4192-84E4-5D7F890FF53B}" destId="{89AE1132-1F41-44B1-81A1-C9379FC08E59}" srcOrd="1" destOrd="0" parTransId="{CF1B0FC1-26C2-4E7B-9CC9-B5C4F7B921F2}" sibTransId="{F854AACF-8A61-4643-88C6-C87533D900C5}"/>
    <dgm:cxn modelId="{903B30D2-290C-4DE5-99DA-8D6D6218AA8F}" type="presOf" srcId="{EF611AEF-F662-4048-A2BE-5D968653BA22}" destId="{36759B65-E135-4C07-A6A4-7E61199BE21D}" srcOrd="1" destOrd="0" presId="urn:microsoft.com/office/officeart/2005/8/layout/hierarchy2"/>
    <dgm:cxn modelId="{8E71E395-1661-4AC1-ABB2-A8C6C2963240}" type="presOf" srcId="{9A4BCEA8-A204-4C41-84ED-2D47E616F0C0}" destId="{4A7E6835-2810-497E-BC93-283C54FDA12E}" srcOrd="1" destOrd="0" presId="urn:microsoft.com/office/officeart/2005/8/layout/hierarchy2"/>
    <dgm:cxn modelId="{5DBD9668-9A7F-42D8-99D6-BC5FAAD276A8}" srcId="{EC3E018C-510A-4CC3-A895-478492AAE227}" destId="{76A0A91A-796A-405B-B5D1-D4B1683E86E7}" srcOrd="0" destOrd="0" parTransId="{8049C612-A595-4870-A64F-D6A541A1BD85}" sibTransId="{21A64263-B2A3-4A7B-AEA9-3F516C7287B7}"/>
    <dgm:cxn modelId="{8FED0955-483D-48EF-9361-A83C13DB15C9}" type="presOf" srcId="{766A030C-E2B9-4272-854F-E405EF052D0F}" destId="{03A915D4-2E3B-4564-85B2-5E83514913DC}" srcOrd="0" destOrd="0" presId="urn:microsoft.com/office/officeart/2005/8/layout/hierarchy2"/>
    <dgm:cxn modelId="{2717E6CE-1B78-408D-BC95-CBD4C86666F0}" type="presOf" srcId="{A14943D2-EEC2-4AE7-B270-BBFCF2849401}" destId="{64157B4C-68CE-4F94-8542-A73ADEACF449}" srcOrd="1" destOrd="0" presId="urn:microsoft.com/office/officeart/2005/8/layout/hierarchy2"/>
    <dgm:cxn modelId="{D2D949B0-0FC6-483B-887E-106CB0C687F8}" type="presOf" srcId="{CA43D681-0D7B-471E-93EF-64D6CB55B237}" destId="{C6B803DD-8D9C-4AE4-8D5E-A7BEA3DF0DA5}" srcOrd="0" destOrd="0" presId="urn:microsoft.com/office/officeart/2005/8/layout/hierarchy2"/>
    <dgm:cxn modelId="{C6C867BC-7589-4E12-84BC-2A9C3BEF5BB7}" type="presOf" srcId="{2BB58ACD-C62D-44C0-BA31-8E4A8677E4CD}" destId="{80999BAD-CEFA-490B-981E-0B396B519E11}" srcOrd="0" destOrd="0" presId="urn:microsoft.com/office/officeart/2005/8/layout/hierarchy2"/>
    <dgm:cxn modelId="{21E39EA9-48E5-4FCC-9A05-097751B89116}" type="presOf" srcId="{6514A4B5-C18C-4FD5-8B67-48472E5E8DBD}" destId="{B84FD377-7275-4E6C-B097-5A2B5432B4C0}" srcOrd="0" destOrd="0" presId="urn:microsoft.com/office/officeart/2005/8/layout/hierarchy2"/>
    <dgm:cxn modelId="{A9281311-18F3-4D4C-8A04-6C0C0886F563}" type="presOf" srcId="{766A030C-E2B9-4272-854F-E405EF052D0F}" destId="{B21CF7E9-FE14-4A72-B3F4-ADAE99A9C01E}" srcOrd="1" destOrd="0" presId="urn:microsoft.com/office/officeart/2005/8/layout/hierarchy2"/>
    <dgm:cxn modelId="{900FD2D6-C701-46AC-814F-FD3F9C3F43E0}" type="presOf" srcId="{EC3E018C-510A-4CC3-A895-478492AAE227}" destId="{39835A49-1DFD-4957-8BC9-B7A91D2215F1}" srcOrd="0" destOrd="0" presId="urn:microsoft.com/office/officeart/2005/8/layout/hierarchy2"/>
    <dgm:cxn modelId="{B5B9CD1F-7477-4570-8AA3-4455662E45E9}" srcId="{ECD23BFD-4E1D-4162-88B1-095CA32B87B9}" destId="{2E7AD656-D02F-453A-AF74-FBE75F611131}" srcOrd="1" destOrd="0" parTransId="{A42FCF48-7DE6-4214-A78A-8F5178A309EF}" sibTransId="{C1B03847-124C-42B3-8AD6-D2A43260F797}"/>
    <dgm:cxn modelId="{29D6ACE3-80A4-4405-AACE-2110C6A4B6AD}" type="presOf" srcId="{0E92B8B8-7374-4D2E-A9E1-FD1524F32F86}" destId="{A3859540-128D-4FFA-8E80-BA5A43133E3E}" srcOrd="0" destOrd="0" presId="urn:microsoft.com/office/officeart/2005/8/layout/hierarchy2"/>
    <dgm:cxn modelId="{0E9C77FD-02D9-45E3-9712-357B0CC58943}" type="presOf" srcId="{7BE5F0BF-14B4-475A-AED5-431CF7B727FF}" destId="{2F5FF8E6-5A78-47A8-8C9E-09919476D580}" srcOrd="0" destOrd="0" presId="urn:microsoft.com/office/officeart/2005/8/layout/hierarchy2"/>
    <dgm:cxn modelId="{7183B0C8-040E-49E2-B6D6-4A7BBEC6FC3C}" type="presParOf" srcId="{22B6FFE9-3F75-4D4F-AFFE-33922CDDB717}" destId="{7A24BB61-E9C4-4B8A-A1A0-3B7D35C7AB6B}" srcOrd="0" destOrd="0" presId="urn:microsoft.com/office/officeart/2005/8/layout/hierarchy2"/>
    <dgm:cxn modelId="{B67A9379-5A29-4DA4-922B-8094954C57DA}" type="presParOf" srcId="{7A24BB61-E9C4-4B8A-A1A0-3B7D35C7AB6B}" destId="{4F298D2C-640C-4597-96B8-9F657FF4B6F9}" srcOrd="0" destOrd="0" presId="urn:microsoft.com/office/officeart/2005/8/layout/hierarchy2"/>
    <dgm:cxn modelId="{6C2F5BDF-88B5-460D-9577-8C968FFC99C7}" type="presParOf" srcId="{7A24BB61-E9C4-4B8A-A1A0-3B7D35C7AB6B}" destId="{9C11D0B5-FFDE-485F-9069-DF432B5B0496}" srcOrd="1" destOrd="0" presId="urn:microsoft.com/office/officeart/2005/8/layout/hierarchy2"/>
    <dgm:cxn modelId="{9E67C062-386D-46E1-A827-80B60FD528AD}" type="presParOf" srcId="{9C11D0B5-FFDE-485F-9069-DF432B5B0496}" destId="{75480900-23A7-4A87-8C96-F505C8B12353}" srcOrd="0" destOrd="0" presId="urn:microsoft.com/office/officeart/2005/8/layout/hierarchy2"/>
    <dgm:cxn modelId="{F534F558-4A25-4B40-B836-DC79AAF11BFA}" type="presParOf" srcId="{75480900-23A7-4A87-8C96-F505C8B12353}" destId="{4A7E6835-2810-497E-BC93-283C54FDA12E}" srcOrd="0" destOrd="0" presId="urn:microsoft.com/office/officeart/2005/8/layout/hierarchy2"/>
    <dgm:cxn modelId="{BFABADBE-2857-481E-8299-642F4422205E}" type="presParOf" srcId="{9C11D0B5-FFDE-485F-9069-DF432B5B0496}" destId="{741DB135-80DD-4B38-AC23-33CB6A713A10}" srcOrd="1" destOrd="0" presId="urn:microsoft.com/office/officeart/2005/8/layout/hierarchy2"/>
    <dgm:cxn modelId="{3666CEA6-1F2C-448B-BDA1-67A75188C2CE}" type="presParOf" srcId="{741DB135-80DD-4B38-AC23-33CB6A713A10}" destId="{EA077487-9B9C-4BDE-B4D1-1385B60FFA29}" srcOrd="0" destOrd="0" presId="urn:microsoft.com/office/officeart/2005/8/layout/hierarchy2"/>
    <dgm:cxn modelId="{7BCDB1E3-3562-4AB9-AB37-97F6914891D7}" type="presParOf" srcId="{741DB135-80DD-4B38-AC23-33CB6A713A10}" destId="{62D6B852-9F61-4791-8E9E-4F5244A69F21}" srcOrd="1" destOrd="0" presId="urn:microsoft.com/office/officeart/2005/8/layout/hierarchy2"/>
    <dgm:cxn modelId="{BF414DA9-5BC3-419B-973D-242F87768E6F}" type="presParOf" srcId="{9C11D0B5-FFDE-485F-9069-DF432B5B0496}" destId="{A566C208-D4DA-4C69-9B21-B8193D15E7F9}" srcOrd="2" destOrd="0" presId="urn:microsoft.com/office/officeart/2005/8/layout/hierarchy2"/>
    <dgm:cxn modelId="{75CF7A71-C8CD-4335-89FA-40EB1F6710FC}" type="presParOf" srcId="{A566C208-D4DA-4C69-9B21-B8193D15E7F9}" destId="{3663AE2E-63DC-48A4-AE71-28CCA2BD6BFE}" srcOrd="0" destOrd="0" presId="urn:microsoft.com/office/officeart/2005/8/layout/hierarchy2"/>
    <dgm:cxn modelId="{B95CCA06-1D22-4C12-A556-3BED6A530FDF}" type="presParOf" srcId="{9C11D0B5-FFDE-485F-9069-DF432B5B0496}" destId="{FE1D7718-E783-4ECA-A5EA-82CB694795A8}" srcOrd="3" destOrd="0" presId="urn:microsoft.com/office/officeart/2005/8/layout/hierarchy2"/>
    <dgm:cxn modelId="{2AA0CF38-94C5-44CF-AE76-5B360B1B6399}" type="presParOf" srcId="{FE1D7718-E783-4ECA-A5EA-82CB694795A8}" destId="{6F6F4FB4-CA17-4939-9E60-2BD86650D602}" srcOrd="0" destOrd="0" presId="urn:microsoft.com/office/officeart/2005/8/layout/hierarchy2"/>
    <dgm:cxn modelId="{02F1DABB-3DC1-4EBB-87BA-8531D2E68012}" type="presParOf" srcId="{FE1D7718-E783-4ECA-A5EA-82CB694795A8}" destId="{13F1232C-A8F2-41FC-8B25-8D5C88FA09B4}" srcOrd="1" destOrd="0" presId="urn:microsoft.com/office/officeart/2005/8/layout/hierarchy2"/>
    <dgm:cxn modelId="{9C8EDC3C-5AD0-4350-A3D3-57E901500CE1}" type="presParOf" srcId="{13F1232C-A8F2-41FC-8B25-8D5C88FA09B4}" destId="{03A915D4-2E3B-4564-85B2-5E83514913DC}" srcOrd="0" destOrd="0" presId="urn:microsoft.com/office/officeart/2005/8/layout/hierarchy2"/>
    <dgm:cxn modelId="{9F55320E-7D0D-421B-B958-665D0DB619B2}" type="presParOf" srcId="{03A915D4-2E3B-4564-85B2-5E83514913DC}" destId="{B21CF7E9-FE14-4A72-B3F4-ADAE99A9C01E}" srcOrd="0" destOrd="0" presId="urn:microsoft.com/office/officeart/2005/8/layout/hierarchy2"/>
    <dgm:cxn modelId="{1AFDFCF1-FA7D-4F37-BA1E-5355749D33C1}" type="presParOf" srcId="{13F1232C-A8F2-41FC-8B25-8D5C88FA09B4}" destId="{FDD32989-ACD4-4058-9AFB-B548E2C5535C}" srcOrd="1" destOrd="0" presId="urn:microsoft.com/office/officeart/2005/8/layout/hierarchy2"/>
    <dgm:cxn modelId="{A5D53E94-2770-4AEE-B7E7-749D5ED85002}" type="presParOf" srcId="{FDD32989-ACD4-4058-9AFB-B548E2C5535C}" destId="{9A8BB681-A523-45FA-9CA8-0AF5713170FC}" srcOrd="0" destOrd="0" presId="urn:microsoft.com/office/officeart/2005/8/layout/hierarchy2"/>
    <dgm:cxn modelId="{9F9B6013-6370-4DD1-8785-84FFE4067FF0}" type="presParOf" srcId="{FDD32989-ACD4-4058-9AFB-B548E2C5535C}" destId="{8BF296FB-4055-4647-B217-195A13E022B5}" srcOrd="1" destOrd="0" presId="urn:microsoft.com/office/officeart/2005/8/layout/hierarchy2"/>
    <dgm:cxn modelId="{D8C47836-8C9D-43A6-898A-6A645924BC1E}" type="presParOf" srcId="{13F1232C-A8F2-41FC-8B25-8D5C88FA09B4}" destId="{01255D05-BF95-4C8C-B8A2-175D53F86885}" srcOrd="2" destOrd="0" presId="urn:microsoft.com/office/officeart/2005/8/layout/hierarchy2"/>
    <dgm:cxn modelId="{D7E0C3D8-44AE-489B-9D5F-8B8547D0C88D}" type="presParOf" srcId="{01255D05-BF95-4C8C-B8A2-175D53F86885}" destId="{7BC0EE59-8610-4F30-8BE9-80573BD6C8DD}" srcOrd="0" destOrd="0" presId="urn:microsoft.com/office/officeart/2005/8/layout/hierarchy2"/>
    <dgm:cxn modelId="{E75C9E0D-DF2E-4229-9165-59CE76C19052}" type="presParOf" srcId="{13F1232C-A8F2-41FC-8B25-8D5C88FA09B4}" destId="{5AA609C5-3FB2-45F0-AA1B-566BBF505489}" srcOrd="3" destOrd="0" presId="urn:microsoft.com/office/officeart/2005/8/layout/hierarchy2"/>
    <dgm:cxn modelId="{2C09DD8C-6803-4FC6-9193-51838C3D07F3}" type="presParOf" srcId="{5AA609C5-3FB2-45F0-AA1B-566BBF505489}" destId="{80999BAD-CEFA-490B-981E-0B396B519E11}" srcOrd="0" destOrd="0" presId="urn:microsoft.com/office/officeart/2005/8/layout/hierarchy2"/>
    <dgm:cxn modelId="{7EB6AEB5-852F-40D4-86B7-349A84A45440}" type="presParOf" srcId="{5AA609C5-3FB2-45F0-AA1B-566BBF505489}" destId="{D688A293-B154-44EC-855F-462D228600CF}" srcOrd="1" destOrd="0" presId="urn:microsoft.com/office/officeart/2005/8/layout/hierarchy2"/>
    <dgm:cxn modelId="{277C9574-BC7D-47DD-8F93-F1324CF9CF5A}" type="presParOf" srcId="{D688A293-B154-44EC-855F-462D228600CF}" destId="{315BBD4F-6711-4CF5-A31A-5A807436F880}" srcOrd="0" destOrd="0" presId="urn:microsoft.com/office/officeart/2005/8/layout/hierarchy2"/>
    <dgm:cxn modelId="{F679AC0E-AB26-4333-95B6-B8C7B30FE773}" type="presParOf" srcId="{315BBD4F-6711-4CF5-A31A-5A807436F880}" destId="{36759B65-E135-4C07-A6A4-7E61199BE21D}" srcOrd="0" destOrd="0" presId="urn:microsoft.com/office/officeart/2005/8/layout/hierarchy2"/>
    <dgm:cxn modelId="{BAC61912-15EE-4FD3-AD6E-C3DE30D78578}" type="presParOf" srcId="{D688A293-B154-44EC-855F-462D228600CF}" destId="{DF06998A-EEA5-40E9-8153-697C63139B6F}" srcOrd="1" destOrd="0" presId="urn:microsoft.com/office/officeart/2005/8/layout/hierarchy2"/>
    <dgm:cxn modelId="{2BD9892A-A6D5-40D1-8EC1-312766071FB4}" type="presParOf" srcId="{DF06998A-EEA5-40E9-8153-697C63139B6F}" destId="{39835A49-1DFD-4957-8BC9-B7A91D2215F1}" srcOrd="0" destOrd="0" presId="urn:microsoft.com/office/officeart/2005/8/layout/hierarchy2"/>
    <dgm:cxn modelId="{B514F390-984E-49E0-8D5A-3AEC7FD22864}" type="presParOf" srcId="{DF06998A-EEA5-40E9-8153-697C63139B6F}" destId="{90E9F394-A324-4855-A627-AA126FC56702}" srcOrd="1" destOrd="0" presId="urn:microsoft.com/office/officeart/2005/8/layout/hierarchy2"/>
    <dgm:cxn modelId="{1AE23112-DF6D-4263-B243-7E16A62B62F5}" type="presParOf" srcId="{90E9F394-A324-4855-A627-AA126FC56702}" destId="{8EB5B19F-EEF2-4538-9202-4B12FB47184A}" srcOrd="0" destOrd="0" presId="urn:microsoft.com/office/officeart/2005/8/layout/hierarchy2"/>
    <dgm:cxn modelId="{57BBD467-BBE1-4019-87F2-4F883403DA73}" type="presParOf" srcId="{8EB5B19F-EEF2-4538-9202-4B12FB47184A}" destId="{0209CD8C-AFAA-42F4-B85F-603435B564EA}" srcOrd="0" destOrd="0" presId="urn:microsoft.com/office/officeart/2005/8/layout/hierarchy2"/>
    <dgm:cxn modelId="{47589C86-25F6-45D0-9451-16BCB1A7E088}" type="presParOf" srcId="{90E9F394-A324-4855-A627-AA126FC56702}" destId="{5376FB97-CD21-423F-B544-7CA00D1719DC}" srcOrd="1" destOrd="0" presId="urn:microsoft.com/office/officeart/2005/8/layout/hierarchy2"/>
    <dgm:cxn modelId="{E213F6E3-0347-42D9-86BA-05C82B274E32}" type="presParOf" srcId="{5376FB97-CD21-423F-B544-7CA00D1719DC}" destId="{8B1DCC1B-9F11-4981-8D7C-3AE55AE0A2D0}" srcOrd="0" destOrd="0" presId="urn:microsoft.com/office/officeart/2005/8/layout/hierarchy2"/>
    <dgm:cxn modelId="{4AD647BF-01E1-48A4-A524-C8F2063EC287}" type="presParOf" srcId="{5376FB97-CD21-423F-B544-7CA00D1719DC}" destId="{40AA3A00-1877-46E5-B1E2-5DE92531A749}" srcOrd="1" destOrd="0" presId="urn:microsoft.com/office/officeart/2005/8/layout/hierarchy2"/>
    <dgm:cxn modelId="{BA1BC88B-2833-43EC-B833-00A986E383A7}" type="presParOf" srcId="{90E9F394-A324-4855-A627-AA126FC56702}" destId="{69840FC6-698D-4D00-AC38-F62E547102D0}" srcOrd="2" destOrd="0" presId="urn:microsoft.com/office/officeart/2005/8/layout/hierarchy2"/>
    <dgm:cxn modelId="{D829CE83-B9F1-4C0D-B780-B95945A80556}" type="presParOf" srcId="{69840FC6-698D-4D00-AC38-F62E547102D0}" destId="{64157B4C-68CE-4F94-8542-A73ADEACF449}" srcOrd="0" destOrd="0" presId="urn:microsoft.com/office/officeart/2005/8/layout/hierarchy2"/>
    <dgm:cxn modelId="{2E486104-CED1-484D-8DAA-F4839E418CE0}" type="presParOf" srcId="{90E9F394-A324-4855-A627-AA126FC56702}" destId="{21AE08D8-FC00-4BC4-8A45-5AEA9EFB827E}" srcOrd="3" destOrd="0" presId="urn:microsoft.com/office/officeart/2005/8/layout/hierarchy2"/>
    <dgm:cxn modelId="{CFF1A56C-0B57-4586-A94F-AE49A7A33ADD}" type="presParOf" srcId="{21AE08D8-FC00-4BC4-8A45-5AEA9EFB827E}" destId="{41C5001A-D073-4F8D-850D-FB5F60544FB3}" srcOrd="0" destOrd="0" presId="urn:microsoft.com/office/officeart/2005/8/layout/hierarchy2"/>
    <dgm:cxn modelId="{DDD1D60E-A266-4E14-A2EB-2DD424F27CF6}" type="presParOf" srcId="{21AE08D8-FC00-4BC4-8A45-5AEA9EFB827E}" destId="{5B6CC9F9-E4F7-471D-BDEE-556053795642}" srcOrd="1" destOrd="0" presId="urn:microsoft.com/office/officeart/2005/8/layout/hierarchy2"/>
    <dgm:cxn modelId="{70EFEDA9-9A25-4BD4-8A61-9B5C7B400055}" type="presParOf" srcId="{90E9F394-A324-4855-A627-AA126FC56702}" destId="{2F5FF8E6-5A78-47A8-8C9E-09919476D580}" srcOrd="4" destOrd="0" presId="urn:microsoft.com/office/officeart/2005/8/layout/hierarchy2"/>
    <dgm:cxn modelId="{7A3F9D27-479B-4CFD-B79A-C1D3B57AAE9E}" type="presParOf" srcId="{2F5FF8E6-5A78-47A8-8C9E-09919476D580}" destId="{BCC4B0BF-5BC9-463B-B3DC-D6A0FF908697}" srcOrd="0" destOrd="0" presId="urn:microsoft.com/office/officeart/2005/8/layout/hierarchy2"/>
    <dgm:cxn modelId="{FCD07B57-FC3D-4559-8FA6-3C23D72C9DF7}" type="presParOf" srcId="{90E9F394-A324-4855-A627-AA126FC56702}" destId="{C9D8450C-DD53-41CD-8219-990002DC9347}" srcOrd="5" destOrd="0" presId="urn:microsoft.com/office/officeart/2005/8/layout/hierarchy2"/>
    <dgm:cxn modelId="{8A2F4573-9334-48B0-9954-D61D12A28832}" type="presParOf" srcId="{C9D8450C-DD53-41CD-8219-990002DC9347}" destId="{A3859540-128D-4FFA-8E80-BA5A43133E3E}" srcOrd="0" destOrd="0" presId="urn:microsoft.com/office/officeart/2005/8/layout/hierarchy2"/>
    <dgm:cxn modelId="{5E077992-1F91-47AD-A34C-12E8BB400A3C}" type="presParOf" srcId="{C9D8450C-DD53-41CD-8219-990002DC9347}" destId="{C6A0B186-C090-401C-A0AE-7F0FCD025CD5}" srcOrd="1" destOrd="0" presId="urn:microsoft.com/office/officeart/2005/8/layout/hierarchy2"/>
    <dgm:cxn modelId="{F2119002-AAAF-4CB7-A6A6-C2322D81F87A}" type="presParOf" srcId="{D688A293-B154-44EC-855F-462D228600CF}" destId="{60E40B20-8B57-47AD-9FF3-4D32BE8820EB}" srcOrd="2" destOrd="0" presId="urn:microsoft.com/office/officeart/2005/8/layout/hierarchy2"/>
    <dgm:cxn modelId="{11123E2E-1F71-445E-BF47-3ED1D691C69C}" type="presParOf" srcId="{60E40B20-8B57-47AD-9FF3-4D32BE8820EB}" destId="{0920DA15-7792-4260-BF94-5CD1C6B5707F}" srcOrd="0" destOrd="0" presId="urn:microsoft.com/office/officeart/2005/8/layout/hierarchy2"/>
    <dgm:cxn modelId="{9813CA1D-DB93-4EC4-A6BE-124BEF25694C}" type="presParOf" srcId="{D688A293-B154-44EC-855F-462D228600CF}" destId="{D3323E65-F7E3-4F92-BCD1-B9BD758FFB1B}" srcOrd="3" destOrd="0" presId="urn:microsoft.com/office/officeart/2005/8/layout/hierarchy2"/>
    <dgm:cxn modelId="{952E2469-6B87-42F9-9ABD-FA2611E9EE31}" type="presParOf" srcId="{D3323E65-F7E3-4F92-BCD1-B9BD758FFB1B}" destId="{0AA367E0-8AE8-4689-B5D5-FD158425D7E0}" srcOrd="0" destOrd="0" presId="urn:microsoft.com/office/officeart/2005/8/layout/hierarchy2"/>
    <dgm:cxn modelId="{0D9F69AE-D86B-42DA-B90E-077C705A6EC6}" type="presParOf" srcId="{D3323E65-F7E3-4F92-BCD1-B9BD758FFB1B}" destId="{49B98E99-8280-4ADD-AFA4-3E58FFC5146B}" srcOrd="1" destOrd="0" presId="urn:microsoft.com/office/officeart/2005/8/layout/hierarchy2"/>
    <dgm:cxn modelId="{8BF607F5-99B1-403E-A69D-AB9F9384FFE9}" type="presParOf" srcId="{49B98E99-8280-4ADD-AFA4-3E58FFC5146B}" destId="{A5B278F7-017F-42A7-B777-259D82470C55}" srcOrd="0" destOrd="0" presId="urn:microsoft.com/office/officeart/2005/8/layout/hierarchy2"/>
    <dgm:cxn modelId="{5F0E37F1-9B81-42F5-A6AC-16EF1E387A6F}" type="presParOf" srcId="{A5B278F7-017F-42A7-B777-259D82470C55}" destId="{7FA27149-4A59-47B2-A10F-8445595751E0}" srcOrd="0" destOrd="0" presId="urn:microsoft.com/office/officeart/2005/8/layout/hierarchy2"/>
    <dgm:cxn modelId="{073DA577-E723-49CA-B395-C9FAFBF25D8F}" type="presParOf" srcId="{49B98E99-8280-4ADD-AFA4-3E58FFC5146B}" destId="{A2B31926-D9A0-45A2-8555-A14E6B8B73C2}" srcOrd="1" destOrd="0" presId="urn:microsoft.com/office/officeart/2005/8/layout/hierarchy2"/>
    <dgm:cxn modelId="{18CE3C29-A288-43A7-8A54-7BF9491AA62A}" type="presParOf" srcId="{A2B31926-D9A0-45A2-8555-A14E6B8B73C2}" destId="{D5470C27-53B4-4E4D-91C6-EE5C9D315903}" srcOrd="0" destOrd="0" presId="urn:microsoft.com/office/officeart/2005/8/layout/hierarchy2"/>
    <dgm:cxn modelId="{B809B0EE-4731-4F95-9072-1C76446A39F4}" type="presParOf" srcId="{A2B31926-D9A0-45A2-8555-A14E6B8B73C2}" destId="{5EC655D0-D79C-4331-9307-C40A7FCA3D31}" srcOrd="1" destOrd="0" presId="urn:microsoft.com/office/officeart/2005/8/layout/hierarchy2"/>
    <dgm:cxn modelId="{046CB07C-E00F-484D-B2B9-0A151DCB8897}" type="presParOf" srcId="{49B98E99-8280-4ADD-AFA4-3E58FFC5146B}" destId="{8FDA60A7-B85D-48C1-8B53-E65A57B30BD1}" srcOrd="2" destOrd="0" presId="urn:microsoft.com/office/officeart/2005/8/layout/hierarchy2"/>
    <dgm:cxn modelId="{BECBF63E-3C80-4DF0-BD99-55AEEDDFAF98}" type="presParOf" srcId="{8FDA60A7-B85D-48C1-8B53-E65A57B30BD1}" destId="{325B069F-3D37-4169-964F-8FBF0856D1E1}" srcOrd="0" destOrd="0" presId="urn:microsoft.com/office/officeart/2005/8/layout/hierarchy2"/>
    <dgm:cxn modelId="{23D562A4-3E62-43C0-973A-4F8CDC061F98}" type="presParOf" srcId="{49B98E99-8280-4ADD-AFA4-3E58FFC5146B}" destId="{8A73043C-7F2C-4933-A01E-14EF7AB4D349}" srcOrd="3" destOrd="0" presId="urn:microsoft.com/office/officeart/2005/8/layout/hierarchy2"/>
    <dgm:cxn modelId="{60F3F5DC-C09F-4051-ABAB-CE31065638B6}" type="presParOf" srcId="{8A73043C-7F2C-4933-A01E-14EF7AB4D349}" destId="{0F8A18B2-EF59-480D-A7D0-D1E1024EB48A}" srcOrd="0" destOrd="0" presId="urn:microsoft.com/office/officeart/2005/8/layout/hierarchy2"/>
    <dgm:cxn modelId="{EF2860BA-1B6C-487E-986F-E84561488417}" type="presParOf" srcId="{8A73043C-7F2C-4933-A01E-14EF7AB4D349}" destId="{07BA0BE9-726E-406B-BA0C-64966445865C}" srcOrd="1" destOrd="0" presId="urn:microsoft.com/office/officeart/2005/8/layout/hierarchy2"/>
    <dgm:cxn modelId="{4088A741-DDF7-4932-A0B2-7002B878EDDD}" type="presParOf" srcId="{49B98E99-8280-4ADD-AFA4-3E58FFC5146B}" destId="{15411B08-3921-4036-B513-57DE4F5F450B}" srcOrd="4" destOrd="0" presId="urn:microsoft.com/office/officeart/2005/8/layout/hierarchy2"/>
    <dgm:cxn modelId="{6A05E6C9-7737-4CCC-A48B-4DFD2A805D3F}" type="presParOf" srcId="{15411B08-3921-4036-B513-57DE4F5F450B}" destId="{4C938F84-CAF2-4FC5-9176-BC24A2BAE071}" srcOrd="0" destOrd="0" presId="urn:microsoft.com/office/officeart/2005/8/layout/hierarchy2"/>
    <dgm:cxn modelId="{22934443-8F82-4095-8CB3-A8B4E0F0C77F}" type="presParOf" srcId="{49B98E99-8280-4ADD-AFA4-3E58FFC5146B}" destId="{E888E2B1-1425-4CBF-9750-8545C288A501}" srcOrd="5" destOrd="0" presId="urn:microsoft.com/office/officeart/2005/8/layout/hierarchy2"/>
    <dgm:cxn modelId="{A1EE7447-6953-4503-B7F3-665CA24D69A8}" type="presParOf" srcId="{E888E2B1-1425-4CBF-9750-8545C288A501}" destId="{C6B803DD-8D9C-4AE4-8D5E-A7BEA3DF0DA5}" srcOrd="0" destOrd="0" presId="urn:microsoft.com/office/officeart/2005/8/layout/hierarchy2"/>
    <dgm:cxn modelId="{37034C63-1AB0-4201-98CF-DF2D4ABD60CB}" type="presParOf" srcId="{E888E2B1-1425-4CBF-9750-8545C288A501}" destId="{9FE32048-2E45-46F4-93F8-D3FEA9F21D06}" srcOrd="1" destOrd="0" presId="urn:microsoft.com/office/officeart/2005/8/layout/hierarchy2"/>
    <dgm:cxn modelId="{FAA48AB2-020F-48F6-858C-A0DF3BBD0131}" type="presParOf" srcId="{49B98E99-8280-4ADD-AFA4-3E58FFC5146B}" destId="{D1A42F76-A61F-4128-84A9-44E4883CD033}" srcOrd="6" destOrd="0" presId="urn:microsoft.com/office/officeart/2005/8/layout/hierarchy2"/>
    <dgm:cxn modelId="{26CC296F-895D-46B8-81AF-D18E0D5E65C5}" type="presParOf" srcId="{D1A42F76-A61F-4128-84A9-44E4883CD033}" destId="{EFDF0794-919E-4E99-8884-D352C5E2EDFB}" srcOrd="0" destOrd="0" presId="urn:microsoft.com/office/officeart/2005/8/layout/hierarchy2"/>
    <dgm:cxn modelId="{A9178F8B-10DC-41D7-97EF-6178AF40E606}" type="presParOf" srcId="{49B98E99-8280-4ADD-AFA4-3E58FFC5146B}" destId="{A16FB62D-BCC2-48DA-9FC7-231A1F9594D0}" srcOrd="7" destOrd="0" presId="urn:microsoft.com/office/officeart/2005/8/layout/hierarchy2"/>
    <dgm:cxn modelId="{5591EFE3-CC99-447F-B519-0B52D75458B9}" type="presParOf" srcId="{A16FB62D-BCC2-48DA-9FC7-231A1F9594D0}" destId="{B84FD377-7275-4E6C-B097-5A2B5432B4C0}" srcOrd="0" destOrd="0" presId="urn:microsoft.com/office/officeart/2005/8/layout/hierarchy2"/>
    <dgm:cxn modelId="{397521C7-0FE0-4E5B-B5F8-96397A9772B2}" type="presParOf" srcId="{A16FB62D-BCC2-48DA-9FC7-231A1F9594D0}" destId="{E1EBA86A-72FE-49C1-AFFB-CA8C449F9D8B}"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A040F7A-E09A-4C50-954C-371EA9BD3B9E}"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kumimoji="1" lang="ja-JP" altLang="en-US"/>
        </a:p>
      </dgm:t>
    </dgm:pt>
    <dgm:pt modelId="{03F5918E-1DBD-4D34-89FC-A6E4A6033184}">
      <dgm:prSet phldrT="[テキスト]" custT="1">
        <dgm:style>
          <a:lnRef idx="0">
            <a:schemeClr val="accent5"/>
          </a:lnRef>
          <a:fillRef idx="3">
            <a:schemeClr val="accent5"/>
          </a:fillRef>
          <a:effectRef idx="3">
            <a:schemeClr val="accent5"/>
          </a:effectRef>
          <a:fontRef idx="minor">
            <a:schemeClr val="lt1"/>
          </a:fontRef>
        </dgm:style>
      </dgm:prSet>
      <dgm:spPr/>
      <dgm:t>
        <a:bodyPr/>
        <a:lstStyle/>
        <a:p>
          <a:r>
            <a:rPr kumimoji="1" lang="en-US" altLang="ja-JP" sz="2400" b="1" dirty="0" smtClean="0"/>
            <a:t>Ⅲ</a:t>
          </a:r>
          <a:br>
            <a:rPr kumimoji="1" lang="en-US" altLang="ja-JP" sz="2400" b="1" dirty="0" smtClean="0"/>
          </a:br>
          <a:r>
            <a:rPr kumimoji="1" lang="ja-JP" altLang="en-US" sz="2400" b="1" dirty="0" smtClean="0"/>
            <a:t>債</a:t>
          </a:r>
          <a:r>
            <a:rPr kumimoji="1" lang="en-US" altLang="ja-JP" sz="2400" b="1" dirty="0" smtClean="0"/>
            <a:t/>
          </a:r>
          <a:br>
            <a:rPr kumimoji="1" lang="en-US" altLang="ja-JP" sz="2400" b="1" dirty="0" smtClean="0"/>
          </a:br>
          <a:r>
            <a:rPr kumimoji="1" lang="ja-JP" altLang="en-US" sz="2400" b="1" dirty="0" smtClean="0"/>
            <a:t>権</a:t>
          </a:r>
          <a:endParaRPr kumimoji="1" lang="ja-JP" altLang="en-US" sz="2400" b="1" dirty="0"/>
        </a:p>
      </dgm:t>
    </dgm:pt>
    <dgm:pt modelId="{6F3A3246-9EF8-4EA7-BF28-8D0F0E1E152C}" type="parTrans" cxnId="{3E89BBB4-1F9F-4DAE-9325-5161C703E124}">
      <dgm:prSet/>
      <dgm:spPr/>
      <dgm:t>
        <a:bodyPr/>
        <a:lstStyle/>
        <a:p>
          <a:endParaRPr kumimoji="1" lang="ja-JP" altLang="en-US" sz="2400" b="1"/>
        </a:p>
      </dgm:t>
    </dgm:pt>
    <dgm:pt modelId="{1F90B7D7-4415-47A9-B937-2F7FE5E6ED69}" type="sibTrans" cxnId="{3E89BBB4-1F9F-4DAE-9325-5161C703E124}">
      <dgm:prSet/>
      <dgm:spPr/>
      <dgm:t>
        <a:bodyPr/>
        <a:lstStyle/>
        <a:p>
          <a:endParaRPr kumimoji="1" lang="ja-JP" altLang="en-US" sz="2400" b="1"/>
        </a:p>
      </dgm:t>
    </dgm:pt>
    <dgm:pt modelId="{E4415FF7-ACE0-4F60-9CF9-A9BA2A19BD53}">
      <dgm:prSet phldrT="[テキスト]" custT="1">
        <dgm:style>
          <a:lnRef idx="1">
            <a:schemeClr val="accent1"/>
          </a:lnRef>
          <a:fillRef idx="2">
            <a:schemeClr val="accent1"/>
          </a:fillRef>
          <a:effectRef idx="1">
            <a:schemeClr val="accent1"/>
          </a:effectRef>
          <a:fontRef idx="minor">
            <a:schemeClr val="dk1"/>
          </a:fontRef>
        </dgm:style>
      </dgm:prSet>
      <dgm:spPr/>
      <dgm:t>
        <a:bodyPr/>
        <a:lstStyle/>
        <a:p>
          <a:r>
            <a:rPr kumimoji="1" lang="ja-JP" altLang="en-US" sz="2400" b="1" dirty="0" smtClean="0">
              <a:hlinkClick xmlns:r="http://schemas.openxmlformats.org/officeDocument/2006/relationships" r:id="rId1" action="ppaction://hlinksldjump"/>
            </a:rPr>
            <a:t>債権</a:t>
          </a:r>
          <a:r>
            <a:rPr kumimoji="1" lang="en-US" altLang="ja-JP" sz="2400" b="1" dirty="0" smtClean="0">
              <a:hlinkClick xmlns:r="http://schemas.openxmlformats.org/officeDocument/2006/relationships" r:id="rId1" action="ppaction://hlinksldjump"/>
            </a:rPr>
            <a:t/>
          </a:r>
          <a:br>
            <a:rPr kumimoji="1" lang="en-US" altLang="ja-JP" sz="2400" b="1" dirty="0" smtClean="0">
              <a:hlinkClick xmlns:r="http://schemas.openxmlformats.org/officeDocument/2006/relationships" r:id="rId1" action="ppaction://hlinksldjump"/>
            </a:rPr>
          </a:br>
          <a:r>
            <a:rPr kumimoji="1" lang="ja-JP" altLang="en-US" sz="2400" b="1" dirty="0" smtClean="0">
              <a:hlinkClick xmlns:r="http://schemas.openxmlformats.org/officeDocument/2006/relationships" r:id="rId1" action="ppaction://hlinksldjump"/>
            </a:rPr>
            <a:t>総論</a:t>
          </a:r>
          <a:endParaRPr kumimoji="1" lang="ja-JP" altLang="en-US" sz="2400" b="1" dirty="0"/>
        </a:p>
      </dgm:t>
    </dgm:pt>
    <dgm:pt modelId="{1E62A908-1397-428F-A14E-A3C79F2B437B}" type="parTrans" cxnId="{E6A7450D-72A1-40A9-8BD0-48917D60F320}">
      <dgm:prSet custT="1"/>
      <dgm:spPr/>
      <dgm:t>
        <a:bodyPr/>
        <a:lstStyle/>
        <a:p>
          <a:endParaRPr kumimoji="1" lang="ja-JP" altLang="en-US" sz="2400" b="1"/>
        </a:p>
      </dgm:t>
    </dgm:pt>
    <dgm:pt modelId="{3A1E7323-3E50-4C31-82A9-E439BA171732}" type="sibTrans" cxnId="{E6A7450D-72A1-40A9-8BD0-48917D60F320}">
      <dgm:prSet/>
      <dgm:spPr/>
      <dgm:t>
        <a:bodyPr/>
        <a:lstStyle/>
        <a:p>
          <a:endParaRPr kumimoji="1" lang="ja-JP" altLang="en-US" sz="2400" b="1"/>
        </a:p>
      </dgm:t>
    </dgm:pt>
    <dgm:pt modelId="{B6474A94-9C5E-4DBA-B0FA-7F11ABCA3999}">
      <dgm:prSet phldrT="[テキスト]" custT="1">
        <dgm:style>
          <a:lnRef idx="0">
            <a:schemeClr val="accent3"/>
          </a:lnRef>
          <a:fillRef idx="3">
            <a:schemeClr val="accent3"/>
          </a:fillRef>
          <a:effectRef idx="3">
            <a:schemeClr val="accent3"/>
          </a:effectRef>
          <a:fontRef idx="minor">
            <a:schemeClr val="lt1"/>
          </a:fontRef>
        </dgm:style>
      </dgm:prSet>
      <dgm:spPr/>
      <dgm:t>
        <a:bodyPr/>
        <a:lstStyle/>
        <a:p>
          <a:r>
            <a:rPr kumimoji="1" lang="ja-JP" altLang="en-US" sz="2400" b="1" dirty="0" smtClean="0"/>
            <a:t>債権</a:t>
          </a:r>
          <a:r>
            <a:rPr kumimoji="1" lang="en-US" altLang="ja-JP" sz="2400" b="1" dirty="0" smtClean="0"/>
            <a:t/>
          </a:r>
          <a:br>
            <a:rPr kumimoji="1" lang="en-US" altLang="ja-JP" sz="2400" b="1" dirty="0" smtClean="0"/>
          </a:br>
          <a:r>
            <a:rPr kumimoji="1" lang="ja-JP" altLang="en-US" sz="2400" b="1" dirty="0" smtClean="0"/>
            <a:t>各論</a:t>
          </a:r>
          <a:endParaRPr kumimoji="1" lang="ja-JP" altLang="en-US" sz="2400" b="1" dirty="0"/>
        </a:p>
      </dgm:t>
    </dgm:pt>
    <dgm:pt modelId="{E459979C-DBA9-4FD4-B9AD-198F0A8DB1BD}" type="parTrans" cxnId="{A41864C2-153A-481F-A770-CB99E069CB6E}">
      <dgm:prSet custT="1"/>
      <dgm:spPr/>
      <dgm:t>
        <a:bodyPr/>
        <a:lstStyle/>
        <a:p>
          <a:endParaRPr kumimoji="1" lang="ja-JP" altLang="en-US" sz="2400" b="1"/>
        </a:p>
      </dgm:t>
    </dgm:pt>
    <dgm:pt modelId="{50852045-D0BD-406C-856A-1AD4BEFCDC73}" type="sibTrans" cxnId="{A41864C2-153A-481F-A770-CB99E069CB6E}">
      <dgm:prSet/>
      <dgm:spPr/>
      <dgm:t>
        <a:bodyPr/>
        <a:lstStyle/>
        <a:p>
          <a:endParaRPr kumimoji="1" lang="ja-JP" altLang="en-US" sz="2400" b="1"/>
        </a:p>
      </dgm:t>
    </dgm:pt>
    <dgm:pt modelId="{E08609B3-3FFE-481B-930D-DA47F41AD013}">
      <dgm:prSet phldrT="[テキスト]" custT="1">
        <dgm:style>
          <a:lnRef idx="1">
            <a:schemeClr val="accent3"/>
          </a:lnRef>
          <a:fillRef idx="2">
            <a:schemeClr val="accent3"/>
          </a:fillRef>
          <a:effectRef idx="1">
            <a:schemeClr val="accent3"/>
          </a:effectRef>
          <a:fontRef idx="minor">
            <a:schemeClr val="dk1"/>
          </a:fontRef>
        </dgm:style>
      </dgm:prSet>
      <dgm:spPr/>
      <dgm:t>
        <a:bodyPr/>
        <a:lstStyle/>
        <a:p>
          <a:r>
            <a:rPr kumimoji="1" lang="ja-JP" altLang="en-US" sz="2400" b="1" dirty="0" smtClean="0">
              <a:hlinkClick xmlns:r="http://schemas.openxmlformats.org/officeDocument/2006/relationships" r:id="rId2" action="ppaction://hlinksldjump"/>
            </a:rPr>
            <a:t>契約</a:t>
          </a:r>
          <a:endParaRPr kumimoji="1" lang="ja-JP" altLang="en-US" sz="2400" b="1" dirty="0"/>
        </a:p>
      </dgm:t>
    </dgm:pt>
    <dgm:pt modelId="{ACC35A2A-BF57-4CDA-A190-C69D699E8BF8}" type="parTrans" cxnId="{56A03AD1-7A31-43AA-8ED2-0A0FD7FF0ED8}">
      <dgm:prSet custT="1"/>
      <dgm:spPr/>
      <dgm:t>
        <a:bodyPr/>
        <a:lstStyle/>
        <a:p>
          <a:endParaRPr kumimoji="1" lang="ja-JP" altLang="en-US" sz="2400" b="1"/>
        </a:p>
      </dgm:t>
    </dgm:pt>
    <dgm:pt modelId="{A6FBB475-7E28-4C93-A16C-DEE30FF34212}" type="sibTrans" cxnId="{56A03AD1-7A31-43AA-8ED2-0A0FD7FF0ED8}">
      <dgm:prSet/>
      <dgm:spPr/>
      <dgm:t>
        <a:bodyPr/>
        <a:lstStyle/>
        <a:p>
          <a:endParaRPr kumimoji="1" lang="ja-JP" altLang="en-US" sz="2400" b="1"/>
        </a:p>
      </dgm:t>
    </dgm:pt>
    <dgm:pt modelId="{7E41E621-EA7E-4189-906E-7B1F26F85D3B}">
      <dgm:prSet phldrT="[テキスト]" custT="1">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sz="2400" b="1" dirty="0" smtClean="0">
              <a:hlinkClick xmlns:r="http://schemas.openxmlformats.org/officeDocument/2006/relationships" r:id="rId3" action="ppaction://hlinksldjump"/>
            </a:rPr>
            <a:t>不当利得</a:t>
          </a:r>
          <a:endParaRPr kumimoji="1" lang="ja-JP" altLang="en-US" sz="2400" b="1" dirty="0"/>
        </a:p>
      </dgm:t>
    </dgm:pt>
    <dgm:pt modelId="{8A7200DC-6206-4950-A201-82B1C8588907}" type="parTrans" cxnId="{403FFB31-9F5A-4F99-888E-42D281FDBF1F}">
      <dgm:prSet custT="1"/>
      <dgm:spPr/>
      <dgm:t>
        <a:bodyPr/>
        <a:lstStyle/>
        <a:p>
          <a:endParaRPr kumimoji="1" lang="ja-JP" altLang="en-US" sz="2400" b="1"/>
        </a:p>
      </dgm:t>
    </dgm:pt>
    <dgm:pt modelId="{2F3030D3-ACA8-4C61-9796-A90A66EAAB95}" type="sibTrans" cxnId="{403FFB31-9F5A-4F99-888E-42D281FDBF1F}">
      <dgm:prSet/>
      <dgm:spPr/>
      <dgm:t>
        <a:bodyPr/>
        <a:lstStyle/>
        <a:p>
          <a:endParaRPr kumimoji="1" lang="ja-JP" altLang="en-US" sz="2400" b="1"/>
        </a:p>
      </dgm:t>
    </dgm:pt>
    <dgm:pt modelId="{468E5411-CE17-487A-997F-7B2A99C2E3E4}">
      <dgm:prSet phldrT="[テキスト]" custT="1">
        <dgm:style>
          <a:lnRef idx="1">
            <a:schemeClr val="accent2"/>
          </a:lnRef>
          <a:fillRef idx="2">
            <a:schemeClr val="accent2"/>
          </a:fillRef>
          <a:effectRef idx="1">
            <a:schemeClr val="accent2"/>
          </a:effectRef>
          <a:fontRef idx="minor">
            <a:schemeClr val="dk1"/>
          </a:fontRef>
        </dgm:style>
      </dgm:prSet>
      <dgm:spPr/>
      <dgm:t>
        <a:bodyPr/>
        <a:lstStyle/>
        <a:p>
          <a:r>
            <a:rPr kumimoji="1" lang="ja-JP" altLang="en-US" sz="2400" b="1" dirty="0" smtClean="0">
              <a:hlinkClick xmlns:r="http://schemas.openxmlformats.org/officeDocument/2006/relationships" r:id="rId3" action="ppaction://hlinksldjump"/>
            </a:rPr>
            <a:t>不法行為</a:t>
          </a:r>
          <a:endParaRPr kumimoji="1" lang="ja-JP" altLang="en-US" sz="2400" b="1" dirty="0"/>
        </a:p>
      </dgm:t>
    </dgm:pt>
    <dgm:pt modelId="{37176690-6EB6-41DC-A669-E83B09288851}" type="parTrans" cxnId="{C5D8BCF3-CBF2-43B1-BE2C-470BE8BD2532}">
      <dgm:prSet custT="1"/>
      <dgm:spPr/>
      <dgm:t>
        <a:bodyPr/>
        <a:lstStyle/>
        <a:p>
          <a:endParaRPr kumimoji="1" lang="ja-JP" altLang="en-US" sz="2400" b="1"/>
        </a:p>
      </dgm:t>
    </dgm:pt>
    <dgm:pt modelId="{19F488C5-8DD5-4BA2-894E-47ECE1F10FF0}" type="sibTrans" cxnId="{C5D8BCF3-CBF2-43B1-BE2C-470BE8BD2532}">
      <dgm:prSet/>
      <dgm:spPr/>
      <dgm:t>
        <a:bodyPr/>
        <a:lstStyle/>
        <a:p>
          <a:endParaRPr kumimoji="1" lang="ja-JP" altLang="en-US" sz="2400" b="1"/>
        </a:p>
      </dgm:t>
    </dgm:pt>
    <dgm:pt modelId="{C10872AA-B0E3-427B-8086-EBA380B9F76C}">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2400" b="1" dirty="0" smtClean="0">
              <a:hlinkClick xmlns:r="http://schemas.openxmlformats.org/officeDocument/2006/relationships" r:id="rId4" action="ppaction://hlinksldjump"/>
            </a:rPr>
            <a:t>事務管理</a:t>
          </a:r>
          <a:endParaRPr kumimoji="1" lang="ja-JP" altLang="en-US" sz="2400" b="1" dirty="0"/>
        </a:p>
      </dgm:t>
    </dgm:pt>
    <dgm:pt modelId="{FB73B10E-218A-4CCE-AE31-615EE1C50B74}" type="parTrans" cxnId="{E7E8813D-FB14-4735-A01B-BA61C975C93F}">
      <dgm:prSet custT="1"/>
      <dgm:spPr/>
      <dgm:t>
        <a:bodyPr/>
        <a:lstStyle/>
        <a:p>
          <a:endParaRPr kumimoji="1" lang="ja-JP" altLang="en-US" sz="2400" b="1"/>
        </a:p>
      </dgm:t>
    </dgm:pt>
    <dgm:pt modelId="{B43CC59A-DD86-4D75-848B-A4DE42D5612D}" type="sibTrans" cxnId="{E7E8813D-FB14-4735-A01B-BA61C975C93F}">
      <dgm:prSet/>
      <dgm:spPr/>
      <dgm:t>
        <a:bodyPr/>
        <a:lstStyle/>
        <a:p>
          <a:endParaRPr kumimoji="1" lang="ja-JP" altLang="en-US" sz="2400" b="1"/>
        </a:p>
      </dgm:t>
    </dgm:pt>
    <dgm:pt modelId="{9F50AFAC-7BE0-4BEF-AA10-F12AAEFD3A9D}">
      <dgm:prSet phldrT="[テキスト]" custT="1">
        <dgm:style>
          <a:lnRef idx="0">
            <a:schemeClr val="accent5"/>
          </a:lnRef>
          <a:fillRef idx="3">
            <a:schemeClr val="accent5"/>
          </a:fillRef>
          <a:effectRef idx="3">
            <a:schemeClr val="accent5"/>
          </a:effectRef>
          <a:fontRef idx="minor">
            <a:schemeClr val="lt1"/>
          </a:fontRef>
        </dgm:style>
      </dgm:prSet>
      <dgm:spPr/>
      <dgm:t>
        <a:bodyPr/>
        <a:lstStyle/>
        <a:p>
          <a:r>
            <a:rPr kumimoji="1" lang="ja-JP" altLang="en-US" sz="2400" b="1" dirty="0" smtClean="0"/>
            <a:t>契約</a:t>
          </a:r>
          <a:r>
            <a:rPr kumimoji="1" lang="en-US" altLang="ja-JP" sz="2400" b="1" dirty="0" smtClean="0"/>
            <a:t/>
          </a:r>
          <a:br>
            <a:rPr kumimoji="1" lang="en-US" altLang="ja-JP" sz="2400" b="1" dirty="0" smtClean="0"/>
          </a:br>
          <a:r>
            <a:rPr kumimoji="1" lang="ja-JP" altLang="en-US" sz="2400" b="1" dirty="0" smtClean="0"/>
            <a:t>総論</a:t>
          </a:r>
          <a:endParaRPr kumimoji="1" lang="ja-JP" altLang="en-US" sz="2400" b="1" dirty="0"/>
        </a:p>
      </dgm:t>
    </dgm:pt>
    <dgm:pt modelId="{1A6F5643-78A0-4CA8-97FE-A3E5FA9A8C24}" type="parTrans" cxnId="{6094FA13-31F4-43B4-A5A5-A821ECAE195D}">
      <dgm:prSet custT="1"/>
      <dgm:spPr/>
      <dgm:t>
        <a:bodyPr/>
        <a:lstStyle/>
        <a:p>
          <a:endParaRPr kumimoji="1" lang="ja-JP" altLang="en-US" sz="2400" b="1"/>
        </a:p>
      </dgm:t>
    </dgm:pt>
    <dgm:pt modelId="{B95E18A2-A559-4290-BFA0-147E41617BEF}" type="sibTrans" cxnId="{6094FA13-31F4-43B4-A5A5-A821ECAE195D}">
      <dgm:prSet/>
      <dgm:spPr/>
      <dgm:t>
        <a:bodyPr/>
        <a:lstStyle/>
        <a:p>
          <a:endParaRPr kumimoji="1" lang="ja-JP" altLang="en-US" sz="2400" b="1"/>
        </a:p>
      </dgm:t>
    </dgm:pt>
    <dgm:pt modelId="{35652031-A423-46AF-B2B6-9823FD487CB8}">
      <dgm:prSet phldrT="[テキスト]" custT="1">
        <dgm:style>
          <a:lnRef idx="1">
            <a:schemeClr val="accent3"/>
          </a:lnRef>
          <a:fillRef idx="2">
            <a:schemeClr val="accent3"/>
          </a:fillRef>
          <a:effectRef idx="1">
            <a:schemeClr val="accent3"/>
          </a:effectRef>
          <a:fontRef idx="minor">
            <a:schemeClr val="dk1"/>
          </a:fontRef>
        </dgm:style>
      </dgm:prSet>
      <dgm:spPr/>
      <dgm:t>
        <a:bodyPr/>
        <a:lstStyle/>
        <a:p>
          <a:r>
            <a:rPr kumimoji="1" lang="ja-JP" altLang="en-US" sz="2400" b="1" dirty="0" smtClean="0">
              <a:hlinkClick xmlns:r="http://schemas.openxmlformats.org/officeDocument/2006/relationships" r:id="rId5" action="ppaction://hlinksldjump"/>
            </a:rPr>
            <a:t>契約</a:t>
          </a:r>
          <a:r>
            <a:rPr kumimoji="1" lang="en-US" altLang="ja-JP" sz="2400" b="1" dirty="0" smtClean="0">
              <a:hlinkClick xmlns:r="http://schemas.openxmlformats.org/officeDocument/2006/relationships" r:id="rId5" action="ppaction://hlinksldjump"/>
            </a:rPr>
            <a:t/>
          </a:r>
          <a:br>
            <a:rPr kumimoji="1" lang="en-US" altLang="ja-JP" sz="2400" b="1" dirty="0" smtClean="0">
              <a:hlinkClick xmlns:r="http://schemas.openxmlformats.org/officeDocument/2006/relationships" r:id="rId5" action="ppaction://hlinksldjump"/>
            </a:rPr>
          </a:br>
          <a:r>
            <a:rPr kumimoji="1" lang="ja-JP" altLang="en-US" sz="2400" b="1" dirty="0" smtClean="0">
              <a:hlinkClick xmlns:r="http://schemas.openxmlformats.org/officeDocument/2006/relationships" r:id="rId5" action="ppaction://hlinksldjump"/>
            </a:rPr>
            <a:t>各論</a:t>
          </a:r>
          <a:endParaRPr kumimoji="1" lang="ja-JP" altLang="en-US" sz="2400" b="1" dirty="0"/>
        </a:p>
      </dgm:t>
    </dgm:pt>
    <dgm:pt modelId="{9BF58190-ED03-4B16-BE56-59E04F626CCB}" type="parTrans" cxnId="{80C94271-FBE6-4334-A996-D6D6BE384761}">
      <dgm:prSet custT="1"/>
      <dgm:spPr/>
      <dgm:t>
        <a:bodyPr/>
        <a:lstStyle/>
        <a:p>
          <a:endParaRPr kumimoji="1" lang="ja-JP" altLang="en-US" sz="2400" b="1"/>
        </a:p>
      </dgm:t>
    </dgm:pt>
    <dgm:pt modelId="{DB05C229-83EA-47AB-B717-EA9FCB9582E5}" type="sibTrans" cxnId="{80C94271-FBE6-4334-A996-D6D6BE384761}">
      <dgm:prSet/>
      <dgm:spPr/>
      <dgm:t>
        <a:bodyPr/>
        <a:lstStyle/>
        <a:p>
          <a:endParaRPr kumimoji="1" lang="ja-JP" altLang="en-US" sz="2400" b="1"/>
        </a:p>
      </dgm:t>
    </dgm:pt>
    <dgm:pt modelId="{ACF7C26C-DC48-43EA-8356-BAEBD41E53A4}">
      <dgm:prSet phldrT="[テキスト]" custT="1">
        <dgm:style>
          <a:lnRef idx="1">
            <a:schemeClr val="accent1"/>
          </a:lnRef>
          <a:fillRef idx="2">
            <a:schemeClr val="accent1"/>
          </a:fillRef>
          <a:effectRef idx="1">
            <a:schemeClr val="accent1"/>
          </a:effectRef>
          <a:fontRef idx="minor">
            <a:schemeClr val="dk1"/>
          </a:fontRef>
        </dgm:style>
      </dgm:prSet>
      <dgm:spPr/>
      <dgm:t>
        <a:bodyPr/>
        <a:lstStyle/>
        <a:p>
          <a:r>
            <a:rPr kumimoji="1" lang="ja-JP" altLang="en-US" sz="2400" b="1" dirty="0" smtClean="0"/>
            <a:t>成立</a:t>
          </a:r>
          <a:endParaRPr kumimoji="1" lang="ja-JP" altLang="en-US" sz="2400" b="1" dirty="0"/>
        </a:p>
      </dgm:t>
    </dgm:pt>
    <dgm:pt modelId="{36A72219-BBFE-4E34-9DDE-F41F349AA9E0}" type="parTrans" cxnId="{7F2E7E8B-D910-4205-A9A5-601F0A630886}">
      <dgm:prSet custT="1"/>
      <dgm:spPr/>
      <dgm:t>
        <a:bodyPr/>
        <a:lstStyle/>
        <a:p>
          <a:endParaRPr kumimoji="1" lang="ja-JP" altLang="en-US" sz="2400" b="1"/>
        </a:p>
      </dgm:t>
    </dgm:pt>
    <dgm:pt modelId="{A93312B9-2ABB-4236-A043-F46D1B8CD1B1}" type="sibTrans" cxnId="{7F2E7E8B-D910-4205-A9A5-601F0A630886}">
      <dgm:prSet/>
      <dgm:spPr/>
      <dgm:t>
        <a:bodyPr/>
        <a:lstStyle/>
        <a:p>
          <a:endParaRPr kumimoji="1" lang="ja-JP" altLang="en-US" sz="2400" b="1"/>
        </a:p>
      </dgm:t>
    </dgm:pt>
    <dgm:pt modelId="{696FC18A-2725-41CB-9D39-BF11FE560712}">
      <dgm:prSet phldrT="[テキスト]" custT="1">
        <dgm:style>
          <a:lnRef idx="1">
            <a:schemeClr val="accent1"/>
          </a:lnRef>
          <a:fillRef idx="2">
            <a:schemeClr val="accent1"/>
          </a:fillRef>
          <a:effectRef idx="1">
            <a:schemeClr val="accent1"/>
          </a:effectRef>
          <a:fontRef idx="minor">
            <a:schemeClr val="dk1"/>
          </a:fontRef>
        </dgm:style>
      </dgm:prSet>
      <dgm:spPr/>
      <dgm:t>
        <a:bodyPr/>
        <a:lstStyle/>
        <a:p>
          <a:r>
            <a:rPr kumimoji="1" lang="ja-JP" altLang="en-US" sz="2400" b="1" dirty="0" smtClean="0"/>
            <a:t>効力</a:t>
          </a:r>
          <a:endParaRPr kumimoji="1" lang="ja-JP" altLang="en-US" sz="2400" b="1" dirty="0"/>
        </a:p>
      </dgm:t>
    </dgm:pt>
    <dgm:pt modelId="{0FC13381-3EFB-4EBE-90BF-87E994DC4F33}" type="parTrans" cxnId="{02E5FD2B-D350-4FEC-B4FF-EDD5624CB5A2}">
      <dgm:prSet custT="1"/>
      <dgm:spPr/>
      <dgm:t>
        <a:bodyPr/>
        <a:lstStyle/>
        <a:p>
          <a:endParaRPr kumimoji="1" lang="ja-JP" altLang="en-US" sz="2400" b="1"/>
        </a:p>
      </dgm:t>
    </dgm:pt>
    <dgm:pt modelId="{66F080E9-C150-4F4F-AB42-4B4CAAD1BC1D}" type="sibTrans" cxnId="{02E5FD2B-D350-4FEC-B4FF-EDD5624CB5A2}">
      <dgm:prSet/>
      <dgm:spPr/>
      <dgm:t>
        <a:bodyPr/>
        <a:lstStyle/>
        <a:p>
          <a:endParaRPr kumimoji="1" lang="ja-JP" altLang="en-US" sz="2400" b="1"/>
        </a:p>
      </dgm:t>
    </dgm:pt>
    <dgm:pt modelId="{3DD63CD6-26E2-4D81-8A00-FB7FB16B0E8B}">
      <dgm:prSet phldrT="[テキスト]" custT="1">
        <dgm:style>
          <a:lnRef idx="1">
            <a:schemeClr val="accent1"/>
          </a:lnRef>
          <a:fillRef idx="2">
            <a:schemeClr val="accent1"/>
          </a:fillRef>
          <a:effectRef idx="1">
            <a:schemeClr val="accent1"/>
          </a:effectRef>
          <a:fontRef idx="minor">
            <a:schemeClr val="dk1"/>
          </a:fontRef>
        </dgm:style>
      </dgm:prSet>
      <dgm:spPr/>
      <dgm:t>
        <a:bodyPr/>
        <a:lstStyle/>
        <a:p>
          <a:r>
            <a:rPr kumimoji="1" lang="ja-JP" altLang="en-US" sz="2400" b="1" dirty="0" smtClean="0"/>
            <a:t>解除</a:t>
          </a:r>
          <a:endParaRPr kumimoji="1" lang="ja-JP" altLang="en-US" sz="2400" b="1" dirty="0"/>
        </a:p>
      </dgm:t>
    </dgm:pt>
    <dgm:pt modelId="{63DCF875-3A2F-4C44-8E78-45DC7DCC2D99}" type="parTrans" cxnId="{B708D874-0309-4BB9-9CC2-CA5B04752BAB}">
      <dgm:prSet custT="1"/>
      <dgm:spPr/>
      <dgm:t>
        <a:bodyPr/>
        <a:lstStyle/>
        <a:p>
          <a:endParaRPr kumimoji="1" lang="ja-JP" altLang="en-US" sz="2400" b="1"/>
        </a:p>
      </dgm:t>
    </dgm:pt>
    <dgm:pt modelId="{80DE746D-5F5E-4A2F-B92B-9AA1CA34E266}" type="sibTrans" cxnId="{B708D874-0309-4BB9-9CC2-CA5B04752BAB}">
      <dgm:prSet/>
      <dgm:spPr/>
      <dgm:t>
        <a:bodyPr/>
        <a:lstStyle/>
        <a:p>
          <a:endParaRPr kumimoji="1" lang="ja-JP" altLang="en-US" sz="2400" b="1"/>
        </a:p>
      </dgm:t>
    </dgm:pt>
    <dgm:pt modelId="{9A1683A6-DA49-48D4-A960-56B2F1ADA24D}" type="pres">
      <dgm:prSet presAssocID="{EA040F7A-E09A-4C50-954C-371EA9BD3B9E}" presName="diagram" presStyleCnt="0">
        <dgm:presLayoutVars>
          <dgm:chPref val="1"/>
          <dgm:dir/>
          <dgm:animOne val="branch"/>
          <dgm:animLvl val="lvl"/>
          <dgm:resizeHandles val="exact"/>
        </dgm:presLayoutVars>
      </dgm:prSet>
      <dgm:spPr/>
      <dgm:t>
        <a:bodyPr/>
        <a:lstStyle/>
        <a:p>
          <a:endParaRPr kumimoji="1" lang="ja-JP" altLang="en-US"/>
        </a:p>
      </dgm:t>
    </dgm:pt>
    <dgm:pt modelId="{596DBB88-BC54-4A0B-99C3-4AA779BD0C05}" type="pres">
      <dgm:prSet presAssocID="{03F5918E-1DBD-4D34-89FC-A6E4A6033184}" presName="root1" presStyleCnt="0"/>
      <dgm:spPr/>
    </dgm:pt>
    <dgm:pt modelId="{50C66117-8ABC-4680-8110-008BFC59A079}" type="pres">
      <dgm:prSet presAssocID="{03F5918E-1DBD-4D34-89FC-A6E4A6033184}" presName="LevelOneTextNode" presStyleLbl="node0" presStyleIdx="0" presStyleCnt="1" custScaleX="56448" custScaleY="345226">
        <dgm:presLayoutVars>
          <dgm:chPref val="3"/>
        </dgm:presLayoutVars>
      </dgm:prSet>
      <dgm:spPr/>
      <dgm:t>
        <a:bodyPr/>
        <a:lstStyle/>
        <a:p>
          <a:endParaRPr kumimoji="1" lang="ja-JP" altLang="en-US"/>
        </a:p>
      </dgm:t>
    </dgm:pt>
    <dgm:pt modelId="{394AD48D-FB22-4892-B3B4-175F46BBD039}" type="pres">
      <dgm:prSet presAssocID="{03F5918E-1DBD-4D34-89FC-A6E4A6033184}" presName="level2hierChild" presStyleCnt="0"/>
      <dgm:spPr/>
    </dgm:pt>
    <dgm:pt modelId="{EC52409F-3403-4364-A8E6-0B6825FC4C1E}" type="pres">
      <dgm:prSet presAssocID="{1E62A908-1397-428F-A14E-A3C79F2B437B}" presName="conn2-1" presStyleLbl="parChTrans1D2" presStyleIdx="0" presStyleCnt="2"/>
      <dgm:spPr/>
      <dgm:t>
        <a:bodyPr/>
        <a:lstStyle/>
        <a:p>
          <a:endParaRPr kumimoji="1" lang="ja-JP" altLang="en-US"/>
        </a:p>
      </dgm:t>
    </dgm:pt>
    <dgm:pt modelId="{E6D1A94F-CFA7-4595-9FDF-437B134AEF78}" type="pres">
      <dgm:prSet presAssocID="{1E62A908-1397-428F-A14E-A3C79F2B437B}" presName="connTx" presStyleLbl="parChTrans1D2" presStyleIdx="0" presStyleCnt="2"/>
      <dgm:spPr/>
      <dgm:t>
        <a:bodyPr/>
        <a:lstStyle/>
        <a:p>
          <a:endParaRPr kumimoji="1" lang="ja-JP" altLang="en-US"/>
        </a:p>
      </dgm:t>
    </dgm:pt>
    <dgm:pt modelId="{A00800DE-5723-44D5-B3E9-7340661D5C0D}" type="pres">
      <dgm:prSet presAssocID="{E4415FF7-ACE0-4F60-9CF9-A9BA2A19BD53}" presName="root2" presStyleCnt="0"/>
      <dgm:spPr/>
    </dgm:pt>
    <dgm:pt modelId="{4F2F28BE-CCCD-4D17-94C5-6CCB9DBDB964}" type="pres">
      <dgm:prSet presAssocID="{E4415FF7-ACE0-4F60-9CF9-A9BA2A19BD53}" presName="LevelTwoTextNode" presStyleLbl="node2" presStyleIdx="0" presStyleCnt="2" custScaleX="68302" custScaleY="214359">
        <dgm:presLayoutVars>
          <dgm:chPref val="3"/>
        </dgm:presLayoutVars>
      </dgm:prSet>
      <dgm:spPr/>
      <dgm:t>
        <a:bodyPr/>
        <a:lstStyle/>
        <a:p>
          <a:endParaRPr kumimoji="1" lang="ja-JP" altLang="en-US"/>
        </a:p>
      </dgm:t>
    </dgm:pt>
    <dgm:pt modelId="{8D552E7A-FB99-4FE0-A262-DC5BFCDA55E8}" type="pres">
      <dgm:prSet presAssocID="{E4415FF7-ACE0-4F60-9CF9-A9BA2A19BD53}" presName="level3hierChild" presStyleCnt="0"/>
      <dgm:spPr/>
    </dgm:pt>
    <dgm:pt modelId="{6F1C6E94-4E30-4C71-B311-B4E700491230}" type="pres">
      <dgm:prSet presAssocID="{E459979C-DBA9-4FD4-B9AD-198F0A8DB1BD}" presName="conn2-1" presStyleLbl="parChTrans1D2" presStyleIdx="1" presStyleCnt="2"/>
      <dgm:spPr/>
      <dgm:t>
        <a:bodyPr/>
        <a:lstStyle/>
        <a:p>
          <a:endParaRPr kumimoji="1" lang="ja-JP" altLang="en-US"/>
        </a:p>
      </dgm:t>
    </dgm:pt>
    <dgm:pt modelId="{582DF8C8-29C1-44CD-8A6C-9BB60A5B7D9E}" type="pres">
      <dgm:prSet presAssocID="{E459979C-DBA9-4FD4-B9AD-198F0A8DB1BD}" presName="connTx" presStyleLbl="parChTrans1D2" presStyleIdx="1" presStyleCnt="2"/>
      <dgm:spPr/>
      <dgm:t>
        <a:bodyPr/>
        <a:lstStyle/>
        <a:p>
          <a:endParaRPr kumimoji="1" lang="ja-JP" altLang="en-US"/>
        </a:p>
      </dgm:t>
    </dgm:pt>
    <dgm:pt modelId="{3FBC2C07-2F16-4E45-A87A-3B86F34C197A}" type="pres">
      <dgm:prSet presAssocID="{B6474A94-9C5E-4DBA-B0FA-7F11ABCA3999}" presName="root2" presStyleCnt="0"/>
      <dgm:spPr/>
    </dgm:pt>
    <dgm:pt modelId="{AED904E8-F7AB-4978-A7DD-AC6CE3010BAA}" type="pres">
      <dgm:prSet presAssocID="{B6474A94-9C5E-4DBA-B0FA-7F11ABCA3999}" presName="LevelTwoTextNode" presStyleLbl="node2" presStyleIdx="1" presStyleCnt="2" custScaleX="68302" custScaleY="214359">
        <dgm:presLayoutVars>
          <dgm:chPref val="3"/>
        </dgm:presLayoutVars>
      </dgm:prSet>
      <dgm:spPr/>
      <dgm:t>
        <a:bodyPr/>
        <a:lstStyle/>
        <a:p>
          <a:endParaRPr kumimoji="1" lang="ja-JP" altLang="en-US"/>
        </a:p>
      </dgm:t>
    </dgm:pt>
    <dgm:pt modelId="{3645C4D1-91FE-463E-8B5E-DD34E773BE7F}" type="pres">
      <dgm:prSet presAssocID="{B6474A94-9C5E-4DBA-B0FA-7F11ABCA3999}" presName="level3hierChild" presStyleCnt="0"/>
      <dgm:spPr/>
    </dgm:pt>
    <dgm:pt modelId="{51372532-6BAA-45F3-A56C-217EFE4EDCF2}" type="pres">
      <dgm:prSet presAssocID="{ACC35A2A-BF57-4CDA-A190-C69D699E8BF8}" presName="conn2-1" presStyleLbl="parChTrans1D3" presStyleIdx="0" presStyleCnt="4"/>
      <dgm:spPr/>
      <dgm:t>
        <a:bodyPr/>
        <a:lstStyle/>
        <a:p>
          <a:endParaRPr kumimoji="1" lang="ja-JP" altLang="en-US"/>
        </a:p>
      </dgm:t>
    </dgm:pt>
    <dgm:pt modelId="{86F5FE68-556C-47A7-95C7-C59A9E8AE387}" type="pres">
      <dgm:prSet presAssocID="{ACC35A2A-BF57-4CDA-A190-C69D699E8BF8}" presName="connTx" presStyleLbl="parChTrans1D3" presStyleIdx="0" presStyleCnt="4"/>
      <dgm:spPr/>
      <dgm:t>
        <a:bodyPr/>
        <a:lstStyle/>
        <a:p>
          <a:endParaRPr kumimoji="1" lang="ja-JP" altLang="en-US"/>
        </a:p>
      </dgm:t>
    </dgm:pt>
    <dgm:pt modelId="{B2BBDE41-0293-4835-9F31-5C36A9B654D4}" type="pres">
      <dgm:prSet presAssocID="{E08609B3-3FFE-481B-930D-DA47F41AD013}" presName="root2" presStyleCnt="0"/>
      <dgm:spPr/>
    </dgm:pt>
    <dgm:pt modelId="{AFC472D5-E6E9-4F58-A87A-4D221720BF92}" type="pres">
      <dgm:prSet presAssocID="{E08609B3-3FFE-481B-930D-DA47F41AD013}" presName="LevelTwoTextNode" presStyleLbl="node3" presStyleIdx="0" presStyleCnt="4" custScaleX="133100" custScaleY="121000">
        <dgm:presLayoutVars>
          <dgm:chPref val="3"/>
        </dgm:presLayoutVars>
      </dgm:prSet>
      <dgm:spPr/>
      <dgm:t>
        <a:bodyPr/>
        <a:lstStyle/>
        <a:p>
          <a:endParaRPr kumimoji="1" lang="ja-JP" altLang="en-US"/>
        </a:p>
      </dgm:t>
    </dgm:pt>
    <dgm:pt modelId="{8589702B-D41C-4BBA-AF7F-DB3ED4972A30}" type="pres">
      <dgm:prSet presAssocID="{E08609B3-3FFE-481B-930D-DA47F41AD013}" presName="level3hierChild" presStyleCnt="0"/>
      <dgm:spPr/>
    </dgm:pt>
    <dgm:pt modelId="{B8117E8E-3454-4AB5-B327-DFD87125232E}" type="pres">
      <dgm:prSet presAssocID="{1A6F5643-78A0-4CA8-97FE-A3E5FA9A8C24}" presName="conn2-1" presStyleLbl="parChTrans1D4" presStyleIdx="0" presStyleCnt="5"/>
      <dgm:spPr/>
      <dgm:t>
        <a:bodyPr/>
        <a:lstStyle/>
        <a:p>
          <a:endParaRPr kumimoji="1" lang="ja-JP" altLang="en-US"/>
        </a:p>
      </dgm:t>
    </dgm:pt>
    <dgm:pt modelId="{67F0569E-B00A-4A9E-9352-39CABD9E9A6E}" type="pres">
      <dgm:prSet presAssocID="{1A6F5643-78A0-4CA8-97FE-A3E5FA9A8C24}" presName="connTx" presStyleLbl="parChTrans1D4" presStyleIdx="0" presStyleCnt="5"/>
      <dgm:spPr/>
      <dgm:t>
        <a:bodyPr/>
        <a:lstStyle/>
        <a:p>
          <a:endParaRPr kumimoji="1" lang="ja-JP" altLang="en-US"/>
        </a:p>
      </dgm:t>
    </dgm:pt>
    <dgm:pt modelId="{D9183834-E567-4A70-9CF1-C6A5F1D5707C}" type="pres">
      <dgm:prSet presAssocID="{9F50AFAC-7BE0-4BEF-AA10-F12AAEFD3A9D}" presName="root2" presStyleCnt="0"/>
      <dgm:spPr/>
    </dgm:pt>
    <dgm:pt modelId="{F5E33E5E-0710-4BED-9518-0E931384D54B}" type="pres">
      <dgm:prSet presAssocID="{9F50AFAC-7BE0-4BEF-AA10-F12AAEFD3A9D}" presName="LevelTwoTextNode" presStyleLbl="node4" presStyleIdx="0" presStyleCnt="5" custScaleY="177156">
        <dgm:presLayoutVars>
          <dgm:chPref val="3"/>
        </dgm:presLayoutVars>
      </dgm:prSet>
      <dgm:spPr/>
      <dgm:t>
        <a:bodyPr/>
        <a:lstStyle/>
        <a:p>
          <a:endParaRPr kumimoji="1" lang="ja-JP" altLang="en-US"/>
        </a:p>
      </dgm:t>
    </dgm:pt>
    <dgm:pt modelId="{04A050BB-E81B-404E-B752-203EAD08FBCD}" type="pres">
      <dgm:prSet presAssocID="{9F50AFAC-7BE0-4BEF-AA10-F12AAEFD3A9D}" presName="level3hierChild" presStyleCnt="0"/>
      <dgm:spPr/>
    </dgm:pt>
    <dgm:pt modelId="{EC6651C1-7689-4591-BCEC-3F23C90533AB}" type="pres">
      <dgm:prSet presAssocID="{36A72219-BBFE-4E34-9DDE-F41F349AA9E0}" presName="conn2-1" presStyleLbl="parChTrans1D4" presStyleIdx="1" presStyleCnt="5"/>
      <dgm:spPr/>
      <dgm:t>
        <a:bodyPr/>
        <a:lstStyle/>
        <a:p>
          <a:endParaRPr kumimoji="1" lang="ja-JP" altLang="en-US"/>
        </a:p>
      </dgm:t>
    </dgm:pt>
    <dgm:pt modelId="{1662592A-E6A9-4D5E-9DA4-0CD8DB3A9011}" type="pres">
      <dgm:prSet presAssocID="{36A72219-BBFE-4E34-9DDE-F41F349AA9E0}" presName="connTx" presStyleLbl="parChTrans1D4" presStyleIdx="1" presStyleCnt="5"/>
      <dgm:spPr/>
      <dgm:t>
        <a:bodyPr/>
        <a:lstStyle/>
        <a:p>
          <a:endParaRPr kumimoji="1" lang="ja-JP" altLang="en-US"/>
        </a:p>
      </dgm:t>
    </dgm:pt>
    <dgm:pt modelId="{AB7E458D-A59D-43A1-A451-FD7C8A822717}" type="pres">
      <dgm:prSet presAssocID="{ACF7C26C-DC48-43EA-8356-BAEBD41E53A4}" presName="root2" presStyleCnt="0"/>
      <dgm:spPr/>
    </dgm:pt>
    <dgm:pt modelId="{0F89BE2A-0491-498F-A1C3-AA05039D124D}" type="pres">
      <dgm:prSet presAssocID="{ACF7C26C-DC48-43EA-8356-BAEBD41E53A4}" presName="LevelTwoTextNode" presStyleLbl="node4" presStyleIdx="1" presStyleCnt="5">
        <dgm:presLayoutVars>
          <dgm:chPref val="3"/>
        </dgm:presLayoutVars>
      </dgm:prSet>
      <dgm:spPr/>
      <dgm:t>
        <a:bodyPr/>
        <a:lstStyle/>
        <a:p>
          <a:endParaRPr kumimoji="1" lang="ja-JP" altLang="en-US"/>
        </a:p>
      </dgm:t>
    </dgm:pt>
    <dgm:pt modelId="{B781E1D3-736C-4B7B-A75A-854588877D30}" type="pres">
      <dgm:prSet presAssocID="{ACF7C26C-DC48-43EA-8356-BAEBD41E53A4}" presName="level3hierChild" presStyleCnt="0"/>
      <dgm:spPr/>
    </dgm:pt>
    <dgm:pt modelId="{E2907EEE-1CBE-4242-8349-5009F2E90830}" type="pres">
      <dgm:prSet presAssocID="{0FC13381-3EFB-4EBE-90BF-87E994DC4F33}" presName="conn2-1" presStyleLbl="parChTrans1D4" presStyleIdx="2" presStyleCnt="5"/>
      <dgm:spPr/>
      <dgm:t>
        <a:bodyPr/>
        <a:lstStyle/>
        <a:p>
          <a:endParaRPr kumimoji="1" lang="ja-JP" altLang="en-US"/>
        </a:p>
      </dgm:t>
    </dgm:pt>
    <dgm:pt modelId="{8D345EC6-345F-426D-9151-CD1A5F57DB5B}" type="pres">
      <dgm:prSet presAssocID="{0FC13381-3EFB-4EBE-90BF-87E994DC4F33}" presName="connTx" presStyleLbl="parChTrans1D4" presStyleIdx="2" presStyleCnt="5"/>
      <dgm:spPr/>
      <dgm:t>
        <a:bodyPr/>
        <a:lstStyle/>
        <a:p>
          <a:endParaRPr kumimoji="1" lang="ja-JP" altLang="en-US"/>
        </a:p>
      </dgm:t>
    </dgm:pt>
    <dgm:pt modelId="{0053A675-2878-4DE0-AFE3-0AD3440875BB}" type="pres">
      <dgm:prSet presAssocID="{696FC18A-2725-41CB-9D39-BF11FE560712}" presName="root2" presStyleCnt="0"/>
      <dgm:spPr/>
    </dgm:pt>
    <dgm:pt modelId="{856AB8E6-8B4D-4394-B835-17EFE26BD3E6}" type="pres">
      <dgm:prSet presAssocID="{696FC18A-2725-41CB-9D39-BF11FE560712}" presName="LevelTwoTextNode" presStyleLbl="node4" presStyleIdx="2" presStyleCnt="5">
        <dgm:presLayoutVars>
          <dgm:chPref val="3"/>
        </dgm:presLayoutVars>
      </dgm:prSet>
      <dgm:spPr/>
      <dgm:t>
        <a:bodyPr/>
        <a:lstStyle/>
        <a:p>
          <a:endParaRPr kumimoji="1" lang="ja-JP" altLang="en-US"/>
        </a:p>
      </dgm:t>
    </dgm:pt>
    <dgm:pt modelId="{2DC880DE-4AAB-41B0-9FA9-C243AAEBD803}" type="pres">
      <dgm:prSet presAssocID="{696FC18A-2725-41CB-9D39-BF11FE560712}" presName="level3hierChild" presStyleCnt="0"/>
      <dgm:spPr/>
    </dgm:pt>
    <dgm:pt modelId="{787670A4-B0C5-44B3-B6F9-4B946AD19D25}" type="pres">
      <dgm:prSet presAssocID="{63DCF875-3A2F-4C44-8E78-45DC7DCC2D99}" presName="conn2-1" presStyleLbl="parChTrans1D4" presStyleIdx="3" presStyleCnt="5"/>
      <dgm:spPr/>
      <dgm:t>
        <a:bodyPr/>
        <a:lstStyle/>
        <a:p>
          <a:endParaRPr kumimoji="1" lang="ja-JP" altLang="en-US"/>
        </a:p>
      </dgm:t>
    </dgm:pt>
    <dgm:pt modelId="{BC15AFD6-D0B6-4CB5-893A-24B3572BB1A0}" type="pres">
      <dgm:prSet presAssocID="{63DCF875-3A2F-4C44-8E78-45DC7DCC2D99}" presName="connTx" presStyleLbl="parChTrans1D4" presStyleIdx="3" presStyleCnt="5"/>
      <dgm:spPr/>
      <dgm:t>
        <a:bodyPr/>
        <a:lstStyle/>
        <a:p>
          <a:endParaRPr kumimoji="1" lang="ja-JP" altLang="en-US"/>
        </a:p>
      </dgm:t>
    </dgm:pt>
    <dgm:pt modelId="{2EAB1738-9E79-43A6-B3E6-D49CF742B0A2}" type="pres">
      <dgm:prSet presAssocID="{3DD63CD6-26E2-4D81-8A00-FB7FB16B0E8B}" presName="root2" presStyleCnt="0"/>
      <dgm:spPr/>
    </dgm:pt>
    <dgm:pt modelId="{E6C74CE8-0F0C-48A8-8E7F-332A387DE5A0}" type="pres">
      <dgm:prSet presAssocID="{3DD63CD6-26E2-4D81-8A00-FB7FB16B0E8B}" presName="LevelTwoTextNode" presStyleLbl="node4" presStyleIdx="3" presStyleCnt="5">
        <dgm:presLayoutVars>
          <dgm:chPref val="3"/>
        </dgm:presLayoutVars>
      </dgm:prSet>
      <dgm:spPr/>
      <dgm:t>
        <a:bodyPr/>
        <a:lstStyle/>
        <a:p>
          <a:endParaRPr kumimoji="1" lang="ja-JP" altLang="en-US"/>
        </a:p>
      </dgm:t>
    </dgm:pt>
    <dgm:pt modelId="{CF7958C2-B01F-46E3-920B-7A4BAE57818C}" type="pres">
      <dgm:prSet presAssocID="{3DD63CD6-26E2-4D81-8A00-FB7FB16B0E8B}" presName="level3hierChild" presStyleCnt="0"/>
      <dgm:spPr/>
    </dgm:pt>
    <dgm:pt modelId="{E53E0BD2-449A-42D8-9458-CEB85495F108}" type="pres">
      <dgm:prSet presAssocID="{9BF58190-ED03-4B16-BE56-59E04F626CCB}" presName="conn2-1" presStyleLbl="parChTrans1D4" presStyleIdx="4" presStyleCnt="5"/>
      <dgm:spPr/>
      <dgm:t>
        <a:bodyPr/>
        <a:lstStyle/>
        <a:p>
          <a:endParaRPr kumimoji="1" lang="ja-JP" altLang="en-US"/>
        </a:p>
      </dgm:t>
    </dgm:pt>
    <dgm:pt modelId="{0224135D-B03B-4A54-B7D1-0178717297C2}" type="pres">
      <dgm:prSet presAssocID="{9BF58190-ED03-4B16-BE56-59E04F626CCB}" presName="connTx" presStyleLbl="parChTrans1D4" presStyleIdx="4" presStyleCnt="5"/>
      <dgm:spPr/>
      <dgm:t>
        <a:bodyPr/>
        <a:lstStyle/>
        <a:p>
          <a:endParaRPr kumimoji="1" lang="ja-JP" altLang="en-US"/>
        </a:p>
      </dgm:t>
    </dgm:pt>
    <dgm:pt modelId="{EB829B05-A014-4A6F-866C-359FDFAB8886}" type="pres">
      <dgm:prSet presAssocID="{35652031-A423-46AF-B2B6-9823FD487CB8}" presName="root2" presStyleCnt="0"/>
      <dgm:spPr/>
    </dgm:pt>
    <dgm:pt modelId="{F86B55EF-04DC-4C1C-9F95-5F696454D557}" type="pres">
      <dgm:prSet presAssocID="{35652031-A423-46AF-B2B6-9823FD487CB8}" presName="LevelTwoTextNode" presStyleLbl="node4" presStyleIdx="4" presStyleCnt="5" custScaleY="177156">
        <dgm:presLayoutVars>
          <dgm:chPref val="3"/>
        </dgm:presLayoutVars>
      </dgm:prSet>
      <dgm:spPr/>
      <dgm:t>
        <a:bodyPr/>
        <a:lstStyle/>
        <a:p>
          <a:endParaRPr kumimoji="1" lang="ja-JP" altLang="en-US"/>
        </a:p>
      </dgm:t>
    </dgm:pt>
    <dgm:pt modelId="{63C44DFD-8BB3-41FA-8503-D95A1CA12006}" type="pres">
      <dgm:prSet presAssocID="{35652031-A423-46AF-B2B6-9823FD487CB8}" presName="level3hierChild" presStyleCnt="0"/>
      <dgm:spPr/>
    </dgm:pt>
    <dgm:pt modelId="{F1049D93-2535-4544-AD2F-1E8B21AC0928}" type="pres">
      <dgm:prSet presAssocID="{FB73B10E-218A-4CCE-AE31-615EE1C50B74}" presName="conn2-1" presStyleLbl="parChTrans1D3" presStyleIdx="1" presStyleCnt="4"/>
      <dgm:spPr/>
      <dgm:t>
        <a:bodyPr/>
        <a:lstStyle/>
        <a:p>
          <a:endParaRPr kumimoji="1" lang="ja-JP" altLang="en-US"/>
        </a:p>
      </dgm:t>
    </dgm:pt>
    <dgm:pt modelId="{8F8128F5-1156-4439-BCDB-BA7A6DFC9DC2}" type="pres">
      <dgm:prSet presAssocID="{FB73B10E-218A-4CCE-AE31-615EE1C50B74}" presName="connTx" presStyleLbl="parChTrans1D3" presStyleIdx="1" presStyleCnt="4"/>
      <dgm:spPr/>
      <dgm:t>
        <a:bodyPr/>
        <a:lstStyle/>
        <a:p>
          <a:endParaRPr kumimoji="1" lang="ja-JP" altLang="en-US"/>
        </a:p>
      </dgm:t>
    </dgm:pt>
    <dgm:pt modelId="{4657C544-38F3-43BC-82FB-A8A582DAD600}" type="pres">
      <dgm:prSet presAssocID="{C10872AA-B0E3-427B-8086-EBA380B9F76C}" presName="root2" presStyleCnt="0"/>
      <dgm:spPr/>
    </dgm:pt>
    <dgm:pt modelId="{B40A097F-2F07-44A8-BFBA-4D52E0D9ACDE}" type="pres">
      <dgm:prSet presAssocID="{C10872AA-B0E3-427B-8086-EBA380B9F76C}" presName="LevelTwoTextNode" presStyleLbl="node3" presStyleIdx="1" presStyleCnt="4" custScaleX="133100" custScaleY="121000">
        <dgm:presLayoutVars>
          <dgm:chPref val="3"/>
        </dgm:presLayoutVars>
      </dgm:prSet>
      <dgm:spPr/>
      <dgm:t>
        <a:bodyPr/>
        <a:lstStyle/>
        <a:p>
          <a:endParaRPr kumimoji="1" lang="ja-JP" altLang="en-US"/>
        </a:p>
      </dgm:t>
    </dgm:pt>
    <dgm:pt modelId="{CC9E0EF0-B3EB-4DAF-82CE-F9C0FCB4EFED}" type="pres">
      <dgm:prSet presAssocID="{C10872AA-B0E3-427B-8086-EBA380B9F76C}" presName="level3hierChild" presStyleCnt="0"/>
      <dgm:spPr/>
    </dgm:pt>
    <dgm:pt modelId="{3826C46C-C986-4EE7-BB24-3DC723A4EBE0}" type="pres">
      <dgm:prSet presAssocID="{8A7200DC-6206-4950-A201-82B1C8588907}" presName="conn2-1" presStyleLbl="parChTrans1D3" presStyleIdx="2" presStyleCnt="4"/>
      <dgm:spPr/>
      <dgm:t>
        <a:bodyPr/>
        <a:lstStyle/>
        <a:p>
          <a:endParaRPr kumimoji="1" lang="ja-JP" altLang="en-US"/>
        </a:p>
      </dgm:t>
    </dgm:pt>
    <dgm:pt modelId="{C623E72A-3DB5-434B-ACE5-58CA21DA602D}" type="pres">
      <dgm:prSet presAssocID="{8A7200DC-6206-4950-A201-82B1C8588907}" presName="connTx" presStyleLbl="parChTrans1D3" presStyleIdx="2" presStyleCnt="4"/>
      <dgm:spPr/>
      <dgm:t>
        <a:bodyPr/>
        <a:lstStyle/>
        <a:p>
          <a:endParaRPr kumimoji="1" lang="ja-JP" altLang="en-US"/>
        </a:p>
      </dgm:t>
    </dgm:pt>
    <dgm:pt modelId="{162F0FC6-2BA5-4EAD-B47B-7B1DA1990EE0}" type="pres">
      <dgm:prSet presAssocID="{7E41E621-EA7E-4189-906E-7B1F26F85D3B}" presName="root2" presStyleCnt="0"/>
      <dgm:spPr/>
    </dgm:pt>
    <dgm:pt modelId="{A6501F0D-5C85-41C6-A7D2-B0EE6F64CECD}" type="pres">
      <dgm:prSet presAssocID="{7E41E621-EA7E-4189-906E-7B1F26F85D3B}" presName="LevelTwoTextNode" presStyleLbl="node3" presStyleIdx="2" presStyleCnt="4" custScaleX="133100" custScaleY="121000">
        <dgm:presLayoutVars>
          <dgm:chPref val="3"/>
        </dgm:presLayoutVars>
      </dgm:prSet>
      <dgm:spPr/>
      <dgm:t>
        <a:bodyPr/>
        <a:lstStyle/>
        <a:p>
          <a:endParaRPr kumimoji="1" lang="ja-JP" altLang="en-US"/>
        </a:p>
      </dgm:t>
    </dgm:pt>
    <dgm:pt modelId="{02AFD6A1-D822-4A14-AB84-DB09BA047D26}" type="pres">
      <dgm:prSet presAssocID="{7E41E621-EA7E-4189-906E-7B1F26F85D3B}" presName="level3hierChild" presStyleCnt="0"/>
      <dgm:spPr/>
    </dgm:pt>
    <dgm:pt modelId="{4A48069D-0F8E-4B89-859E-895BBF7F8CF4}" type="pres">
      <dgm:prSet presAssocID="{37176690-6EB6-41DC-A669-E83B09288851}" presName="conn2-1" presStyleLbl="parChTrans1D3" presStyleIdx="3" presStyleCnt="4"/>
      <dgm:spPr/>
      <dgm:t>
        <a:bodyPr/>
        <a:lstStyle/>
        <a:p>
          <a:endParaRPr kumimoji="1" lang="ja-JP" altLang="en-US"/>
        </a:p>
      </dgm:t>
    </dgm:pt>
    <dgm:pt modelId="{B4DE9326-07BA-4639-AA7D-4F2BF5973F1C}" type="pres">
      <dgm:prSet presAssocID="{37176690-6EB6-41DC-A669-E83B09288851}" presName="connTx" presStyleLbl="parChTrans1D3" presStyleIdx="3" presStyleCnt="4"/>
      <dgm:spPr/>
      <dgm:t>
        <a:bodyPr/>
        <a:lstStyle/>
        <a:p>
          <a:endParaRPr kumimoji="1" lang="ja-JP" altLang="en-US"/>
        </a:p>
      </dgm:t>
    </dgm:pt>
    <dgm:pt modelId="{7CDD8402-A528-4F82-A1F5-FE939C08930A}" type="pres">
      <dgm:prSet presAssocID="{468E5411-CE17-487A-997F-7B2A99C2E3E4}" presName="root2" presStyleCnt="0"/>
      <dgm:spPr/>
    </dgm:pt>
    <dgm:pt modelId="{3536FAA4-4367-42D4-87B7-DCF4A4055CC2}" type="pres">
      <dgm:prSet presAssocID="{468E5411-CE17-487A-997F-7B2A99C2E3E4}" presName="LevelTwoTextNode" presStyleLbl="node3" presStyleIdx="3" presStyleCnt="4" custScaleX="133100" custScaleY="121000">
        <dgm:presLayoutVars>
          <dgm:chPref val="3"/>
        </dgm:presLayoutVars>
      </dgm:prSet>
      <dgm:spPr/>
      <dgm:t>
        <a:bodyPr/>
        <a:lstStyle/>
        <a:p>
          <a:endParaRPr kumimoji="1" lang="ja-JP" altLang="en-US"/>
        </a:p>
      </dgm:t>
    </dgm:pt>
    <dgm:pt modelId="{20EE7D84-EE1C-4975-B0E0-58EFE8FC23BA}" type="pres">
      <dgm:prSet presAssocID="{468E5411-CE17-487A-997F-7B2A99C2E3E4}" presName="level3hierChild" presStyleCnt="0"/>
      <dgm:spPr/>
    </dgm:pt>
  </dgm:ptLst>
  <dgm:cxnLst>
    <dgm:cxn modelId="{02E5FD2B-D350-4FEC-B4FF-EDD5624CB5A2}" srcId="{9F50AFAC-7BE0-4BEF-AA10-F12AAEFD3A9D}" destId="{696FC18A-2725-41CB-9D39-BF11FE560712}" srcOrd="1" destOrd="0" parTransId="{0FC13381-3EFB-4EBE-90BF-87E994DC4F33}" sibTransId="{66F080E9-C150-4F4F-AB42-4B4CAAD1BC1D}"/>
    <dgm:cxn modelId="{DB966787-C049-4019-98F1-024EE88A6879}" type="presOf" srcId="{03F5918E-1DBD-4D34-89FC-A6E4A6033184}" destId="{50C66117-8ABC-4680-8110-008BFC59A079}" srcOrd="0" destOrd="0" presId="urn:microsoft.com/office/officeart/2005/8/layout/hierarchy2"/>
    <dgm:cxn modelId="{F58AF3EF-0683-47C5-B959-F82E0C381325}" type="presOf" srcId="{E459979C-DBA9-4FD4-B9AD-198F0A8DB1BD}" destId="{6F1C6E94-4E30-4C71-B311-B4E700491230}" srcOrd="0" destOrd="0" presId="urn:microsoft.com/office/officeart/2005/8/layout/hierarchy2"/>
    <dgm:cxn modelId="{7109DD19-C609-472F-98D6-B60FF6337F40}" type="presOf" srcId="{3DD63CD6-26E2-4D81-8A00-FB7FB16B0E8B}" destId="{E6C74CE8-0F0C-48A8-8E7F-332A387DE5A0}" srcOrd="0" destOrd="0" presId="urn:microsoft.com/office/officeart/2005/8/layout/hierarchy2"/>
    <dgm:cxn modelId="{3F68CD57-A06F-44C5-A36E-EE6AF05C83B8}" type="presOf" srcId="{9F50AFAC-7BE0-4BEF-AA10-F12AAEFD3A9D}" destId="{F5E33E5E-0710-4BED-9518-0E931384D54B}" srcOrd="0" destOrd="0" presId="urn:microsoft.com/office/officeart/2005/8/layout/hierarchy2"/>
    <dgm:cxn modelId="{5C1B20EF-88FA-41FF-AF01-C1AE5D206E3A}" type="presOf" srcId="{1E62A908-1397-428F-A14E-A3C79F2B437B}" destId="{E6D1A94F-CFA7-4595-9FDF-437B134AEF78}" srcOrd="1" destOrd="0" presId="urn:microsoft.com/office/officeart/2005/8/layout/hierarchy2"/>
    <dgm:cxn modelId="{E6A7450D-72A1-40A9-8BD0-48917D60F320}" srcId="{03F5918E-1DBD-4D34-89FC-A6E4A6033184}" destId="{E4415FF7-ACE0-4F60-9CF9-A9BA2A19BD53}" srcOrd="0" destOrd="0" parTransId="{1E62A908-1397-428F-A14E-A3C79F2B437B}" sibTransId="{3A1E7323-3E50-4C31-82A9-E439BA171732}"/>
    <dgm:cxn modelId="{44B3BD76-5729-430A-BFEA-4F465B26A695}" type="presOf" srcId="{8A7200DC-6206-4950-A201-82B1C8588907}" destId="{3826C46C-C986-4EE7-BB24-3DC723A4EBE0}" srcOrd="0" destOrd="0" presId="urn:microsoft.com/office/officeart/2005/8/layout/hierarchy2"/>
    <dgm:cxn modelId="{C5D8BCF3-CBF2-43B1-BE2C-470BE8BD2532}" srcId="{B6474A94-9C5E-4DBA-B0FA-7F11ABCA3999}" destId="{468E5411-CE17-487A-997F-7B2A99C2E3E4}" srcOrd="3" destOrd="0" parTransId="{37176690-6EB6-41DC-A669-E83B09288851}" sibTransId="{19F488C5-8DD5-4BA2-894E-47ECE1F10FF0}"/>
    <dgm:cxn modelId="{748769A4-1287-4018-9BF4-899F7BED2ECE}" type="presOf" srcId="{63DCF875-3A2F-4C44-8E78-45DC7DCC2D99}" destId="{BC15AFD6-D0B6-4CB5-893A-24B3572BB1A0}" srcOrd="1" destOrd="0" presId="urn:microsoft.com/office/officeart/2005/8/layout/hierarchy2"/>
    <dgm:cxn modelId="{B57C4DC5-1E55-45AA-B489-F72D4945399B}" type="presOf" srcId="{696FC18A-2725-41CB-9D39-BF11FE560712}" destId="{856AB8E6-8B4D-4394-B835-17EFE26BD3E6}" srcOrd="0" destOrd="0" presId="urn:microsoft.com/office/officeart/2005/8/layout/hierarchy2"/>
    <dgm:cxn modelId="{A41864C2-153A-481F-A770-CB99E069CB6E}" srcId="{03F5918E-1DBD-4D34-89FC-A6E4A6033184}" destId="{B6474A94-9C5E-4DBA-B0FA-7F11ABCA3999}" srcOrd="1" destOrd="0" parTransId="{E459979C-DBA9-4FD4-B9AD-198F0A8DB1BD}" sibTransId="{50852045-D0BD-406C-856A-1AD4BEFCDC73}"/>
    <dgm:cxn modelId="{AB9FCE09-1330-4C6D-8217-3494014587DD}" type="presOf" srcId="{ACC35A2A-BF57-4CDA-A190-C69D699E8BF8}" destId="{51372532-6BAA-45F3-A56C-217EFE4EDCF2}" srcOrd="0" destOrd="0" presId="urn:microsoft.com/office/officeart/2005/8/layout/hierarchy2"/>
    <dgm:cxn modelId="{4CC765FB-E831-41B9-B9EB-45B34156F214}" type="presOf" srcId="{ACF7C26C-DC48-43EA-8356-BAEBD41E53A4}" destId="{0F89BE2A-0491-498F-A1C3-AA05039D124D}" srcOrd="0" destOrd="0" presId="urn:microsoft.com/office/officeart/2005/8/layout/hierarchy2"/>
    <dgm:cxn modelId="{3E89BBB4-1F9F-4DAE-9325-5161C703E124}" srcId="{EA040F7A-E09A-4C50-954C-371EA9BD3B9E}" destId="{03F5918E-1DBD-4D34-89FC-A6E4A6033184}" srcOrd="0" destOrd="0" parTransId="{6F3A3246-9EF8-4EA7-BF28-8D0F0E1E152C}" sibTransId="{1F90B7D7-4415-47A9-B937-2F7FE5E6ED69}"/>
    <dgm:cxn modelId="{A7B99CA4-3A58-40AA-8BDF-7BB8842947CE}" type="presOf" srcId="{C10872AA-B0E3-427B-8086-EBA380B9F76C}" destId="{B40A097F-2F07-44A8-BFBA-4D52E0D9ACDE}" srcOrd="0" destOrd="0" presId="urn:microsoft.com/office/officeart/2005/8/layout/hierarchy2"/>
    <dgm:cxn modelId="{124D0606-052B-4C96-A6F9-7DDD3F6A293A}" type="presOf" srcId="{ACC35A2A-BF57-4CDA-A190-C69D699E8BF8}" destId="{86F5FE68-556C-47A7-95C7-C59A9E8AE387}" srcOrd="1" destOrd="0" presId="urn:microsoft.com/office/officeart/2005/8/layout/hierarchy2"/>
    <dgm:cxn modelId="{6F218CA9-919F-47BC-AF3E-875AE344E7AB}" type="presOf" srcId="{1A6F5643-78A0-4CA8-97FE-A3E5FA9A8C24}" destId="{B8117E8E-3454-4AB5-B327-DFD87125232E}" srcOrd="0" destOrd="0" presId="urn:microsoft.com/office/officeart/2005/8/layout/hierarchy2"/>
    <dgm:cxn modelId="{80C94271-FBE6-4334-A996-D6D6BE384761}" srcId="{E08609B3-3FFE-481B-930D-DA47F41AD013}" destId="{35652031-A423-46AF-B2B6-9823FD487CB8}" srcOrd="1" destOrd="0" parTransId="{9BF58190-ED03-4B16-BE56-59E04F626CCB}" sibTransId="{DB05C229-83EA-47AB-B717-EA9FCB9582E5}"/>
    <dgm:cxn modelId="{A15BC5B8-2996-4388-9D84-78D961415F7E}" type="presOf" srcId="{35652031-A423-46AF-B2B6-9823FD487CB8}" destId="{F86B55EF-04DC-4C1C-9F95-5F696454D557}" srcOrd="0" destOrd="0" presId="urn:microsoft.com/office/officeart/2005/8/layout/hierarchy2"/>
    <dgm:cxn modelId="{827CED15-F3CF-41E3-AA3F-C810B4599D40}" type="presOf" srcId="{8A7200DC-6206-4950-A201-82B1C8588907}" destId="{C623E72A-3DB5-434B-ACE5-58CA21DA602D}" srcOrd="1" destOrd="0" presId="urn:microsoft.com/office/officeart/2005/8/layout/hierarchy2"/>
    <dgm:cxn modelId="{1421FAC3-C8F5-42B4-B96A-4F3BC4D08B3F}" type="presOf" srcId="{0FC13381-3EFB-4EBE-90BF-87E994DC4F33}" destId="{E2907EEE-1CBE-4242-8349-5009F2E90830}" srcOrd="0" destOrd="0" presId="urn:microsoft.com/office/officeart/2005/8/layout/hierarchy2"/>
    <dgm:cxn modelId="{6094FA13-31F4-43B4-A5A5-A821ECAE195D}" srcId="{E08609B3-3FFE-481B-930D-DA47F41AD013}" destId="{9F50AFAC-7BE0-4BEF-AA10-F12AAEFD3A9D}" srcOrd="0" destOrd="0" parTransId="{1A6F5643-78A0-4CA8-97FE-A3E5FA9A8C24}" sibTransId="{B95E18A2-A559-4290-BFA0-147E41617BEF}"/>
    <dgm:cxn modelId="{E7E8813D-FB14-4735-A01B-BA61C975C93F}" srcId="{B6474A94-9C5E-4DBA-B0FA-7F11ABCA3999}" destId="{C10872AA-B0E3-427B-8086-EBA380B9F76C}" srcOrd="1" destOrd="0" parTransId="{FB73B10E-218A-4CCE-AE31-615EE1C50B74}" sibTransId="{B43CC59A-DD86-4D75-848B-A4DE42D5612D}"/>
    <dgm:cxn modelId="{56A03AD1-7A31-43AA-8ED2-0A0FD7FF0ED8}" srcId="{B6474A94-9C5E-4DBA-B0FA-7F11ABCA3999}" destId="{E08609B3-3FFE-481B-930D-DA47F41AD013}" srcOrd="0" destOrd="0" parTransId="{ACC35A2A-BF57-4CDA-A190-C69D699E8BF8}" sibTransId="{A6FBB475-7E28-4C93-A16C-DEE30FF34212}"/>
    <dgm:cxn modelId="{B1DAC11F-187F-4C81-972F-9AE1330728CA}" type="presOf" srcId="{0FC13381-3EFB-4EBE-90BF-87E994DC4F33}" destId="{8D345EC6-345F-426D-9151-CD1A5F57DB5B}" srcOrd="1" destOrd="0" presId="urn:microsoft.com/office/officeart/2005/8/layout/hierarchy2"/>
    <dgm:cxn modelId="{BB5EA8D1-9541-4B2E-884E-53EF4FF7DECC}" type="presOf" srcId="{37176690-6EB6-41DC-A669-E83B09288851}" destId="{4A48069D-0F8E-4B89-859E-895BBF7F8CF4}" srcOrd="0" destOrd="0" presId="urn:microsoft.com/office/officeart/2005/8/layout/hierarchy2"/>
    <dgm:cxn modelId="{B708D874-0309-4BB9-9CC2-CA5B04752BAB}" srcId="{9F50AFAC-7BE0-4BEF-AA10-F12AAEFD3A9D}" destId="{3DD63CD6-26E2-4D81-8A00-FB7FB16B0E8B}" srcOrd="2" destOrd="0" parTransId="{63DCF875-3A2F-4C44-8E78-45DC7DCC2D99}" sibTransId="{80DE746D-5F5E-4A2F-B92B-9AA1CA34E266}"/>
    <dgm:cxn modelId="{AC3B328C-24C8-4624-BDA0-A94482AF7BD1}" type="presOf" srcId="{7E41E621-EA7E-4189-906E-7B1F26F85D3B}" destId="{A6501F0D-5C85-41C6-A7D2-B0EE6F64CECD}" srcOrd="0" destOrd="0" presId="urn:microsoft.com/office/officeart/2005/8/layout/hierarchy2"/>
    <dgm:cxn modelId="{403FFB31-9F5A-4F99-888E-42D281FDBF1F}" srcId="{B6474A94-9C5E-4DBA-B0FA-7F11ABCA3999}" destId="{7E41E621-EA7E-4189-906E-7B1F26F85D3B}" srcOrd="2" destOrd="0" parTransId="{8A7200DC-6206-4950-A201-82B1C8588907}" sibTransId="{2F3030D3-ACA8-4C61-9796-A90A66EAAB95}"/>
    <dgm:cxn modelId="{8F700292-52B1-4FE9-AA54-74C827B7B791}" type="presOf" srcId="{EA040F7A-E09A-4C50-954C-371EA9BD3B9E}" destId="{9A1683A6-DA49-48D4-A960-56B2F1ADA24D}" srcOrd="0" destOrd="0" presId="urn:microsoft.com/office/officeart/2005/8/layout/hierarchy2"/>
    <dgm:cxn modelId="{7310F3F4-B4D0-415A-99CF-BB93A4CB8C2A}" type="presOf" srcId="{E459979C-DBA9-4FD4-B9AD-198F0A8DB1BD}" destId="{582DF8C8-29C1-44CD-8A6C-9BB60A5B7D9E}" srcOrd="1" destOrd="0" presId="urn:microsoft.com/office/officeart/2005/8/layout/hierarchy2"/>
    <dgm:cxn modelId="{2CEBC381-4C2B-45F2-9A71-BA48851EA730}" type="presOf" srcId="{468E5411-CE17-487A-997F-7B2A99C2E3E4}" destId="{3536FAA4-4367-42D4-87B7-DCF4A4055CC2}" srcOrd="0" destOrd="0" presId="urn:microsoft.com/office/officeart/2005/8/layout/hierarchy2"/>
    <dgm:cxn modelId="{7F2E7E8B-D910-4205-A9A5-601F0A630886}" srcId="{9F50AFAC-7BE0-4BEF-AA10-F12AAEFD3A9D}" destId="{ACF7C26C-DC48-43EA-8356-BAEBD41E53A4}" srcOrd="0" destOrd="0" parTransId="{36A72219-BBFE-4E34-9DDE-F41F349AA9E0}" sibTransId="{A93312B9-2ABB-4236-A043-F46D1B8CD1B1}"/>
    <dgm:cxn modelId="{F84FB6BF-A631-4D26-B2CF-0CC2FB4ECD36}" type="presOf" srcId="{FB73B10E-218A-4CCE-AE31-615EE1C50B74}" destId="{8F8128F5-1156-4439-BCDB-BA7A6DFC9DC2}" srcOrd="1" destOrd="0" presId="urn:microsoft.com/office/officeart/2005/8/layout/hierarchy2"/>
    <dgm:cxn modelId="{6202B8E6-883E-4100-B5DC-C7527BDA14D4}" type="presOf" srcId="{9BF58190-ED03-4B16-BE56-59E04F626CCB}" destId="{E53E0BD2-449A-42D8-9458-CEB85495F108}" srcOrd="0" destOrd="0" presId="urn:microsoft.com/office/officeart/2005/8/layout/hierarchy2"/>
    <dgm:cxn modelId="{19440693-F6C1-486F-8648-33F22FFFC77D}" type="presOf" srcId="{FB73B10E-218A-4CCE-AE31-615EE1C50B74}" destId="{F1049D93-2535-4544-AD2F-1E8B21AC0928}" srcOrd="0" destOrd="0" presId="urn:microsoft.com/office/officeart/2005/8/layout/hierarchy2"/>
    <dgm:cxn modelId="{4FEED98D-6A93-4880-8B55-658E7E698DC9}" type="presOf" srcId="{63DCF875-3A2F-4C44-8E78-45DC7DCC2D99}" destId="{787670A4-B0C5-44B3-B6F9-4B946AD19D25}" srcOrd="0" destOrd="0" presId="urn:microsoft.com/office/officeart/2005/8/layout/hierarchy2"/>
    <dgm:cxn modelId="{E6F568D7-4AA1-41B7-8508-BAD1827FE483}" type="presOf" srcId="{36A72219-BBFE-4E34-9DDE-F41F349AA9E0}" destId="{1662592A-E6A9-4D5E-9DA4-0CD8DB3A9011}" srcOrd="1" destOrd="0" presId="urn:microsoft.com/office/officeart/2005/8/layout/hierarchy2"/>
    <dgm:cxn modelId="{2F0E7591-9BF8-4A34-A739-B03FAAC56964}" type="presOf" srcId="{9BF58190-ED03-4B16-BE56-59E04F626CCB}" destId="{0224135D-B03B-4A54-B7D1-0178717297C2}" srcOrd="1" destOrd="0" presId="urn:microsoft.com/office/officeart/2005/8/layout/hierarchy2"/>
    <dgm:cxn modelId="{5E3AC1B7-0C75-4006-9206-D783DDD5DBA3}" type="presOf" srcId="{B6474A94-9C5E-4DBA-B0FA-7F11ABCA3999}" destId="{AED904E8-F7AB-4978-A7DD-AC6CE3010BAA}" srcOrd="0" destOrd="0" presId="urn:microsoft.com/office/officeart/2005/8/layout/hierarchy2"/>
    <dgm:cxn modelId="{39090AED-923A-400D-8ECA-E6A40BE41E3F}" type="presOf" srcId="{E08609B3-3FFE-481B-930D-DA47F41AD013}" destId="{AFC472D5-E6E9-4F58-A87A-4D221720BF92}" srcOrd="0" destOrd="0" presId="urn:microsoft.com/office/officeart/2005/8/layout/hierarchy2"/>
    <dgm:cxn modelId="{ACD01795-AD5E-4B5E-AFDF-C5B38F1067CF}" type="presOf" srcId="{1E62A908-1397-428F-A14E-A3C79F2B437B}" destId="{EC52409F-3403-4364-A8E6-0B6825FC4C1E}" srcOrd="0" destOrd="0" presId="urn:microsoft.com/office/officeart/2005/8/layout/hierarchy2"/>
    <dgm:cxn modelId="{79E10B9E-2DF0-4179-8080-071AAA0522CF}" type="presOf" srcId="{E4415FF7-ACE0-4F60-9CF9-A9BA2A19BD53}" destId="{4F2F28BE-CCCD-4D17-94C5-6CCB9DBDB964}" srcOrd="0" destOrd="0" presId="urn:microsoft.com/office/officeart/2005/8/layout/hierarchy2"/>
    <dgm:cxn modelId="{B98C1A70-B4B2-4B38-B977-1A3C4D7D27F2}" type="presOf" srcId="{37176690-6EB6-41DC-A669-E83B09288851}" destId="{B4DE9326-07BA-4639-AA7D-4F2BF5973F1C}" srcOrd="1" destOrd="0" presId="urn:microsoft.com/office/officeart/2005/8/layout/hierarchy2"/>
    <dgm:cxn modelId="{99A44632-C16B-4E3A-A5DA-D3BB0A893CB7}" type="presOf" srcId="{36A72219-BBFE-4E34-9DDE-F41F349AA9E0}" destId="{EC6651C1-7689-4591-BCEC-3F23C90533AB}" srcOrd="0" destOrd="0" presId="urn:microsoft.com/office/officeart/2005/8/layout/hierarchy2"/>
    <dgm:cxn modelId="{39F59454-9188-41B7-8F66-15C7AF61E12B}" type="presOf" srcId="{1A6F5643-78A0-4CA8-97FE-A3E5FA9A8C24}" destId="{67F0569E-B00A-4A9E-9352-39CABD9E9A6E}" srcOrd="1" destOrd="0" presId="urn:microsoft.com/office/officeart/2005/8/layout/hierarchy2"/>
    <dgm:cxn modelId="{36150A8F-A28A-4336-A82E-31642DDE0E73}" type="presParOf" srcId="{9A1683A6-DA49-48D4-A960-56B2F1ADA24D}" destId="{596DBB88-BC54-4A0B-99C3-4AA779BD0C05}" srcOrd="0" destOrd="0" presId="urn:microsoft.com/office/officeart/2005/8/layout/hierarchy2"/>
    <dgm:cxn modelId="{6EA7FE13-80AF-45CD-8726-7F7BA321A84E}" type="presParOf" srcId="{596DBB88-BC54-4A0B-99C3-4AA779BD0C05}" destId="{50C66117-8ABC-4680-8110-008BFC59A079}" srcOrd="0" destOrd="0" presId="urn:microsoft.com/office/officeart/2005/8/layout/hierarchy2"/>
    <dgm:cxn modelId="{829D5502-58B3-4233-8F1D-B56B22ACFED4}" type="presParOf" srcId="{596DBB88-BC54-4A0B-99C3-4AA779BD0C05}" destId="{394AD48D-FB22-4892-B3B4-175F46BBD039}" srcOrd="1" destOrd="0" presId="urn:microsoft.com/office/officeart/2005/8/layout/hierarchy2"/>
    <dgm:cxn modelId="{74BA391F-8F2D-432D-AA6D-B773D53AD5E6}" type="presParOf" srcId="{394AD48D-FB22-4892-B3B4-175F46BBD039}" destId="{EC52409F-3403-4364-A8E6-0B6825FC4C1E}" srcOrd="0" destOrd="0" presId="urn:microsoft.com/office/officeart/2005/8/layout/hierarchy2"/>
    <dgm:cxn modelId="{568FDD16-9226-4AF9-8C58-56E021856701}" type="presParOf" srcId="{EC52409F-3403-4364-A8E6-0B6825FC4C1E}" destId="{E6D1A94F-CFA7-4595-9FDF-437B134AEF78}" srcOrd="0" destOrd="0" presId="urn:microsoft.com/office/officeart/2005/8/layout/hierarchy2"/>
    <dgm:cxn modelId="{D5A3FD58-6B24-412F-A2E7-C322AE30050C}" type="presParOf" srcId="{394AD48D-FB22-4892-B3B4-175F46BBD039}" destId="{A00800DE-5723-44D5-B3E9-7340661D5C0D}" srcOrd="1" destOrd="0" presId="urn:microsoft.com/office/officeart/2005/8/layout/hierarchy2"/>
    <dgm:cxn modelId="{290A0E56-69E4-45F0-BEAA-E068ACD4A1B8}" type="presParOf" srcId="{A00800DE-5723-44D5-B3E9-7340661D5C0D}" destId="{4F2F28BE-CCCD-4D17-94C5-6CCB9DBDB964}" srcOrd="0" destOrd="0" presId="urn:microsoft.com/office/officeart/2005/8/layout/hierarchy2"/>
    <dgm:cxn modelId="{C5AB205B-150A-4212-A92A-33C71FCEBE8C}" type="presParOf" srcId="{A00800DE-5723-44D5-B3E9-7340661D5C0D}" destId="{8D552E7A-FB99-4FE0-A262-DC5BFCDA55E8}" srcOrd="1" destOrd="0" presId="urn:microsoft.com/office/officeart/2005/8/layout/hierarchy2"/>
    <dgm:cxn modelId="{191B8658-84C7-481F-997E-D03B79FCCFCD}" type="presParOf" srcId="{394AD48D-FB22-4892-B3B4-175F46BBD039}" destId="{6F1C6E94-4E30-4C71-B311-B4E700491230}" srcOrd="2" destOrd="0" presId="urn:microsoft.com/office/officeart/2005/8/layout/hierarchy2"/>
    <dgm:cxn modelId="{299E0F6B-2289-41A7-997B-8CD7F22D1956}" type="presParOf" srcId="{6F1C6E94-4E30-4C71-B311-B4E700491230}" destId="{582DF8C8-29C1-44CD-8A6C-9BB60A5B7D9E}" srcOrd="0" destOrd="0" presId="urn:microsoft.com/office/officeart/2005/8/layout/hierarchy2"/>
    <dgm:cxn modelId="{C7F94E6A-22F1-43C7-BC4D-9295237568C0}" type="presParOf" srcId="{394AD48D-FB22-4892-B3B4-175F46BBD039}" destId="{3FBC2C07-2F16-4E45-A87A-3B86F34C197A}" srcOrd="3" destOrd="0" presId="urn:microsoft.com/office/officeart/2005/8/layout/hierarchy2"/>
    <dgm:cxn modelId="{7074B92E-9C0E-4873-BF58-1514E6E221DC}" type="presParOf" srcId="{3FBC2C07-2F16-4E45-A87A-3B86F34C197A}" destId="{AED904E8-F7AB-4978-A7DD-AC6CE3010BAA}" srcOrd="0" destOrd="0" presId="urn:microsoft.com/office/officeart/2005/8/layout/hierarchy2"/>
    <dgm:cxn modelId="{42719175-A62A-4C72-8E61-8D23204FFC9D}" type="presParOf" srcId="{3FBC2C07-2F16-4E45-A87A-3B86F34C197A}" destId="{3645C4D1-91FE-463E-8B5E-DD34E773BE7F}" srcOrd="1" destOrd="0" presId="urn:microsoft.com/office/officeart/2005/8/layout/hierarchy2"/>
    <dgm:cxn modelId="{1B3F095A-11DF-45D7-BEC1-6229791FB39C}" type="presParOf" srcId="{3645C4D1-91FE-463E-8B5E-DD34E773BE7F}" destId="{51372532-6BAA-45F3-A56C-217EFE4EDCF2}" srcOrd="0" destOrd="0" presId="urn:microsoft.com/office/officeart/2005/8/layout/hierarchy2"/>
    <dgm:cxn modelId="{94CA4B51-2FAB-4E41-8BF3-BA804466180C}" type="presParOf" srcId="{51372532-6BAA-45F3-A56C-217EFE4EDCF2}" destId="{86F5FE68-556C-47A7-95C7-C59A9E8AE387}" srcOrd="0" destOrd="0" presId="urn:microsoft.com/office/officeart/2005/8/layout/hierarchy2"/>
    <dgm:cxn modelId="{4D939025-FD5F-4CAD-AAC3-9C464680DB93}" type="presParOf" srcId="{3645C4D1-91FE-463E-8B5E-DD34E773BE7F}" destId="{B2BBDE41-0293-4835-9F31-5C36A9B654D4}" srcOrd="1" destOrd="0" presId="urn:microsoft.com/office/officeart/2005/8/layout/hierarchy2"/>
    <dgm:cxn modelId="{9A9D11BB-CB1C-4654-9D1B-3BA089A6829F}" type="presParOf" srcId="{B2BBDE41-0293-4835-9F31-5C36A9B654D4}" destId="{AFC472D5-E6E9-4F58-A87A-4D221720BF92}" srcOrd="0" destOrd="0" presId="urn:microsoft.com/office/officeart/2005/8/layout/hierarchy2"/>
    <dgm:cxn modelId="{B1F96EC7-2C98-4D5C-A4B4-B4675FF7CBAB}" type="presParOf" srcId="{B2BBDE41-0293-4835-9F31-5C36A9B654D4}" destId="{8589702B-D41C-4BBA-AF7F-DB3ED4972A30}" srcOrd="1" destOrd="0" presId="urn:microsoft.com/office/officeart/2005/8/layout/hierarchy2"/>
    <dgm:cxn modelId="{8AABE63F-95FE-4FB4-90C1-08B1FDEAA099}" type="presParOf" srcId="{8589702B-D41C-4BBA-AF7F-DB3ED4972A30}" destId="{B8117E8E-3454-4AB5-B327-DFD87125232E}" srcOrd="0" destOrd="0" presId="urn:microsoft.com/office/officeart/2005/8/layout/hierarchy2"/>
    <dgm:cxn modelId="{B6443770-0A49-4B4C-AA0F-C5693AB5C696}" type="presParOf" srcId="{B8117E8E-3454-4AB5-B327-DFD87125232E}" destId="{67F0569E-B00A-4A9E-9352-39CABD9E9A6E}" srcOrd="0" destOrd="0" presId="urn:microsoft.com/office/officeart/2005/8/layout/hierarchy2"/>
    <dgm:cxn modelId="{B4166B75-A642-46D3-A8D9-7F3622A67574}" type="presParOf" srcId="{8589702B-D41C-4BBA-AF7F-DB3ED4972A30}" destId="{D9183834-E567-4A70-9CF1-C6A5F1D5707C}" srcOrd="1" destOrd="0" presId="urn:microsoft.com/office/officeart/2005/8/layout/hierarchy2"/>
    <dgm:cxn modelId="{FB5C92C0-CD0E-4265-B375-E59EFC6CB7CF}" type="presParOf" srcId="{D9183834-E567-4A70-9CF1-C6A5F1D5707C}" destId="{F5E33E5E-0710-4BED-9518-0E931384D54B}" srcOrd="0" destOrd="0" presId="urn:microsoft.com/office/officeart/2005/8/layout/hierarchy2"/>
    <dgm:cxn modelId="{8A751BDA-C19A-4F03-A649-0D67129F92F3}" type="presParOf" srcId="{D9183834-E567-4A70-9CF1-C6A5F1D5707C}" destId="{04A050BB-E81B-404E-B752-203EAD08FBCD}" srcOrd="1" destOrd="0" presId="urn:microsoft.com/office/officeart/2005/8/layout/hierarchy2"/>
    <dgm:cxn modelId="{73E8CC49-8C2A-4C2D-8B8F-66F267BB9DB2}" type="presParOf" srcId="{04A050BB-E81B-404E-B752-203EAD08FBCD}" destId="{EC6651C1-7689-4591-BCEC-3F23C90533AB}" srcOrd="0" destOrd="0" presId="urn:microsoft.com/office/officeart/2005/8/layout/hierarchy2"/>
    <dgm:cxn modelId="{C2FCCFF2-B9D0-4BAE-979A-EA97B0A87A23}" type="presParOf" srcId="{EC6651C1-7689-4591-BCEC-3F23C90533AB}" destId="{1662592A-E6A9-4D5E-9DA4-0CD8DB3A9011}" srcOrd="0" destOrd="0" presId="urn:microsoft.com/office/officeart/2005/8/layout/hierarchy2"/>
    <dgm:cxn modelId="{436D5E89-346A-4DB9-A069-60E68E938EA3}" type="presParOf" srcId="{04A050BB-E81B-404E-B752-203EAD08FBCD}" destId="{AB7E458D-A59D-43A1-A451-FD7C8A822717}" srcOrd="1" destOrd="0" presId="urn:microsoft.com/office/officeart/2005/8/layout/hierarchy2"/>
    <dgm:cxn modelId="{CFEED8CD-9865-41BA-BE30-6E4702BC638D}" type="presParOf" srcId="{AB7E458D-A59D-43A1-A451-FD7C8A822717}" destId="{0F89BE2A-0491-498F-A1C3-AA05039D124D}" srcOrd="0" destOrd="0" presId="urn:microsoft.com/office/officeart/2005/8/layout/hierarchy2"/>
    <dgm:cxn modelId="{816D5FC8-C2A0-4E88-84DC-28F27A5CA996}" type="presParOf" srcId="{AB7E458D-A59D-43A1-A451-FD7C8A822717}" destId="{B781E1D3-736C-4B7B-A75A-854588877D30}" srcOrd="1" destOrd="0" presId="urn:microsoft.com/office/officeart/2005/8/layout/hierarchy2"/>
    <dgm:cxn modelId="{8EA54CCF-2500-40FA-B525-0543070E966E}" type="presParOf" srcId="{04A050BB-E81B-404E-B752-203EAD08FBCD}" destId="{E2907EEE-1CBE-4242-8349-5009F2E90830}" srcOrd="2" destOrd="0" presId="urn:microsoft.com/office/officeart/2005/8/layout/hierarchy2"/>
    <dgm:cxn modelId="{9AD795F4-B4D0-4384-9C3B-8A30E19F9F23}" type="presParOf" srcId="{E2907EEE-1CBE-4242-8349-5009F2E90830}" destId="{8D345EC6-345F-426D-9151-CD1A5F57DB5B}" srcOrd="0" destOrd="0" presId="urn:microsoft.com/office/officeart/2005/8/layout/hierarchy2"/>
    <dgm:cxn modelId="{EB0A4F93-75E5-4237-A408-D140F0833D88}" type="presParOf" srcId="{04A050BB-E81B-404E-B752-203EAD08FBCD}" destId="{0053A675-2878-4DE0-AFE3-0AD3440875BB}" srcOrd="3" destOrd="0" presId="urn:microsoft.com/office/officeart/2005/8/layout/hierarchy2"/>
    <dgm:cxn modelId="{3CBF3DA3-1E67-4BD3-BAF4-AAF38FFA5AEF}" type="presParOf" srcId="{0053A675-2878-4DE0-AFE3-0AD3440875BB}" destId="{856AB8E6-8B4D-4394-B835-17EFE26BD3E6}" srcOrd="0" destOrd="0" presId="urn:microsoft.com/office/officeart/2005/8/layout/hierarchy2"/>
    <dgm:cxn modelId="{FFBE6E4C-4034-4455-89CA-8868E213E284}" type="presParOf" srcId="{0053A675-2878-4DE0-AFE3-0AD3440875BB}" destId="{2DC880DE-4AAB-41B0-9FA9-C243AAEBD803}" srcOrd="1" destOrd="0" presId="urn:microsoft.com/office/officeart/2005/8/layout/hierarchy2"/>
    <dgm:cxn modelId="{67D50AF8-D9F1-4359-BEE7-02EF5FDF6D2E}" type="presParOf" srcId="{04A050BB-E81B-404E-B752-203EAD08FBCD}" destId="{787670A4-B0C5-44B3-B6F9-4B946AD19D25}" srcOrd="4" destOrd="0" presId="urn:microsoft.com/office/officeart/2005/8/layout/hierarchy2"/>
    <dgm:cxn modelId="{C0F6D444-0872-415B-9395-78DFDC78C416}" type="presParOf" srcId="{787670A4-B0C5-44B3-B6F9-4B946AD19D25}" destId="{BC15AFD6-D0B6-4CB5-893A-24B3572BB1A0}" srcOrd="0" destOrd="0" presId="urn:microsoft.com/office/officeart/2005/8/layout/hierarchy2"/>
    <dgm:cxn modelId="{3FCE031C-DCD3-422D-BB91-633ED29F4DF8}" type="presParOf" srcId="{04A050BB-E81B-404E-B752-203EAD08FBCD}" destId="{2EAB1738-9E79-43A6-B3E6-D49CF742B0A2}" srcOrd="5" destOrd="0" presId="urn:microsoft.com/office/officeart/2005/8/layout/hierarchy2"/>
    <dgm:cxn modelId="{BA74D0FB-E0C3-451D-8D03-EC1E0F2B9647}" type="presParOf" srcId="{2EAB1738-9E79-43A6-B3E6-D49CF742B0A2}" destId="{E6C74CE8-0F0C-48A8-8E7F-332A387DE5A0}" srcOrd="0" destOrd="0" presId="urn:microsoft.com/office/officeart/2005/8/layout/hierarchy2"/>
    <dgm:cxn modelId="{D19B8BE0-2019-4579-8D95-11649DD646FD}" type="presParOf" srcId="{2EAB1738-9E79-43A6-B3E6-D49CF742B0A2}" destId="{CF7958C2-B01F-46E3-920B-7A4BAE57818C}" srcOrd="1" destOrd="0" presId="urn:microsoft.com/office/officeart/2005/8/layout/hierarchy2"/>
    <dgm:cxn modelId="{3FE5E1AA-02B4-4531-BC91-1103AE13A232}" type="presParOf" srcId="{8589702B-D41C-4BBA-AF7F-DB3ED4972A30}" destId="{E53E0BD2-449A-42D8-9458-CEB85495F108}" srcOrd="2" destOrd="0" presId="urn:microsoft.com/office/officeart/2005/8/layout/hierarchy2"/>
    <dgm:cxn modelId="{42D8A373-1097-4E91-A57D-A3EABE24F3F8}" type="presParOf" srcId="{E53E0BD2-449A-42D8-9458-CEB85495F108}" destId="{0224135D-B03B-4A54-B7D1-0178717297C2}" srcOrd="0" destOrd="0" presId="urn:microsoft.com/office/officeart/2005/8/layout/hierarchy2"/>
    <dgm:cxn modelId="{F393DBAA-6EB5-490C-ACA9-CC33EB216B2A}" type="presParOf" srcId="{8589702B-D41C-4BBA-AF7F-DB3ED4972A30}" destId="{EB829B05-A014-4A6F-866C-359FDFAB8886}" srcOrd="3" destOrd="0" presId="urn:microsoft.com/office/officeart/2005/8/layout/hierarchy2"/>
    <dgm:cxn modelId="{0902FF38-E7A7-4250-B0B6-B460518D77FF}" type="presParOf" srcId="{EB829B05-A014-4A6F-866C-359FDFAB8886}" destId="{F86B55EF-04DC-4C1C-9F95-5F696454D557}" srcOrd="0" destOrd="0" presId="urn:microsoft.com/office/officeart/2005/8/layout/hierarchy2"/>
    <dgm:cxn modelId="{4CCD8B84-13AF-4CA9-8140-B2798681AC8A}" type="presParOf" srcId="{EB829B05-A014-4A6F-866C-359FDFAB8886}" destId="{63C44DFD-8BB3-41FA-8503-D95A1CA12006}" srcOrd="1" destOrd="0" presId="urn:microsoft.com/office/officeart/2005/8/layout/hierarchy2"/>
    <dgm:cxn modelId="{ED6BEA07-C55A-400D-9287-EC8DB57EFA20}" type="presParOf" srcId="{3645C4D1-91FE-463E-8B5E-DD34E773BE7F}" destId="{F1049D93-2535-4544-AD2F-1E8B21AC0928}" srcOrd="2" destOrd="0" presId="urn:microsoft.com/office/officeart/2005/8/layout/hierarchy2"/>
    <dgm:cxn modelId="{ED93EF42-D7F6-47FB-929B-9FA3548105B5}" type="presParOf" srcId="{F1049D93-2535-4544-AD2F-1E8B21AC0928}" destId="{8F8128F5-1156-4439-BCDB-BA7A6DFC9DC2}" srcOrd="0" destOrd="0" presId="urn:microsoft.com/office/officeart/2005/8/layout/hierarchy2"/>
    <dgm:cxn modelId="{7FF49ED5-90F0-4F3C-A6BB-CCE7A09D6889}" type="presParOf" srcId="{3645C4D1-91FE-463E-8B5E-DD34E773BE7F}" destId="{4657C544-38F3-43BC-82FB-A8A582DAD600}" srcOrd="3" destOrd="0" presId="urn:microsoft.com/office/officeart/2005/8/layout/hierarchy2"/>
    <dgm:cxn modelId="{A7EE357C-1975-43C2-BE77-0DD3F7C0FD7B}" type="presParOf" srcId="{4657C544-38F3-43BC-82FB-A8A582DAD600}" destId="{B40A097F-2F07-44A8-BFBA-4D52E0D9ACDE}" srcOrd="0" destOrd="0" presId="urn:microsoft.com/office/officeart/2005/8/layout/hierarchy2"/>
    <dgm:cxn modelId="{4EBBD465-E2F9-4722-BBE9-49A9253CECA0}" type="presParOf" srcId="{4657C544-38F3-43BC-82FB-A8A582DAD600}" destId="{CC9E0EF0-B3EB-4DAF-82CE-F9C0FCB4EFED}" srcOrd="1" destOrd="0" presId="urn:microsoft.com/office/officeart/2005/8/layout/hierarchy2"/>
    <dgm:cxn modelId="{261A7F00-5A9A-4CDE-B46E-74607690E472}" type="presParOf" srcId="{3645C4D1-91FE-463E-8B5E-DD34E773BE7F}" destId="{3826C46C-C986-4EE7-BB24-3DC723A4EBE0}" srcOrd="4" destOrd="0" presId="urn:microsoft.com/office/officeart/2005/8/layout/hierarchy2"/>
    <dgm:cxn modelId="{6CFE95E6-9112-4859-80E9-29A4201DE086}" type="presParOf" srcId="{3826C46C-C986-4EE7-BB24-3DC723A4EBE0}" destId="{C623E72A-3DB5-434B-ACE5-58CA21DA602D}" srcOrd="0" destOrd="0" presId="urn:microsoft.com/office/officeart/2005/8/layout/hierarchy2"/>
    <dgm:cxn modelId="{16694DCB-FACF-42F4-A944-543DDB750E7B}" type="presParOf" srcId="{3645C4D1-91FE-463E-8B5E-DD34E773BE7F}" destId="{162F0FC6-2BA5-4EAD-B47B-7B1DA1990EE0}" srcOrd="5" destOrd="0" presId="urn:microsoft.com/office/officeart/2005/8/layout/hierarchy2"/>
    <dgm:cxn modelId="{C864A255-007B-43B9-BABC-776921E38E21}" type="presParOf" srcId="{162F0FC6-2BA5-4EAD-B47B-7B1DA1990EE0}" destId="{A6501F0D-5C85-41C6-A7D2-B0EE6F64CECD}" srcOrd="0" destOrd="0" presId="urn:microsoft.com/office/officeart/2005/8/layout/hierarchy2"/>
    <dgm:cxn modelId="{304645DE-3A77-4D89-A3B7-F6DD2CD19335}" type="presParOf" srcId="{162F0FC6-2BA5-4EAD-B47B-7B1DA1990EE0}" destId="{02AFD6A1-D822-4A14-AB84-DB09BA047D26}" srcOrd="1" destOrd="0" presId="urn:microsoft.com/office/officeart/2005/8/layout/hierarchy2"/>
    <dgm:cxn modelId="{CDB27C4A-1CA0-4D2B-AB7B-CB79599A107C}" type="presParOf" srcId="{3645C4D1-91FE-463E-8B5E-DD34E773BE7F}" destId="{4A48069D-0F8E-4B89-859E-895BBF7F8CF4}" srcOrd="6" destOrd="0" presId="urn:microsoft.com/office/officeart/2005/8/layout/hierarchy2"/>
    <dgm:cxn modelId="{694CD558-A142-45B2-ADF1-12BDDD359DC0}" type="presParOf" srcId="{4A48069D-0F8E-4B89-859E-895BBF7F8CF4}" destId="{B4DE9326-07BA-4639-AA7D-4F2BF5973F1C}" srcOrd="0" destOrd="0" presId="urn:microsoft.com/office/officeart/2005/8/layout/hierarchy2"/>
    <dgm:cxn modelId="{A25F2171-F4AF-4300-981A-68F42119B356}" type="presParOf" srcId="{3645C4D1-91FE-463E-8B5E-DD34E773BE7F}" destId="{7CDD8402-A528-4F82-A1F5-FE939C08930A}" srcOrd="7" destOrd="0" presId="urn:microsoft.com/office/officeart/2005/8/layout/hierarchy2"/>
    <dgm:cxn modelId="{4095D6AF-F0B0-40BC-9ED6-56C41CA8F374}" type="presParOf" srcId="{7CDD8402-A528-4F82-A1F5-FE939C08930A}" destId="{3536FAA4-4367-42D4-87B7-DCF4A4055CC2}" srcOrd="0" destOrd="0" presId="urn:microsoft.com/office/officeart/2005/8/layout/hierarchy2"/>
    <dgm:cxn modelId="{0C3A8BEE-7C2E-44B5-BC23-A6644436C9ED}" type="presParOf" srcId="{7CDD8402-A528-4F82-A1F5-FE939C08930A}" destId="{20EE7D84-EE1C-4975-B0E0-58EFE8FC23B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C0972-5AAD-40CA-BD37-8AE7DBBD9E91}">
      <dsp:nvSpPr>
        <dsp:cNvPr id="0" name=""/>
        <dsp:cNvSpPr/>
      </dsp:nvSpPr>
      <dsp:spPr>
        <a:xfrm>
          <a:off x="162867" y="1466346"/>
          <a:ext cx="1008032" cy="811722"/>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民法</a:t>
          </a:r>
        </a:p>
      </dsp:txBody>
      <dsp:txXfrm>
        <a:off x="186642" y="1490121"/>
        <a:ext cx="960482" cy="764172"/>
      </dsp:txXfrm>
    </dsp:sp>
    <dsp:sp modelId="{7F444CD3-20D9-432C-BDDE-2D0C1876F640}">
      <dsp:nvSpPr>
        <dsp:cNvPr id="0" name=""/>
        <dsp:cNvSpPr/>
      </dsp:nvSpPr>
      <dsp:spPr>
        <a:xfrm rot="18321583">
          <a:off x="1006506" y="1536239"/>
          <a:ext cx="780425" cy="35473"/>
        </a:xfrm>
        <a:custGeom>
          <a:avLst/>
          <a:gdLst/>
          <a:ahLst/>
          <a:cxnLst/>
          <a:rect l="0" t="0" r="0" b="0"/>
          <a:pathLst>
            <a:path>
              <a:moveTo>
                <a:pt x="0" y="17736"/>
              </a:moveTo>
              <a:lnTo>
                <a:pt x="780425" y="177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1377209" y="1534465"/>
        <a:ext cx="39021" cy="39021"/>
      </dsp:txXfrm>
    </dsp:sp>
    <dsp:sp modelId="{A71645F2-0A28-4619-A913-9174CC725E4C}">
      <dsp:nvSpPr>
        <dsp:cNvPr id="0" name=""/>
        <dsp:cNvSpPr/>
      </dsp:nvSpPr>
      <dsp:spPr>
        <a:xfrm>
          <a:off x="1622539" y="866778"/>
          <a:ext cx="1219713" cy="737930"/>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財産法</a:t>
          </a:r>
        </a:p>
      </dsp:txBody>
      <dsp:txXfrm>
        <a:off x="1644152" y="888391"/>
        <a:ext cx="1176487" cy="694704"/>
      </dsp:txXfrm>
    </dsp:sp>
    <dsp:sp modelId="{44D8640F-6F7E-41D0-BCA4-67781CA851B4}">
      <dsp:nvSpPr>
        <dsp:cNvPr id="0" name=""/>
        <dsp:cNvSpPr/>
      </dsp:nvSpPr>
      <dsp:spPr>
        <a:xfrm>
          <a:off x="2842252" y="1218007"/>
          <a:ext cx="457453" cy="35473"/>
        </a:xfrm>
        <a:custGeom>
          <a:avLst/>
          <a:gdLst/>
          <a:ahLst/>
          <a:cxnLst/>
          <a:rect l="0" t="0" r="0" b="0"/>
          <a:pathLst>
            <a:path>
              <a:moveTo>
                <a:pt x="0" y="17736"/>
              </a:moveTo>
              <a:lnTo>
                <a:pt x="457453" y="1773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3059542" y="1224307"/>
        <a:ext cx="22872" cy="22872"/>
      </dsp:txXfrm>
    </dsp:sp>
    <dsp:sp modelId="{498043D4-B162-4582-B534-42A6E40F97EC}">
      <dsp:nvSpPr>
        <dsp:cNvPr id="0" name=""/>
        <dsp:cNvSpPr/>
      </dsp:nvSpPr>
      <dsp:spPr>
        <a:xfrm>
          <a:off x="3299705" y="866778"/>
          <a:ext cx="1964366" cy="737930"/>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第</a:t>
          </a:r>
          <a:r>
            <a:rPr kumimoji="1" lang="en-US" altLang="ja-JP" sz="2400" b="1" kern="1200" dirty="0"/>
            <a:t>1</a:t>
          </a:r>
          <a:r>
            <a:rPr kumimoji="1" lang="ja-JP" altLang="en-US" sz="2400" b="1" kern="1200" dirty="0"/>
            <a:t>編　総則</a:t>
          </a:r>
        </a:p>
      </dsp:txBody>
      <dsp:txXfrm>
        <a:off x="3321318" y="888391"/>
        <a:ext cx="1921140" cy="694704"/>
      </dsp:txXfrm>
    </dsp:sp>
    <dsp:sp modelId="{6E4A5255-D6F7-498B-8D71-9731D82E871C}">
      <dsp:nvSpPr>
        <dsp:cNvPr id="0" name=""/>
        <dsp:cNvSpPr/>
      </dsp:nvSpPr>
      <dsp:spPr>
        <a:xfrm rot="19167263">
          <a:off x="5185708" y="1005852"/>
          <a:ext cx="652730" cy="35473"/>
        </a:xfrm>
        <a:custGeom>
          <a:avLst/>
          <a:gdLst/>
          <a:ahLst/>
          <a:cxnLst/>
          <a:rect l="0" t="0" r="0" b="0"/>
          <a:pathLst>
            <a:path>
              <a:moveTo>
                <a:pt x="0" y="17736"/>
              </a:moveTo>
              <a:lnTo>
                <a:pt x="652730" y="1773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5495755" y="1007270"/>
        <a:ext cx="32636" cy="32636"/>
      </dsp:txXfrm>
    </dsp:sp>
    <dsp:sp modelId="{40D9FE33-E235-4DF8-BC9B-95B144738131}">
      <dsp:nvSpPr>
        <dsp:cNvPr id="0" name=""/>
        <dsp:cNvSpPr/>
      </dsp:nvSpPr>
      <dsp:spPr>
        <a:xfrm>
          <a:off x="5760074" y="442468"/>
          <a:ext cx="2160801" cy="737930"/>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第</a:t>
          </a:r>
          <a:r>
            <a:rPr kumimoji="1" lang="en-US" altLang="ja-JP" sz="2400" b="1" kern="1200" dirty="0"/>
            <a:t>2</a:t>
          </a:r>
          <a:r>
            <a:rPr kumimoji="1" lang="ja-JP" altLang="en-US" sz="2400" b="1" kern="1200" dirty="0"/>
            <a:t>編　物権</a:t>
          </a:r>
        </a:p>
      </dsp:txBody>
      <dsp:txXfrm>
        <a:off x="5781687" y="464081"/>
        <a:ext cx="2117575" cy="694704"/>
      </dsp:txXfrm>
    </dsp:sp>
    <dsp:sp modelId="{82FBDA2B-763B-425D-A97C-72CB969EAD12}">
      <dsp:nvSpPr>
        <dsp:cNvPr id="0" name=""/>
        <dsp:cNvSpPr/>
      </dsp:nvSpPr>
      <dsp:spPr>
        <a:xfrm rot="2432737">
          <a:off x="5185708" y="1430161"/>
          <a:ext cx="652730" cy="35473"/>
        </a:xfrm>
        <a:custGeom>
          <a:avLst/>
          <a:gdLst/>
          <a:ahLst/>
          <a:cxnLst/>
          <a:rect l="0" t="0" r="0" b="0"/>
          <a:pathLst>
            <a:path>
              <a:moveTo>
                <a:pt x="0" y="17736"/>
              </a:moveTo>
              <a:lnTo>
                <a:pt x="652730" y="1773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5495755" y="1431580"/>
        <a:ext cx="32636" cy="32636"/>
      </dsp:txXfrm>
    </dsp:sp>
    <dsp:sp modelId="{FC959C57-9A1C-4005-843B-FE9D98EBF48E}">
      <dsp:nvSpPr>
        <dsp:cNvPr id="0" name=""/>
        <dsp:cNvSpPr/>
      </dsp:nvSpPr>
      <dsp:spPr>
        <a:xfrm>
          <a:off x="5760074" y="1291087"/>
          <a:ext cx="2160801" cy="737930"/>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第</a:t>
          </a:r>
          <a:r>
            <a:rPr kumimoji="1" lang="en-US" altLang="ja-JP" sz="2400" b="1" kern="1200" dirty="0"/>
            <a:t>3</a:t>
          </a:r>
          <a:r>
            <a:rPr kumimoji="1" lang="ja-JP" altLang="en-US" sz="2400" b="1" kern="1200" dirty="0"/>
            <a:t>編　債権</a:t>
          </a:r>
        </a:p>
      </dsp:txBody>
      <dsp:txXfrm>
        <a:off x="5781687" y="1312700"/>
        <a:ext cx="2117575" cy="694704"/>
      </dsp:txXfrm>
    </dsp:sp>
    <dsp:sp modelId="{8B42165E-1BC0-403A-834A-7C0D1D0727E6}">
      <dsp:nvSpPr>
        <dsp:cNvPr id="0" name=""/>
        <dsp:cNvSpPr/>
      </dsp:nvSpPr>
      <dsp:spPr>
        <a:xfrm rot="3278417">
          <a:off x="1006506" y="2172703"/>
          <a:ext cx="780425" cy="35473"/>
        </a:xfrm>
        <a:custGeom>
          <a:avLst/>
          <a:gdLst/>
          <a:ahLst/>
          <a:cxnLst/>
          <a:rect l="0" t="0" r="0" b="0"/>
          <a:pathLst>
            <a:path>
              <a:moveTo>
                <a:pt x="0" y="17736"/>
              </a:moveTo>
              <a:lnTo>
                <a:pt x="780425" y="177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1377209" y="2170929"/>
        <a:ext cx="39021" cy="39021"/>
      </dsp:txXfrm>
    </dsp:sp>
    <dsp:sp modelId="{25B7AE06-C03E-4DAA-AE59-FCC0824925BA}">
      <dsp:nvSpPr>
        <dsp:cNvPr id="0" name=""/>
        <dsp:cNvSpPr/>
      </dsp:nvSpPr>
      <dsp:spPr>
        <a:xfrm>
          <a:off x="1622539" y="2139707"/>
          <a:ext cx="1219713" cy="737930"/>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a:t>家族法</a:t>
          </a:r>
        </a:p>
      </dsp:txBody>
      <dsp:txXfrm>
        <a:off x="1644152" y="2161320"/>
        <a:ext cx="1176487" cy="694704"/>
      </dsp:txXfrm>
    </dsp:sp>
    <dsp:sp modelId="{68594014-3AF6-4FB9-A724-CE3CC66FAA74}">
      <dsp:nvSpPr>
        <dsp:cNvPr id="0" name=""/>
        <dsp:cNvSpPr/>
      </dsp:nvSpPr>
      <dsp:spPr>
        <a:xfrm rot="19050142">
          <a:off x="2759754" y="2278780"/>
          <a:ext cx="628085" cy="35473"/>
        </a:xfrm>
        <a:custGeom>
          <a:avLst/>
          <a:gdLst/>
          <a:ahLst/>
          <a:cxnLst/>
          <a:rect l="0" t="0" r="0" b="0"/>
          <a:pathLst>
            <a:path>
              <a:moveTo>
                <a:pt x="0" y="17736"/>
              </a:moveTo>
              <a:lnTo>
                <a:pt x="628085" y="1773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3058095" y="2280815"/>
        <a:ext cx="31404" cy="31404"/>
      </dsp:txXfrm>
    </dsp:sp>
    <dsp:sp modelId="{469F179A-7E4A-40DA-A0A2-71200584F113}">
      <dsp:nvSpPr>
        <dsp:cNvPr id="0" name=""/>
        <dsp:cNvSpPr/>
      </dsp:nvSpPr>
      <dsp:spPr>
        <a:xfrm>
          <a:off x="3305343" y="1715397"/>
          <a:ext cx="1964366" cy="737930"/>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a:t>第</a:t>
          </a:r>
          <a:r>
            <a:rPr kumimoji="1" lang="en-US" altLang="ja-JP" sz="2400" b="1" kern="1200"/>
            <a:t>4</a:t>
          </a:r>
          <a:r>
            <a:rPr kumimoji="1" lang="ja-JP" altLang="en-US" sz="2400" b="1" kern="1200"/>
            <a:t>編　親族</a:t>
          </a:r>
        </a:p>
      </dsp:txBody>
      <dsp:txXfrm>
        <a:off x="3326956" y="1737010"/>
        <a:ext cx="1921140" cy="694704"/>
      </dsp:txXfrm>
    </dsp:sp>
    <dsp:sp modelId="{C3816002-1483-464C-AD28-3983F98A30F7}">
      <dsp:nvSpPr>
        <dsp:cNvPr id="0" name=""/>
        <dsp:cNvSpPr/>
      </dsp:nvSpPr>
      <dsp:spPr>
        <a:xfrm rot="2549858">
          <a:off x="2759754" y="2703090"/>
          <a:ext cx="628085" cy="35473"/>
        </a:xfrm>
        <a:custGeom>
          <a:avLst/>
          <a:gdLst/>
          <a:ahLst/>
          <a:cxnLst/>
          <a:rect l="0" t="0" r="0" b="0"/>
          <a:pathLst>
            <a:path>
              <a:moveTo>
                <a:pt x="0" y="17736"/>
              </a:moveTo>
              <a:lnTo>
                <a:pt x="628085" y="1773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3058095" y="2705124"/>
        <a:ext cx="31404" cy="31404"/>
      </dsp:txXfrm>
    </dsp:sp>
    <dsp:sp modelId="{0D491732-F772-4194-984E-6F62E1542E8C}">
      <dsp:nvSpPr>
        <dsp:cNvPr id="0" name=""/>
        <dsp:cNvSpPr/>
      </dsp:nvSpPr>
      <dsp:spPr>
        <a:xfrm>
          <a:off x="3305343" y="2564016"/>
          <a:ext cx="1964366" cy="737930"/>
        </a:xfrm>
        <a:prstGeom prst="roundRect">
          <a:avLst>
            <a:gd name="adj" fmla="val 10000"/>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a:t>第</a:t>
          </a:r>
          <a:r>
            <a:rPr kumimoji="1" lang="en-US" altLang="ja-JP" sz="2400" b="1" kern="1200"/>
            <a:t>5</a:t>
          </a:r>
          <a:r>
            <a:rPr kumimoji="1" lang="ja-JP" altLang="en-US" sz="2400" b="1" kern="1200"/>
            <a:t>編　相続</a:t>
          </a:r>
        </a:p>
      </dsp:txBody>
      <dsp:txXfrm>
        <a:off x="3326956" y="2585629"/>
        <a:ext cx="1921140" cy="69470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2A8103-642D-4B7B-87CA-61291B72B5D7}">
      <dsp:nvSpPr>
        <dsp:cNvPr id="0" name=""/>
        <dsp:cNvSpPr/>
      </dsp:nvSpPr>
      <dsp:spPr>
        <a:xfrm>
          <a:off x="75105" y="1360452"/>
          <a:ext cx="1403594" cy="9340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担保法：</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掴取力の強化</a:t>
          </a:r>
          <a:endParaRPr kumimoji="1" lang="en-US" altLang="ja-JP" sz="1600" b="1" kern="1200" dirty="0" smtClean="0"/>
        </a:p>
      </dsp:txBody>
      <dsp:txXfrm>
        <a:off x="102464" y="1387811"/>
        <a:ext cx="1348876" cy="879373"/>
      </dsp:txXfrm>
    </dsp:sp>
    <dsp:sp modelId="{8B59849E-AA06-4FEB-89AB-6CDA740175AC}">
      <dsp:nvSpPr>
        <dsp:cNvPr id="0" name=""/>
        <dsp:cNvSpPr/>
      </dsp:nvSpPr>
      <dsp:spPr>
        <a:xfrm rot="17684687">
          <a:off x="1156442" y="1312805"/>
          <a:ext cx="1108512" cy="22653"/>
        </a:xfrm>
        <a:custGeom>
          <a:avLst/>
          <a:gdLst/>
          <a:ahLst/>
          <a:cxnLst/>
          <a:rect l="0" t="0" r="0" b="0"/>
          <a:pathLst>
            <a:path>
              <a:moveTo>
                <a:pt x="0" y="11326"/>
              </a:moveTo>
              <a:lnTo>
                <a:pt x="1108512" y="1132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1682985" y="1296419"/>
        <a:ext cx="55425" cy="55425"/>
      </dsp:txXfrm>
    </dsp:sp>
    <dsp:sp modelId="{0BFB35EB-52CB-4851-B64A-1F274210194C}">
      <dsp:nvSpPr>
        <dsp:cNvPr id="0" name=""/>
        <dsp:cNvSpPr/>
      </dsp:nvSpPr>
      <dsp:spPr>
        <a:xfrm>
          <a:off x="1942697" y="434778"/>
          <a:ext cx="1275994" cy="77197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量的強化</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（人的担保）</a:t>
          </a:r>
          <a:endParaRPr kumimoji="1" lang="ja-JP" altLang="en-US" sz="1600" b="1" kern="1200" dirty="0"/>
        </a:p>
      </dsp:txBody>
      <dsp:txXfrm>
        <a:off x="1965307" y="457388"/>
        <a:ext cx="1230774" cy="726756"/>
      </dsp:txXfrm>
    </dsp:sp>
    <dsp:sp modelId="{B050AD57-94F5-4FBC-91D6-863D577BBCE5}">
      <dsp:nvSpPr>
        <dsp:cNvPr id="0" name=""/>
        <dsp:cNvSpPr/>
      </dsp:nvSpPr>
      <dsp:spPr>
        <a:xfrm rot="19032713">
          <a:off x="3134560" y="594696"/>
          <a:ext cx="632261" cy="22653"/>
        </a:xfrm>
        <a:custGeom>
          <a:avLst/>
          <a:gdLst/>
          <a:ahLst/>
          <a:cxnLst/>
          <a:rect l="0" t="0" r="0" b="0"/>
          <a:pathLst>
            <a:path>
              <a:moveTo>
                <a:pt x="0" y="11326"/>
              </a:moveTo>
              <a:lnTo>
                <a:pt x="632261" y="1132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3434884" y="590216"/>
        <a:ext cx="31613" cy="31613"/>
      </dsp:txXfrm>
    </dsp:sp>
    <dsp:sp modelId="{1FFA53D1-6BF8-4A26-83BE-946C0F469C2F}">
      <dsp:nvSpPr>
        <dsp:cNvPr id="0" name=""/>
        <dsp:cNvSpPr/>
      </dsp:nvSpPr>
      <dsp:spPr>
        <a:xfrm>
          <a:off x="3682690" y="5290"/>
          <a:ext cx="1403605" cy="77197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債務者以外の人に責任を</a:t>
          </a:r>
          <a:r>
            <a:rPr kumimoji="1" lang="en-US" altLang="ja-JP" sz="1600" b="1" kern="1200" dirty="0" smtClean="0"/>
            <a:t/>
          </a:r>
          <a:br>
            <a:rPr kumimoji="1" lang="en-US" altLang="ja-JP" sz="1600" b="1" kern="1200" dirty="0" smtClean="0"/>
          </a:br>
          <a:r>
            <a:rPr kumimoji="1" lang="ja-JP" altLang="en-US" sz="1600" b="1" kern="1200" dirty="0" smtClean="0"/>
            <a:t>負わす</a:t>
          </a:r>
          <a:endParaRPr kumimoji="1" lang="ja-JP" altLang="en-US" sz="1600" b="1" kern="1200" dirty="0"/>
        </a:p>
      </dsp:txBody>
      <dsp:txXfrm>
        <a:off x="3705300" y="27900"/>
        <a:ext cx="1358385" cy="726756"/>
      </dsp:txXfrm>
    </dsp:sp>
    <dsp:sp modelId="{CC4BFA90-27F2-4EC6-85B3-E5DF8E1BC93B}">
      <dsp:nvSpPr>
        <dsp:cNvPr id="0" name=""/>
        <dsp:cNvSpPr/>
      </dsp:nvSpPr>
      <dsp:spPr>
        <a:xfrm>
          <a:off x="5086295" y="379952"/>
          <a:ext cx="466526" cy="22653"/>
        </a:xfrm>
        <a:custGeom>
          <a:avLst/>
          <a:gdLst/>
          <a:ahLst/>
          <a:cxnLst/>
          <a:rect l="0" t="0" r="0" b="0"/>
          <a:pathLst>
            <a:path>
              <a:moveTo>
                <a:pt x="0" y="11326"/>
              </a:moveTo>
              <a:lnTo>
                <a:pt x="466526"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5307896" y="379615"/>
        <a:ext cx="23326" cy="23326"/>
      </dsp:txXfrm>
    </dsp:sp>
    <dsp:sp modelId="{C1138CC5-B269-42AA-9A0E-07A4AEA6B437}">
      <dsp:nvSpPr>
        <dsp:cNvPr id="0" name=""/>
        <dsp:cNvSpPr/>
      </dsp:nvSpPr>
      <dsp:spPr>
        <a:xfrm>
          <a:off x="5552822" y="72280"/>
          <a:ext cx="1275994" cy="637997"/>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保証</a:t>
          </a:r>
          <a:endParaRPr kumimoji="1" lang="ja-JP" altLang="en-US" sz="1600" b="1" kern="1200" dirty="0"/>
        </a:p>
      </dsp:txBody>
      <dsp:txXfrm>
        <a:off x="5571508" y="90966"/>
        <a:ext cx="1238622" cy="600625"/>
      </dsp:txXfrm>
    </dsp:sp>
    <dsp:sp modelId="{220C9A61-DCD4-4BDC-ABC0-EC52E471E2A8}">
      <dsp:nvSpPr>
        <dsp:cNvPr id="0" name=""/>
        <dsp:cNvSpPr/>
      </dsp:nvSpPr>
      <dsp:spPr>
        <a:xfrm rot="2567287">
          <a:off x="3134560" y="1024184"/>
          <a:ext cx="632261" cy="22653"/>
        </a:xfrm>
        <a:custGeom>
          <a:avLst/>
          <a:gdLst/>
          <a:ahLst/>
          <a:cxnLst/>
          <a:rect l="0" t="0" r="0" b="0"/>
          <a:pathLst>
            <a:path>
              <a:moveTo>
                <a:pt x="0" y="11326"/>
              </a:moveTo>
              <a:lnTo>
                <a:pt x="632261" y="1132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3434884" y="1019704"/>
        <a:ext cx="31613" cy="31613"/>
      </dsp:txXfrm>
    </dsp:sp>
    <dsp:sp modelId="{0EE78313-1BC6-41E4-BA26-7E890A7F409A}">
      <dsp:nvSpPr>
        <dsp:cNvPr id="0" name=""/>
        <dsp:cNvSpPr/>
      </dsp:nvSpPr>
      <dsp:spPr>
        <a:xfrm>
          <a:off x="3682690" y="864267"/>
          <a:ext cx="1403605" cy="77197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債務と保証</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との結合</a:t>
          </a:r>
          <a:endParaRPr kumimoji="1" lang="ja-JP" altLang="en-US" sz="1600" b="1" kern="1200" dirty="0"/>
        </a:p>
      </dsp:txBody>
      <dsp:txXfrm>
        <a:off x="3705300" y="886877"/>
        <a:ext cx="1358385" cy="726756"/>
      </dsp:txXfrm>
    </dsp:sp>
    <dsp:sp modelId="{923A00A4-E2F4-4282-94C4-610A69AC37D0}">
      <dsp:nvSpPr>
        <dsp:cNvPr id="0" name=""/>
        <dsp:cNvSpPr/>
      </dsp:nvSpPr>
      <dsp:spPr>
        <a:xfrm>
          <a:off x="5086295" y="1238928"/>
          <a:ext cx="466526" cy="22653"/>
        </a:xfrm>
        <a:custGeom>
          <a:avLst/>
          <a:gdLst/>
          <a:ahLst/>
          <a:cxnLst/>
          <a:rect l="0" t="0" r="0" b="0"/>
          <a:pathLst>
            <a:path>
              <a:moveTo>
                <a:pt x="0" y="11326"/>
              </a:moveTo>
              <a:lnTo>
                <a:pt x="466526"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5307896" y="1238592"/>
        <a:ext cx="23326" cy="23326"/>
      </dsp:txXfrm>
    </dsp:sp>
    <dsp:sp modelId="{54968BB5-5E54-4858-AB9C-AD37887B41A0}">
      <dsp:nvSpPr>
        <dsp:cNvPr id="0" name=""/>
        <dsp:cNvSpPr/>
      </dsp:nvSpPr>
      <dsp:spPr>
        <a:xfrm>
          <a:off x="5552822" y="931256"/>
          <a:ext cx="1275994" cy="637997"/>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連帯債務</a:t>
          </a:r>
          <a:endParaRPr kumimoji="1" lang="ja-JP" altLang="en-US" sz="1600" b="1" kern="1200" dirty="0"/>
        </a:p>
      </dsp:txBody>
      <dsp:txXfrm>
        <a:off x="5571508" y="949942"/>
        <a:ext cx="1238622" cy="600625"/>
      </dsp:txXfrm>
    </dsp:sp>
    <dsp:sp modelId="{FC305540-65E2-4653-916F-785EC598D09F}">
      <dsp:nvSpPr>
        <dsp:cNvPr id="0" name=""/>
        <dsp:cNvSpPr/>
      </dsp:nvSpPr>
      <dsp:spPr>
        <a:xfrm rot="3915313">
          <a:off x="1156442" y="2319536"/>
          <a:ext cx="1108512" cy="22653"/>
        </a:xfrm>
        <a:custGeom>
          <a:avLst/>
          <a:gdLst/>
          <a:ahLst/>
          <a:cxnLst/>
          <a:rect l="0" t="0" r="0" b="0"/>
          <a:pathLst>
            <a:path>
              <a:moveTo>
                <a:pt x="0" y="11326"/>
              </a:moveTo>
              <a:lnTo>
                <a:pt x="1108512" y="1132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1682985" y="2303150"/>
        <a:ext cx="55425" cy="55425"/>
      </dsp:txXfrm>
    </dsp:sp>
    <dsp:sp modelId="{600B2E6D-0C03-4098-AA17-C9A86AC0AB0C}">
      <dsp:nvSpPr>
        <dsp:cNvPr id="0" name=""/>
        <dsp:cNvSpPr/>
      </dsp:nvSpPr>
      <dsp:spPr>
        <a:xfrm>
          <a:off x="1942697" y="2448240"/>
          <a:ext cx="1275994" cy="77197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質的強化</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（物的担保）</a:t>
          </a:r>
          <a:endParaRPr kumimoji="1" lang="ja-JP" altLang="en-US" sz="1600" b="1" kern="1200" dirty="0"/>
        </a:p>
      </dsp:txBody>
      <dsp:txXfrm>
        <a:off x="1965307" y="2470850"/>
        <a:ext cx="1230774" cy="726756"/>
      </dsp:txXfrm>
    </dsp:sp>
    <dsp:sp modelId="{3B806F02-3769-4D8E-8F01-8295A261DBDD}">
      <dsp:nvSpPr>
        <dsp:cNvPr id="0" name=""/>
        <dsp:cNvSpPr/>
      </dsp:nvSpPr>
      <dsp:spPr>
        <a:xfrm rot="18157155">
          <a:off x="3020309" y="2460403"/>
          <a:ext cx="860764" cy="22653"/>
        </a:xfrm>
        <a:custGeom>
          <a:avLst/>
          <a:gdLst/>
          <a:ahLst/>
          <a:cxnLst/>
          <a:rect l="0" t="0" r="0" b="0"/>
          <a:pathLst>
            <a:path>
              <a:moveTo>
                <a:pt x="0" y="11326"/>
              </a:moveTo>
              <a:lnTo>
                <a:pt x="860764" y="1132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3429172" y="2450211"/>
        <a:ext cx="43038" cy="43038"/>
      </dsp:txXfrm>
    </dsp:sp>
    <dsp:sp modelId="{27B40409-4380-4D05-811B-23154A436DFF}">
      <dsp:nvSpPr>
        <dsp:cNvPr id="0" name=""/>
        <dsp:cNvSpPr/>
      </dsp:nvSpPr>
      <dsp:spPr>
        <a:xfrm>
          <a:off x="3682690" y="1723243"/>
          <a:ext cx="1403605" cy="77197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事実上の</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優先弁済権</a:t>
          </a:r>
          <a:endParaRPr kumimoji="1" lang="ja-JP" altLang="en-US" sz="1600" b="1" kern="1200" dirty="0"/>
        </a:p>
      </dsp:txBody>
      <dsp:txXfrm>
        <a:off x="3705300" y="1745853"/>
        <a:ext cx="1358385" cy="726756"/>
      </dsp:txXfrm>
    </dsp:sp>
    <dsp:sp modelId="{BCC37230-AE56-4F33-995F-F35BD37DB790}">
      <dsp:nvSpPr>
        <dsp:cNvPr id="0" name=""/>
        <dsp:cNvSpPr/>
      </dsp:nvSpPr>
      <dsp:spPr>
        <a:xfrm>
          <a:off x="5086295" y="2097905"/>
          <a:ext cx="463998" cy="22653"/>
        </a:xfrm>
        <a:custGeom>
          <a:avLst/>
          <a:gdLst/>
          <a:ahLst/>
          <a:cxnLst/>
          <a:rect l="0" t="0" r="0" b="0"/>
          <a:pathLst>
            <a:path>
              <a:moveTo>
                <a:pt x="0" y="11326"/>
              </a:moveTo>
              <a:lnTo>
                <a:pt x="463998"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5306694" y="2097631"/>
        <a:ext cx="23199" cy="23199"/>
      </dsp:txXfrm>
    </dsp:sp>
    <dsp:sp modelId="{2CCD5B36-061F-4002-88EA-4EDAD8214AAF}">
      <dsp:nvSpPr>
        <dsp:cNvPr id="0" name=""/>
        <dsp:cNvSpPr/>
      </dsp:nvSpPr>
      <dsp:spPr>
        <a:xfrm>
          <a:off x="5550293" y="1819233"/>
          <a:ext cx="1275994" cy="57999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履行拒絶の抗弁権</a:t>
          </a:r>
          <a:endParaRPr kumimoji="1" lang="ja-JP" altLang="en-US" sz="1600" b="1" kern="1200" dirty="0"/>
        </a:p>
      </dsp:txBody>
      <dsp:txXfrm>
        <a:off x="5567281" y="1836221"/>
        <a:ext cx="1242018" cy="546021"/>
      </dsp:txXfrm>
    </dsp:sp>
    <dsp:sp modelId="{B50397F5-C4B6-413A-AF72-687932145BAF}">
      <dsp:nvSpPr>
        <dsp:cNvPr id="0" name=""/>
        <dsp:cNvSpPr/>
      </dsp:nvSpPr>
      <dsp:spPr>
        <a:xfrm>
          <a:off x="6826288" y="2097905"/>
          <a:ext cx="460738" cy="22653"/>
        </a:xfrm>
        <a:custGeom>
          <a:avLst/>
          <a:gdLst/>
          <a:ahLst/>
          <a:cxnLst/>
          <a:rect l="0" t="0" r="0" b="0"/>
          <a:pathLst>
            <a:path>
              <a:moveTo>
                <a:pt x="0" y="11326"/>
              </a:moveTo>
              <a:lnTo>
                <a:pt x="460738"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7045139" y="2097713"/>
        <a:ext cx="23036" cy="23036"/>
      </dsp:txXfrm>
    </dsp:sp>
    <dsp:sp modelId="{E06E6810-59C1-4FC3-B5B7-1107ED4BE69B}">
      <dsp:nvSpPr>
        <dsp:cNvPr id="0" name=""/>
        <dsp:cNvSpPr/>
      </dsp:nvSpPr>
      <dsp:spPr>
        <a:xfrm>
          <a:off x="7287026" y="1790233"/>
          <a:ext cx="1159995" cy="637997"/>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留置権</a:t>
          </a:r>
          <a:endParaRPr kumimoji="1" lang="ja-JP" altLang="en-US" sz="1600" b="1" kern="1200" dirty="0"/>
        </a:p>
      </dsp:txBody>
      <dsp:txXfrm>
        <a:off x="7305712" y="1808919"/>
        <a:ext cx="1122623" cy="600625"/>
      </dsp:txXfrm>
    </dsp:sp>
    <dsp:sp modelId="{94F7FD00-E5AE-4783-8212-E33DE6E92C16}">
      <dsp:nvSpPr>
        <dsp:cNvPr id="0" name=""/>
        <dsp:cNvSpPr/>
      </dsp:nvSpPr>
      <dsp:spPr>
        <a:xfrm rot="3442845">
          <a:off x="3020309" y="3185400"/>
          <a:ext cx="860764" cy="22653"/>
        </a:xfrm>
        <a:custGeom>
          <a:avLst/>
          <a:gdLst/>
          <a:ahLst/>
          <a:cxnLst/>
          <a:rect l="0" t="0" r="0" b="0"/>
          <a:pathLst>
            <a:path>
              <a:moveTo>
                <a:pt x="0" y="11326"/>
              </a:moveTo>
              <a:lnTo>
                <a:pt x="860764" y="1132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3429172" y="3175208"/>
        <a:ext cx="43038" cy="43038"/>
      </dsp:txXfrm>
    </dsp:sp>
    <dsp:sp modelId="{EE07FF54-DB2C-48C9-9236-20B572909366}">
      <dsp:nvSpPr>
        <dsp:cNvPr id="0" name=""/>
        <dsp:cNvSpPr/>
      </dsp:nvSpPr>
      <dsp:spPr>
        <a:xfrm>
          <a:off x="3682690" y="3173237"/>
          <a:ext cx="1403605" cy="77197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法律上の</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優先弁済権</a:t>
          </a:r>
          <a:endParaRPr kumimoji="1" lang="ja-JP" altLang="en-US" sz="1600" b="1" kern="1200" dirty="0"/>
        </a:p>
      </dsp:txBody>
      <dsp:txXfrm>
        <a:off x="3705300" y="3195847"/>
        <a:ext cx="1358385" cy="726756"/>
      </dsp:txXfrm>
    </dsp:sp>
    <dsp:sp modelId="{1303CE9F-43BA-4BD5-A69B-DF2CE3336029}">
      <dsp:nvSpPr>
        <dsp:cNvPr id="0" name=""/>
        <dsp:cNvSpPr/>
      </dsp:nvSpPr>
      <dsp:spPr>
        <a:xfrm rot="18157155">
          <a:off x="4887912" y="3185400"/>
          <a:ext cx="860764" cy="22653"/>
        </a:xfrm>
        <a:custGeom>
          <a:avLst/>
          <a:gdLst/>
          <a:ahLst/>
          <a:cxnLst/>
          <a:rect l="0" t="0" r="0" b="0"/>
          <a:pathLst>
            <a:path>
              <a:moveTo>
                <a:pt x="0" y="11326"/>
              </a:moveTo>
              <a:lnTo>
                <a:pt x="860764"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5296775" y="3175208"/>
        <a:ext cx="43038" cy="43038"/>
      </dsp:txXfrm>
    </dsp:sp>
    <dsp:sp modelId="{87211E38-4568-4BB1-8059-D29DD999E909}">
      <dsp:nvSpPr>
        <dsp:cNvPr id="0" name=""/>
        <dsp:cNvSpPr/>
      </dsp:nvSpPr>
      <dsp:spPr>
        <a:xfrm>
          <a:off x="5550293" y="2515230"/>
          <a:ext cx="1275994" cy="63799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優先弁済権</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そのもの</a:t>
          </a:r>
          <a:endParaRPr kumimoji="1" lang="ja-JP" altLang="en-US" sz="1600" b="1" kern="1200" dirty="0"/>
        </a:p>
      </dsp:txBody>
      <dsp:txXfrm>
        <a:off x="5568979" y="2533916"/>
        <a:ext cx="1238622" cy="600625"/>
      </dsp:txXfrm>
    </dsp:sp>
    <dsp:sp modelId="{861DC03A-A891-406E-8050-5F107830B26A}">
      <dsp:nvSpPr>
        <dsp:cNvPr id="0" name=""/>
        <dsp:cNvSpPr/>
      </dsp:nvSpPr>
      <dsp:spPr>
        <a:xfrm>
          <a:off x="6826288" y="2822901"/>
          <a:ext cx="463998" cy="22653"/>
        </a:xfrm>
        <a:custGeom>
          <a:avLst/>
          <a:gdLst/>
          <a:ahLst/>
          <a:cxnLst/>
          <a:rect l="0" t="0" r="0" b="0"/>
          <a:pathLst>
            <a:path>
              <a:moveTo>
                <a:pt x="0" y="11326"/>
              </a:moveTo>
              <a:lnTo>
                <a:pt x="463998"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7046687" y="2822628"/>
        <a:ext cx="23199" cy="23199"/>
      </dsp:txXfrm>
    </dsp:sp>
    <dsp:sp modelId="{E3B075B5-36F8-4952-B030-0BD10AB95567}">
      <dsp:nvSpPr>
        <dsp:cNvPr id="0" name=""/>
        <dsp:cNvSpPr/>
      </dsp:nvSpPr>
      <dsp:spPr>
        <a:xfrm>
          <a:off x="7290286" y="2515230"/>
          <a:ext cx="1159995" cy="637997"/>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先取特権</a:t>
          </a:r>
          <a:endParaRPr kumimoji="1" lang="ja-JP" altLang="en-US" sz="1600" b="1" kern="1200" dirty="0"/>
        </a:p>
      </dsp:txBody>
      <dsp:txXfrm>
        <a:off x="7308972" y="2533916"/>
        <a:ext cx="1122623" cy="600625"/>
      </dsp:txXfrm>
    </dsp:sp>
    <dsp:sp modelId="{A3F60D46-991A-4F09-AB68-2D47B6556471}">
      <dsp:nvSpPr>
        <dsp:cNvPr id="0" name=""/>
        <dsp:cNvSpPr/>
      </dsp:nvSpPr>
      <dsp:spPr>
        <a:xfrm>
          <a:off x="5086295" y="3547898"/>
          <a:ext cx="463998" cy="22653"/>
        </a:xfrm>
        <a:custGeom>
          <a:avLst/>
          <a:gdLst/>
          <a:ahLst/>
          <a:cxnLst/>
          <a:rect l="0" t="0" r="0" b="0"/>
          <a:pathLst>
            <a:path>
              <a:moveTo>
                <a:pt x="0" y="11326"/>
              </a:moveTo>
              <a:lnTo>
                <a:pt x="463998"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5306694" y="3547625"/>
        <a:ext cx="23199" cy="23199"/>
      </dsp:txXfrm>
    </dsp:sp>
    <dsp:sp modelId="{88A5BCE1-8862-4495-824C-587517D497ED}">
      <dsp:nvSpPr>
        <dsp:cNvPr id="0" name=""/>
        <dsp:cNvSpPr/>
      </dsp:nvSpPr>
      <dsp:spPr>
        <a:xfrm>
          <a:off x="5550293" y="3240227"/>
          <a:ext cx="1275994" cy="63799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優先弁済権</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＋留置効</a:t>
          </a:r>
          <a:endParaRPr kumimoji="1" lang="ja-JP" altLang="en-US" sz="1600" b="1" kern="1200" dirty="0"/>
        </a:p>
      </dsp:txBody>
      <dsp:txXfrm>
        <a:off x="5568979" y="3258913"/>
        <a:ext cx="1238622" cy="600625"/>
      </dsp:txXfrm>
    </dsp:sp>
    <dsp:sp modelId="{B4C607A8-7FDD-4069-BA74-15D04607D245}">
      <dsp:nvSpPr>
        <dsp:cNvPr id="0" name=""/>
        <dsp:cNvSpPr/>
      </dsp:nvSpPr>
      <dsp:spPr>
        <a:xfrm>
          <a:off x="6826288" y="3547898"/>
          <a:ext cx="463998" cy="22653"/>
        </a:xfrm>
        <a:custGeom>
          <a:avLst/>
          <a:gdLst/>
          <a:ahLst/>
          <a:cxnLst/>
          <a:rect l="0" t="0" r="0" b="0"/>
          <a:pathLst>
            <a:path>
              <a:moveTo>
                <a:pt x="0" y="11326"/>
              </a:moveTo>
              <a:lnTo>
                <a:pt x="463998"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7046687" y="3547625"/>
        <a:ext cx="23199" cy="23199"/>
      </dsp:txXfrm>
    </dsp:sp>
    <dsp:sp modelId="{6AD5EC50-ED65-40CC-BA38-369DEA8FD767}">
      <dsp:nvSpPr>
        <dsp:cNvPr id="0" name=""/>
        <dsp:cNvSpPr/>
      </dsp:nvSpPr>
      <dsp:spPr>
        <a:xfrm>
          <a:off x="7290286" y="3240227"/>
          <a:ext cx="1159995" cy="637997"/>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質権</a:t>
          </a:r>
          <a:endParaRPr kumimoji="1" lang="ja-JP" altLang="en-US" sz="1600" b="1" kern="1200" dirty="0"/>
        </a:p>
      </dsp:txBody>
      <dsp:txXfrm>
        <a:off x="7308972" y="3258913"/>
        <a:ext cx="1122623" cy="600625"/>
      </dsp:txXfrm>
    </dsp:sp>
    <dsp:sp modelId="{415523C6-E76C-4066-A969-22B02D228170}">
      <dsp:nvSpPr>
        <dsp:cNvPr id="0" name=""/>
        <dsp:cNvSpPr/>
      </dsp:nvSpPr>
      <dsp:spPr>
        <a:xfrm rot="3442845">
          <a:off x="4887912" y="3910397"/>
          <a:ext cx="860764" cy="22653"/>
        </a:xfrm>
        <a:custGeom>
          <a:avLst/>
          <a:gdLst/>
          <a:ahLst/>
          <a:cxnLst/>
          <a:rect l="0" t="0" r="0" b="0"/>
          <a:pathLst>
            <a:path>
              <a:moveTo>
                <a:pt x="0" y="11326"/>
              </a:moveTo>
              <a:lnTo>
                <a:pt x="860764"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5296775" y="3900205"/>
        <a:ext cx="43038" cy="43038"/>
      </dsp:txXfrm>
    </dsp:sp>
    <dsp:sp modelId="{61F314E9-8CE6-4C97-950B-3CA5B6B712A0}">
      <dsp:nvSpPr>
        <dsp:cNvPr id="0" name=""/>
        <dsp:cNvSpPr/>
      </dsp:nvSpPr>
      <dsp:spPr>
        <a:xfrm>
          <a:off x="5550293" y="3965223"/>
          <a:ext cx="1275994" cy="63799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smtClean="0"/>
            <a:t>優先弁済権</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＋追及効</a:t>
          </a:r>
          <a:endParaRPr kumimoji="1" lang="ja-JP" altLang="en-US" sz="1600" b="1" kern="1200" dirty="0"/>
        </a:p>
      </dsp:txBody>
      <dsp:txXfrm>
        <a:off x="5568979" y="3983909"/>
        <a:ext cx="1238622" cy="600625"/>
      </dsp:txXfrm>
    </dsp:sp>
    <dsp:sp modelId="{3FF1DFF1-563B-4C7A-9035-65E4AAEF345D}">
      <dsp:nvSpPr>
        <dsp:cNvPr id="0" name=""/>
        <dsp:cNvSpPr/>
      </dsp:nvSpPr>
      <dsp:spPr>
        <a:xfrm>
          <a:off x="6826288" y="4272895"/>
          <a:ext cx="463998" cy="22653"/>
        </a:xfrm>
        <a:custGeom>
          <a:avLst/>
          <a:gdLst/>
          <a:ahLst/>
          <a:cxnLst/>
          <a:rect l="0" t="0" r="0" b="0"/>
          <a:pathLst>
            <a:path>
              <a:moveTo>
                <a:pt x="0" y="11326"/>
              </a:moveTo>
              <a:lnTo>
                <a:pt x="463998"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7046687" y="4272622"/>
        <a:ext cx="23199" cy="23199"/>
      </dsp:txXfrm>
    </dsp:sp>
    <dsp:sp modelId="{AA6B2A88-19B0-4553-9CF3-58D5E6EF457C}">
      <dsp:nvSpPr>
        <dsp:cNvPr id="0" name=""/>
        <dsp:cNvSpPr/>
      </dsp:nvSpPr>
      <dsp:spPr>
        <a:xfrm>
          <a:off x="7290286" y="3965223"/>
          <a:ext cx="1159995" cy="637997"/>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抵当権</a:t>
          </a:r>
          <a:endParaRPr kumimoji="1" lang="ja-JP" altLang="en-US" sz="1600" b="1" kern="1200" dirty="0"/>
        </a:p>
      </dsp:txBody>
      <dsp:txXfrm>
        <a:off x="7308972" y="3983909"/>
        <a:ext cx="1122623" cy="6006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9536B-B238-43A4-8089-E5F04636403A}">
      <dsp:nvSpPr>
        <dsp:cNvPr id="0" name=""/>
        <dsp:cNvSpPr/>
      </dsp:nvSpPr>
      <dsp:spPr>
        <a:xfrm>
          <a:off x="413274" y="1063667"/>
          <a:ext cx="595845" cy="1656404"/>
        </a:xfrm>
        <a:prstGeom prst="roundRect">
          <a:avLst>
            <a:gd name="adj" fmla="val 10000"/>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a:t>
          </a:r>
          <a:r>
            <a:rPr kumimoji="1" lang="en-US" altLang="ja-JP" sz="1800" b="1" kern="1200" dirty="0" smtClean="0"/>
            <a:t/>
          </a:r>
          <a:br>
            <a:rPr kumimoji="1" lang="en-US" altLang="ja-JP" sz="1800" b="1" kern="1200" dirty="0" smtClean="0"/>
          </a:br>
          <a:r>
            <a:rPr kumimoji="1" lang="ja-JP" altLang="en-US" sz="1800" b="1" kern="1200" dirty="0" smtClean="0"/>
            <a:t>権</a:t>
          </a:r>
          <a:r>
            <a:rPr kumimoji="1" lang="en-US" altLang="ja-JP" sz="1800" b="1" kern="1200" dirty="0" smtClean="0"/>
            <a:t/>
          </a:r>
          <a:br>
            <a:rPr kumimoji="1" lang="en-US" altLang="ja-JP" sz="1800" b="1" kern="1200" dirty="0" smtClean="0"/>
          </a:br>
          <a:r>
            <a:rPr kumimoji="1" lang="ja-JP" altLang="en-US" sz="1800" b="1" kern="1200" dirty="0" smtClean="0"/>
            <a:t>総</a:t>
          </a:r>
          <a:r>
            <a:rPr kumimoji="1" lang="en-US" altLang="ja-JP" sz="1800" b="1" kern="1200" dirty="0" smtClean="0"/>
            <a:t/>
          </a:r>
          <a:br>
            <a:rPr kumimoji="1" lang="en-US" altLang="ja-JP" sz="1800" b="1" kern="1200" dirty="0" smtClean="0"/>
          </a:br>
          <a:r>
            <a:rPr kumimoji="1" lang="ja-JP" altLang="en-US" sz="1800" b="1" kern="1200" dirty="0" smtClean="0"/>
            <a:t>論</a:t>
          </a:r>
          <a:endParaRPr kumimoji="1" lang="ja-JP" altLang="en-US" sz="1800" b="1" kern="1200" dirty="0"/>
        </a:p>
      </dsp:txBody>
      <dsp:txXfrm>
        <a:off x="430726" y="1081119"/>
        <a:ext cx="560941" cy="1621500"/>
      </dsp:txXfrm>
    </dsp:sp>
    <dsp:sp modelId="{2A5DD27B-6377-45B3-BCB0-6E5E5877211A}">
      <dsp:nvSpPr>
        <dsp:cNvPr id="0" name=""/>
        <dsp:cNvSpPr/>
      </dsp:nvSpPr>
      <dsp:spPr>
        <a:xfrm rot="17038839">
          <a:off x="340253" y="1025585"/>
          <a:ext cx="1763877" cy="20941"/>
        </a:xfrm>
        <a:custGeom>
          <a:avLst/>
          <a:gdLst/>
          <a:ahLst/>
          <a:cxnLst/>
          <a:rect l="0" t="0" r="0" b="0"/>
          <a:pathLst>
            <a:path>
              <a:moveTo>
                <a:pt x="0" y="10470"/>
              </a:moveTo>
              <a:lnTo>
                <a:pt x="1763877" y="1047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1178095" y="991959"/>
        <a:ext cx="88193" cy="88193"/>
      </dsp:txXfrm>
    </dsp:sp>
    <dsp:sp modelId="{EA1452E0-2326-41DD-9E55-5307506272A9}">
      <dsp:nvSpPr>
        <dsp:cNvPr id="0" name=""/>
        <dsp:cNvSpPr/>
      </dsp:nvSpPr>
      <dsp:spPr>
        <a:xfrm>
          <a:off x="1435263" y="0"/>
          <a:ext cx="1699999" cy="360486"/>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債権の目的</a:t>
          </a:r>
          <a:endParaRPr kumimoji="1" lang="ja-JP" altLang="en-US" sz="1800" b="1" kern="1200" dirty="0"/>
        </a:p>
      </dsp:txBody>
      <dsp:txXfrm>
        <a:off x="1445821" y="10558"/>
        <a:ext cx="1678883" cy="339370"/>
      </dsp:txXfrm>
    </dsp:sp>
    <dsp:sp modelId="{23E4A298-627C-4164-A581-B66014E337C2}">
      <dsp:nvSpPr>
        <dsp:cNvPr id="0" name=""/>
        <dsp:cNvSpPr/>
      </dsp:nvSpPr>
      <dsp:spPr>
        <a:xfrm rot="17314611">
          <a:off x="553368" y="1247423"/>
          <a:ext cx="1337646" cy="20941"/>
        </a:xfrm>
        <a:custGeom>
          <a:avLst/>
          <a:gdLst/>
          <a:ahLst/>
          <a:cxnLst/>
          <a:rect l="0" t="0" r="0" b="0"/>
          <a:pathLst>
            <a:path>
              <a:moveTo>
                <a:pt x="0" y="10470"/>
              </a:moveTo>
              <a:lnTo>
                <a:pt x="1337646" y="1047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1188750" y="1224453"/>
        <a:ext cx="66882" cy="66882"/>
      </dsp:txXfrm>
    </dsp:sp>
    <dsp:sp modelId="{F34B0C03-03D9-4050-82E3-C773A58D9D4E}">
      <dsp:nvSpPr>
        <dsp:cNvPr id="0" name=""/>
        <dsp:cNvSpPr/>
      </dsp:nvSpPr>
      <dsp:spPr>
        <a:xfrm>
          <a:off x="1435263" y="443675"/>
          <a:ext cx="1699999" cy="360486"/>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債権の効力</a:t>
          </a:r>
          <a:endParaRPr kumimoji="1" lang="ja-JP" altLang="en-US" sz="1800" b="1" kern="1200" dirty="0"/>
        </a:p>
      </dsp:txBody>
      <dsp:txXfrm>
        <a:off x="1445821" y="454233"/>
        <a:ext cx="1678883" cy="339370"/>
      </dsp:txXfrm>
    </dsp:sp>
    <dsp:sp modelId="{5521E3CF-B97C-4BB2-933C-BAD038A97C7F}">
      <dsp:nvSpPr>
        <dsp:cNvPr id="0" name=""/>
        <dsp:cNvSpPr/>
      </dsp:nvSpPr>
      <dsp:spPr>
        <a:xfrm rot="19229985">
          <a:off x="3072779" y="439418"/>
          <a:ext cx="547193" cy="20941"/>
        </a:xfrm>
        <a:custGeom>
          <a:avLst/>
          <a:gdLst/>
          <a:ahLst/>
          <a:cxnLst/>
          <a:rect l="0" t="0" r="0" b="0"/>
          <a:pathLst>
            <a:path>
              <a:moveTo>
                <a:pt x="0" y="10470"/>
              </a:moveTo>
              <a:lnTo>
                <a:pt x="547193" y="1047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332696" y="436209"/>
        <a:ext cx="27359" cy="27359"/>
      </dsp:txXfrm>
    </dsp:sp>
    <dsp:sp modelId="{35ECB1A7-DDB0-448F-B87B-1DC5108E19F7}">
      <dsp:nvSpPr>
        <dsp:cNvPr id="0" name=""/>
        <dsp:cNvSpPr/>
      </dsp:nvSpPr>
      <dsp:spPr>
        <a:xfrm>
          <a:off x="3557489" y="57766"/>
          <a:ext cx="1869998" cy="43618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対内的効力</a:t>
          </a:r>
          <a:endParaRPr kumimoji="1" lang="ja-JP" altLang="en-US" sz="1800" b="1" kern="1200" dirty="0"/>
        </a:p>
      </dsp:txBody>
      <dsp:txXfrm>
        <a:off x="3570264" y="70541"/>
        <a:ext cx="1844448" cy="410636"/>
      </dsp:txXfrm>
    </dsp:sp>
    <dsp:sp modelId="{7DB6BA9B-35D5-42C0-92D8-5C96B56CA5A5}">
      <dsp:nvSpPr>
        <dsp:cNvPr id="0" name=""/>
        <dsp:cNvSpPr/>
      </dsp:nvSpPr>
      <dsp:spPr>
        <a:xfrm rot="20505582">
          <a:off x="5416215" y="195168"/>
          <a:ext cx="448688" cy="20941"/>
        </a:xfrm>
        <a:custGeom>
          <a:avLst/>
          <a:gdLst/>
          <a:ahLst/>
          <a:cxnLst/>
          <a:rect l="0" t="0" r="0" b="0"/>
          <a:pathLst>
            <a:path>
              <a:moveTo>
                <a:pt x="0" y="10470"/>
              </a:moveTo>
              <a:lnTo>
                <a:pt x="448688" y="1047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5629342" y="194421"/>
        <a:ext cx="22434" cy="22434"/>
      </dsp:txXfrm>
    </dsp:sp>
    <dsp:sp modelId="{46FF0FFB-F068-4B1B-A82F-4732C1A5C61D}">
      <dsp:nvSpPr>
        <dsp:cNvPr id="0" name=""/>
        <dsp:cNvSpPr/>
      </dsp:nvSpPr>
      <dsp:spPr>
        <a:xfrm>
          <a:off x="5853630" y="0"/>
          <a:ext cx="1869998" cy="270837"/>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履行強制</a:t>
          </a:r>
          <a:endParaRPr kumimoji="1" lang="ja-JP" altLang="en-US" sz="1800" b="1" kern="1200" dirty="0"/>
        </a:p>
      </dsp:txBody>
      <dsp:txXfrm>
        <a:off x="5861563" y="7933"/>
        <a:ext cx="1854132" cy="254971"/>
      </dsp:txXfrm>
    </dsp:sp>
    <dsp:sp modelId="{91AACBDE-33FF-41E7-A1E0-41750AD970A8}">
      <dsp:nvSpPr>
        <dsp:cNvPr id="0" name=""/>
        <dsp:cNvSpPr/>
      </dsp:nvSpPr>
      <dsp:spPr>
        <a:xfrm rot="1124343">
          <a:off x="5415561" y="337671"/>
          <a:ext cx="449996" cy="20941"/>
        </a:xfrm>
        <a:custGeom>
          <a:avLst/>
          <a:gdLst/>
          <a:ahLst/>
          <a:cxnLst/>
          <a:rect l="0" t="0" r="0" b="0"/>
          <a:pathLst>
            <a:path>
              <a:moveTo>
                <a:pt x="0" y="10470"/>
              </a:moveTo>
              <a:lnTo>
                <a:pt x="449996" y="1047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5629309" y="336891"/>
        <a:ext cx="22499" cy="22499"/>
      </dsp:txXfrm>
    </dsp:sp>
    <dsp:sp modelId="{EDE9C102-0D0A-40E1-B02F-D96D95F8E8EC}">
      <dsp:nvSpPr>
        <dsp:cNvPr id="0" name=""/>
        <dsp:cNvSpPr/>
      </dsp:nvSpPr>
      <dsp:spPr>
        <a:xfrm>
          <a:off x="5853630" y="285005"/>
          <a:ext cx="1869998" cy="270837"/>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損害賠償</a:t>
          </a:r>
          <a:endParaRPr kumimoji="1" lang="ja-JP" altLang="en-US" sz="1800" b="1" kern="1200" dirty="0"/>
        </a:p>
      </dsp:txBody>
      <dsp:txXfrm>
        <a:off x="5861563" y="292938"/>
        <a:ext cx="1854132" cy="254971"/>
      </dsp:txXfrm>
    </dsp:sp>
    <dsp:sp modelId="{2C8A8B71-3D82-45FC-91D6-21E4F577C143}">
      <dsp:nvSpPr>
        <dsp:cNvPr id="0" name=""/>
        <dsp:cNvSpPr/>
      </dsp:nvSpPr>
      <dsp:spPr>
        <a:xfrm rot="2252334">
          <a:off x="3080135" y="775668"/>
          <a:ext cx="532482" cy="20941"/>
        </a:xfrm>
        <a:custGeom>
          <a:avLst/>
          <a:gdLst/>
          <a:ahLst/>
          <a:cxnLst/>
          <a:rect l="0" t="0" r="0" b="0"/>
          <a:pathLst>
            <a:path>
              <a:moveTo>
                <a:pt x="0" y="10470"/>
              </a:moveTo>
              <a:lnTo>
                <a:pt x="532482" y="1047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333064" y="772827"/>
        <a:ext cx="26624" cy="26624"/>
      </dsp:txXfrm>
    </dsp:sp>
    <dsp:sp modelId="{362E926E-432B-4AF5-A8A2-9523244C7E30}">
      <dsp:nvSpPr>
        <dsp:cNvPr id="0" name=""/>
        <dsp:cNvSpPr/>
      </dsp:nvSpPr>
      <dsp:spPr>
        <a:xfrm>
          <a:off x="3557489" y="730267"/>
          <a:ext cx="1869998" cy="43618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対外的効力</a:t>
          </a:r>
          <a:endParaRPr kumimoji="1" lang="ja-JP" altLang="en-US" sz="1800" b="1" kern="1200" dirty="0"/>
        </a:p>
      </dsp:txBody>
      <dsp:txXfrm>
        <a:off x="3570264" y="743042"/>
        <a:ext cx="1844448" cy="410636"/>
      </dsp:txXfrm>
    </dsp:sp>
    <dsp:sp modelId="{0B54B85F-C7B8-46B0-92A9-031FB1E4E455}">
      <dsp:nvSpPr>
        <dsp:cNvPr id="0" name=""/>
        <dsp:cNvSpPr/>
      </dsp:nvSpPr>
      <dsp:spPr>
        <a:xfrm rot="20344175">
          <a:off x="5412435" y="856395"/>
          <a:ext cx="456248" cy="20941"/>
        </a:xfrm>
        <a:custGeom>
          <a:avLst/>
          <a:gdLst/>
          <a:ahLst/>
          <a:cxnLst/>
          <a:rect l="0" t="0" r="0" b="0"/>
          <a:pathLst>
            <a:path>
              <a:moveTo>
                <a:pt x="0" y="10470"/>
              </a:moveTo>
              <a:lnTo>
                <a:pt x="456248" y="1047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5629153" y="855460"/>
        <a:ext cx="22812" cy="22812"/>
      </dsp:txXfrm>
    </dsp:sp>
    <dsp:sp modelId="{10D42795-88F6-454C-B135-7493651F2185}">
      <dsp:nvSpPr>
        <dsp:cNvPr id="0" name=""/>
        <dsp:cNvSpPr/>
      </dsp:nvSpPr>
      <dsp:spPr>
        <a:xfrm>
          <a:off x="5853630" y="621514"/>
          <a:ext cx="1869998" cy="327716"/>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債権者代位権</a:t>
          </a:r>
          <a:endParaRPr kumimoji="1" lang="ja-JP" altLang="en-US" sz="1800" b="1" kern="1200" dirty="0"/>
        </a:p>
      </dsp:txBody>
      <dsp:txXfrm>
        <a:off x="5863228" y="631112"/>
        <a:ext cx="1850802" cy="308520"/>
      </dsp:txXfrm>
    </dsp:sp>
    <dsp:sp modelId="{A121E7C7-8332-4A8C-BDAC-71636066A16E}">
      <dsp:nvSpPr>
        <dsp:cNvPr id="0" name=""/>
        <dsp:cNvSpPr/>
      </dsp:nvSpPr>
      <dsp:spPr>
        <a:xfrm rot="1787042">
          <a:off x="5395058" y="1059837"/>
          <a:ext cx="491001" cy="20941"/>
        </a:xfrm>
        <a:custGeom>
          <a:avLst/>
          <a:gdLst/>
          <a:ahLst/>
          <a:cxnLst/>
          <a:rect l="0" t="0" r="0" b="0"/>
          <a:pathLst>
            <a:path>
              <a:moveTo>
                <a:pt x="0" y="10470"/>
              </a:moveTo>
              <a:lnTo>
                <a:pt x="491001" y="1047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5628284" y="1058033"/>
        <a:ext cx="24550" cy="24550"/>
      </dsp:txXfrm>
    </dsp:sp>
    <dsp:sp modelId="{A808F4EB-F2C7-4285-BF27-250C78E7876A}">
      <dsp:nvSpPr>
        <dsp:cNvPr id="0" name=""/>
        <dsp:cNvSpPr/>
      </dsp:nvSpPr>
      <dsp:spPr>
        <a:xfrm>
          <a:off x="5853630" y="1028398"/>
          <a:ext cx="1869998" cy="327716"/>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詐害行為取消権</a:t>
          </a:r>
          <a:endParaRPr kumimoji="1" lang="ja-JP" altLang="en-US" sz="1800" b="1" kern="1200" dirty="0"/>
        </a:p>
      </dsp:txBody>
      <dsp:txXfrm>
        <a:off x="5863228" y="1037996"/>
        <a:ext cx="1850802" cy="308520"/>
      </dsp:txXfrm>
    </dsp:sp>
    <dsp:sp modelId="{D071414C-3653-4650-A586-4A35AE5C80EE}">
      <dsp:nvSpPr>
        <dsp:cNvPr id="0" name=""/>
        <dsp:cNvSpPr/>
      </dsp:nvSpPr>
      <dsp:spPr>
        <a:xfrm rot="21557404">
          <a:off x="1009104" y="1878759"/>
          <a:ext cx="426175" cy="20941"/>
        </a:xfrm>
        <a:custGeom>
          <a:avLst/>
          <a:gdLst/>
          <a:ahLst/>
          <a:cxnLst/>
          <a:rect l="0" t="0" r="0" b="0"/>
          <a:pathLst>
            <a:path>
              <a:moveTo>
                <a:pt x="0" y="10470"/>
              </a:moveTo>
              <a:lnTo>
                <a:pt x="426175" y="1047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1211537" y="1878575"/>
        <a:ext cx="21308" cy="21308"/>
      </dsp:txXfrm>
    </dsp:sp>
    <dsp:sp modelId="{9D953FA6-05F7-4775-B1D4-2E3459D67464}">
      <dsp:nvSpPr>
        <dsp:cNvPr id="0" name=""/>
        <dsp:cNvSpPr/>
      </dsp:nvSpPr>
      <dsp:spPr>
        <a:xfrm>
          <a:off x="1435263" y="1688322"/>
          <a:ext cx="1699999" cy="396533"/>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多数当事者関係</a:t>
          </a:r>
          <a:endParaRPr kumimoji="1" lang="ja-JP" altLang="en-US" sz="1800" b="1" kern="1200" dirty="0"/>
        </a:p>
      </dsp:txBody>
      <dsp:txXfrm>
        <a:off x="1446877" y="1699936"/>
        <a:ext cx="1676771" cy="373305"/>
      </dsp:txXfrm>
    </dsp:sp>
    <dsp:sp modelId="{CB8A3205-89AD-42D2-810E-97C46EB82B60}">
      <dsp:nvSpPr>
        <dsp:cNvPr id="0" name=""/>
        <dsp:cNvSpPr/>
      </dsp:nvSpPr>
      <dsp:spPr>
        <a:xfrm rot="19093918">
          <a:off x="3063324" y="1687573"/>
          <a:ext cx="566102" cy="20941"/>
        </a:xfrm>
        <a:custGeom>
          <a:avLst/>
          <a:gdLst/>
          <a:ahLst/>
          <a:cxnLst/>
          <a:rect l="0" t="0" r="0" b="0"/>
          <a:pathLst>
            <a:path>
              <a:moveTo>
                <a:pt x="0" y="10470"/>
              </a:moveTo>
              <a:lnTo>
                <a:pt x="566102" y="1047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332223" y="1683891"/>
        <a:ext cx="28305" cy="28305"/>
      </dsp:txXfrm>
    </dsp:sp>
    <dsp:sp modelId="{E9ADF1D5-730A-46CA-A3D7-DF18E387141A}">
      <dsp:nvSpPr>
        <dsp:cNvPr id="0" name=""/>
        <dsp:cNvSpPr/>
      </dsp:nvSpPr>
      <dsp:spPr>
        <a:xfrm>
          <a:off x="3557489" y="1245605"/>
          <a:ext cx="1869998" cy="527788"/>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可分</a:t>
          </a:r>
          <a:r>
            <a:rPr kumimoji="1" lang="ja-JP" altLang="en-US" sz="1600" b="1" kern="1200" smtClean="0"/>
            <a:t>・不可分の</a:t>
          </a:r>
          <a:r>
            <a:rPr kumimoji="1" lang="en-US" altLang="ja-JP" sz="1600" b="1" kern="1200" smtClean="0"/>
            <a:t/>
          </a:r>
          <a:br>
            <a:rPr kumimoji="1" lang="en-US" altLang="ja-JP" sz="1600" b="1" kern="1200" smtClean="0"/>
          </a:br>
          <a:r>
            <a:rPr kumimoji="1" lang="ja-JP" altLang="en-US" sz="1600" b="1" kern="1200" dirty="0" smtClean="0"/>
            <a:t>債権・債務</a:t>
          </a:r>
          <a:endParaRPr kumimoji="1" lang="ja-JP" altLang="en-US" sz="1600" b="1" kern="1200" dirty="0"/>
        </a:p>
      </dsp:txBody>
      <dsp:txXfrm>
        <a:off x="3572947" y="1261063"/>
        <a:ext cx="1839082" cy="496872"/>
      </dsp:txXfrm>
    </dsp:sp>
    <dsp:sp modelId="{C8CEEAEF-30E4-4C2B-A31A-86B159A3EBC8}">
      <dsp:nvSpPr>
        <dsp:cNvPr id="0" name=""/>
        <dsp:cNvSpPr/>
      </dsp:nvSpPr>
      <dsp:spPr>
        <a:xfrm rot="913640">
          <a:off x="3127581" y="1933585"/>
          <a:ext cx="437589" cy="20941"/>
        </a:xfrm>
        <a:custGeom>
          <a:avLst/>
          <a:gdLst/>
          <a:ahLst/>
          <a:cxnLst/>
          <a:rect l="0" t="0" r="0" b="0"/>
          <a:pathLst>
            <a:path>
              <a:moveTo>
                <a:pt x="0" y="10470"/>
              </a:moveTo>
              <a:lnTo>
                <a:pt x="437589" y="1047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335436" y="1933116"/>
        <a:ext cx="21879" cy="21879"/>
      </dsp:txXfrm>
    </dsp:sp>
    <dsp:sp modelId="{5E3A3560-7862-4420-A061-F9CD45ECD8D7}">
      <dsp:nvSpPr>
        <dsp:cNvPr id="0" name=""/>
        <dsp:cNvSpPr/>
      </dsp:nvSpPr>
      <dsp:spPr>
        <a:xfrm>
          <a:off x="3557489" y="1852560"/>
          <a:ext cx="1869998" cy="297922"/>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連帯債務</a:t>
          </a:r>
          <a:endParaRPr kumimoji="1" lang="ja-JP" altLang="en-US" sz="1800" b="1" kern="1200" dirty="0"/>
        </a:p>
      </dsp:txBody>
      <dsp:txXfrm>
        <a:off x="3566215" y="1861286"/>
        <a:ext cx="1852546" cy="280470"/>
      </dsp:txXfrm>
    </dsp:sp>
    <dsp:sp modelId="{35AEBBF5-D820-41B3-B557-741F0C91638F}">
      <dsp:nvSpPr>
        <dsp:cNvPr id="0" name=""/>
        <dsp:cNvSpPr/>
      </dsp:nvSpPr>
      <dsp:spPr>
        <a:xfrm rot="2961940">
          <a:off x="3022199" y="2122130"/>
          <a:ext cx="648353" cy="20941"/>
        </a:xfrm>
        <a:custGeom>
          <a:avLst/>
          <a:gdLst/>
          <a:ahLst/>
          <a:cxnLst/>
          <a:rect l="0" t="0" r="0" b="0"/>
          <a:pathLst>
            <a:path>
              <a:moveTo>
                <a:pt x="0" y="10470"/>
              </a:moveTo>
              <a:lnTo>
                <a:pt x="648353" y="1047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330167" y="2116392"/>
        <a:ext cx="32417" cy="32417"/>
      </dsp:txXfrm>
    </dsp:sp>
    <dsp:sp modelId="{4DDD3F42-EED2-49B0-965D-89CDD5BC8AA1}">
      <dsp:nvSpPr>
        <dsp:cNvPr id="0" name=""/>
        <dsp:cNvSpPr/>
      </dsp:nvSpPr>
      <dsp:spPr>
        <a:xfrm>
          <a:off x="3557489" y="2229651"/>
          <a:ext cx="1869998" cy="297922"/>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保証</a:t>
          </a:r>
          <a:endParaRPr kumimoji="1" lang="ja-JP" altLang="en-US" sz="1800" b="1" kern="1200" dirty="0"/>
        </a:p>
      </dsp:txBody>
      <dsp:txXfrm>
        <a:off x="3566215" y="2238377"/>
        <a:ext cx="1852546" cy="280470"/>
      </dsp:txXfrm>
    </dsp:sp>
    <dsp:sp modelId="{1175853E-FDC5-49DD-9AAD-6C3314A84FA0}">
      <dsp:nvSpPr>
        <dsp:cNvPr id="0" name=""/>
        <dsp:cNvSpPr/>
      </dsp:nvSpPr>
      <dsp:spPr>
        <a:xfrm rot="3203823">
          <a:off x="864849" y="2168269"/>
          <a:ext cx="714685" cy="20941"/>
        </a:xfrm>
        <a:custGeom>
          <a:avLst/>
          <a:gdLst/>
          <a:ahLst/>
          <a:cxnLst/>
          <a:rect l="0" t="0" r="0" b="0"/>
          <a:pathLst>
            <a:path>
              <a:moveTo>
                <a:pt x="0" y="10470"/>
              </a:moveTo>
              <a:lnTo>
                <a:pt x="714685" y="1047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1204324" y="2160872"/>
        <a:ext cx="35734" cy="35734"/>
      </dsp:txXfrm>
    </dsp:sp>
    <dsp:sp modelId="{75D0B7BA-6E7F-48B0-B2DD-2C99F87E2392}">
      <dsp:nvSpPr>
        <dsp:cNvPr id="0" name=""/>
        <dsp:cNvSpPr/>
      </dsp:nvSpPr>
      <dsp:spPr>
        <a:xfrm>
          <a:off x="1435263" y="2285366"/>
          <a:ext cx="1699999" cy="360486"/>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債権の譲渡</a:t>
          </a:r>
          <a:endParaRPr kumimoji="1" lang="ja-JP" altLang="en-US" sz="1800" b="1" kern="1200" dirty="0"/>
        </a:p>
      </dsp:txBody>
      <dsp:txXfrm>
        <a:off x="1445821" y="2295924"/>
        <a:ext cx="1678883" cy="339370"/>
      </dsp:txXfrm>
    </dsp:sp>
    <dsp:sp modelId="{ED0CAD46-8095-4333-AA58-65B5D962125E}">
      <dsp:nvSpPr>
        <dsp:cNvPr id="0" name=""/>
        <dsp:cNvSpPr/>
      </dsp:nvSpPr>
      <dsp:spPr>
        <a:xfrm rot="4535369">
          <a:off x="366028" y="2710625"/>
          <a:ext cx="1712326" cy="20941"/>
        </a:xfrm>
        <a:custGeom>
          <a:avLst/>
          <a:gdLst/>
          <a:ahLst/>
          <a:cxnLst/>
          <a:rect l="0" t="0" r="0" b="0"/>
          <a:pathLst>
            <a:path>
              <a:moveTo>
                <a:pt x="0" y="10470"/>
              </a:moveTo>
              <a:lnTo>
                <a:pt x="1712326" y="1047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1179383" y="2678288"/>
        <a:ext cx="85616" cy="85616"/>
      </dsp:txXfrm>
    </dsp:sp>
    <dsp:sp modelId="{BC508720-A323-4727-95C4-275FE597D8EC}">
      <dsp:nvSpPr>
        <dsp:cNvPr id="0" name=""/>
        <dsp:cNvSpPr/>
      </dsp:nvSpPr>
      <dsp:spPr>
        <a:xfrm>
          <a:off x="1435263" y="3370079"/>
          <a:ext cx="1699999" cy="360486"/>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債権の消滅</a:t>
          </a:r>
          <a:endParaRPr kumimoji="1" lang="ja-JP" altLang="en-US" sz="1800" b="1" kern="1200" dirty="0"/>
        </a:p>
      </dsp:txBody>
      <dsp:txXfrm>
        <a:off x="1445821" y="3380637"/>
        <a:ext cx="1678883" cy="339370"/>
      </dsp:txXfrm>
    </dsp:sp>
    <dsp:sp modelId="{0D034AB0-6B9A-4DF5-8472-499E9C068F27}">
      <dsp:nvSpPr>
        <dsp:cNvPr id="0" name=""/>
        <dsp:cNvSpPr/>
      </dsp:nvSpPr>
      <dsp:spPr>
        <a:xfrm rot="17954531">
          <a:off x="2914211" y="3162761"/>
          <a:ext cx="864328" cy="20941"/>
        </a:xfrm>
        <a:custGeom>
          <a:avLst/>
          <a:gdLst/>
          <a:ahLst/>
          <a:cxnLst/>
          <a:rect l="0" t="0" r="0" b="0"/>
          <a:pathLst>
            <a:path>
              <a:moveTo>
                <a:pt x="0" y="10470"/>
              </a:moveTo>
              <a:lnTo>
                <a:pt x="864328" y="1047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324768" y="3151624"/>
        <a:ext cx="43216" cy="43216"/>
      </dsp:txXfrm>
    </dsp:sp>
    <dsp:sp modelId="{1133AF82-A490-4545-8750-4820D33B0AEA}">
      <dsp:nvSpPr>
        <dsp:cNvPr id="0" name=""/>
        <dsp:cNvSpPr/>
      </dsp:nvSpPr>
      <dsp:spPr>
        <a:xfrm>
          <a:off x="3557489" y="2647180"/>
          <a:ext cx="1869998" cy="297922"/>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弁済</a:t>
          </a:r>
          <a:endParaRPr kumimoji="1" lang="ja-JP" altLang="en-US" sz="1800" b="1" kern="1200" dirty="0"/>
        </a:p>
      </dsp:txBody>
      <dsp:txXfrm>
        <a:off x="3566215" y="2655906"/>
        <a:ext cx="1852546" cy="280470"/>
      </dsp:txXfrm>
    </dsp:sp>
    <dsp:sp modelId="{3C6C097F-19E6-4FEB-B977-DD7556441FF8}">
      <dsp:nvSpPr>
        <dsp:cNvPr id="0" name=""/>
        <dsp:cNvSpPr/>
      </dsp:nvSpPr>
      <dsp:spPr>
        <a:xfrm rot="19093918">
          <a:off x="3063324" y="3351306"/>
          <a:ext cx="566102" cy="20941"/>
        </a:xfrm>
        <a:custGeom>
          <a:avLst/>
          <a:gdLst/>
          <a:ahLst/>
          <a:cxnLst/>
          <a:rect l="0" t="0" r="0" b="0"/>
          <a:pathLst>
            <a:path>
              <a:moveTo>
                <a:pt x="0" y="10470"/>
              </a:moveTo>
              <a:lnTo>
                <a:pt x="566102" y="1047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332223" y="3347624"/>
        <a:ext cx="28305" cy="28305"/>
      </dsp:txXfrm>
    </dsp:sp>
    <dsp:sp modelId="{ACD3DA2E-EF22-4009-9795-0A0D9A5028AF}">
      <dsp:nvSpPr>
        <dsp:cNvPr id="0" name=""/>
        <dsp:cNvSpPr/>
      </dsp:nvSpPr>
      <dsp:spPr>
        <a:xfrm>
          <a:off x="3557489" y="3024270"/>
          <a:ext cx="1869998" cy="297922"/>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相殺</a:t>
          </a:r>
          <a:endParaRPr kumimoji="1" lang="ja-JP" altLang="en-US" sz="1800" b="1" kern="1200" dirty="0"/>
        </a:p>
      </dsp:txBody>
      <dsp:txXfrm>
        <a:off x="3566215" y="3032996"/>
        <a:ext cx="1852546" cy="280470"/>
      </dsp:txXfrm>
    </dsp:sp>
    <dsp:sp modelId="{B5CEEFAF-5291-40AD-A651-62E863BFF74F}">
      <dsp:nvSpPr>
        <dsp:cNvPr id="0" name=""/>
        <dsp:cNvSpPr/>
      </dsp:nvSpPr>
      <dsp:spPr>
        <a:xfrm>
          <a:off x="3135263" y="3539851"/>
          <a:ext cx="422226" cy="20941"/>
        </a:xfrm>
        <a:custGeom>
          <a:avLst/>
          <a:gdLst/>
          <a:ahLst/>
          <a:cxnLst/>
          <a:rect l="0" t="0" r="0" b="0"/>
          <a:pathLst>
            <a:path>
              <a:moveTo>
                <a:pt x="0" y="10470"/>
              </a:moveTo>
              <a:lnTo>
                <a:pt x="422226" y="1047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335820" y="3539767"/>
        <a:ext cx="21111" cy="21111"/>
      </dsp:txXfrm>
    </dsp:sp>
    <dsp:sp modelId="{87A16363-17D3-4224-B263-199A9B1B44AB}">
      <dsp:nvSpPr>
        <dsp:cNvPr id="0" name=""/>
        <dsp:cNvSpPr/>
      </dsp:nvSpPr>
      <dsp:spPr>
        <a:xfrm>
          <a:off x="3557489" y="3401361"/>
          <a:ext cx="1869998" cy="297922"/>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更改</a:t>
          </a:r>
          <a:endParaRPr kumimoji="1" lang="ja-JP" altLang="en-US" sz="1800" b="1" kern="1200" dirty="0"/>
        </a:p>
      </dsp:txBody>
      <dsp:txXfrm>
        <a:off x="3566215" y="3410087"/>
        <a:ext cx="1852546" cy="280470"/>
      </dsp:txXfrm>
    </dsp:sp>
    <dsp:sp modelId="{61A421B0-8694-4DD1-A737-7B5F65C55C63}">
      <dsp:nvSpPr>
        <dsp:cNvPr id="0" name=""/>
        <dsp:cNvSpPr/>
      </dsp:nvSpPr>
      <dsp:spPr>
        <a:xfrm rot="2506082">
          <a:off x="3063324" y="3728397"/>
          <a:ext cx="566102" cy="20941"/>
        </a:xfrm>
        <a:custGeom>
          <a:avLst/>
          <a:gdLst/>
          <a:ahLst/>
          <a:cxnLst/>
          <a:rect l="0" t="0" r="0" b="0"/>
          <a:pathLst>
            <a:path>
              <a:moveTo>
                <a:pt x="0" y="10470"/>
              </a:moveTo>
              <a:lnTo>
                <a:pt x="566102" y="1047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332223" y="3724715"/>
        <a:ext cx="28305" cy="28305"/>
      </dsp:txXfrm>
    </dsp:sp>
    <dsp:sp modelId="{8528AFD5-7770-4BB7-BFD8-0BC3DBECA0E0}">
      <dsp:nvSpPr>
        <dsp:cNvPr id="0" name=""/>
        <dsp:cNvSpPr/>
      </dsp:nvSpPr>
      <dsp:spPr>
        <a:xfrm>
          <a:off x="3557489" y="3778451"/>
          <a:ext cx="1869998" cy="297922"/>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免除</a:t>
          </a:r>
          <a:endParaRPr kumimoji="1" lang="ja-JP" altLang="en-US" sz="1800" b="1" kern="1200" dirty="0"/>
        </a:p>
      </dsp:txBody>
      <dsp:txXfrm>
        <a:off x="3566215" y="3787177"/>
        <a:ext cx="1852546" cy="280470"/>
      </dsp:txXfrm>
    </dsp:sp>
    <dsp:sp modelId="{96B70007-EEB8-481A-8CF1-42255D59D55C}">
      <dsp:nvSpPr>
        <dsp:cNvPr id="0" name=""/>
        <dsp:cNvSpPr/>
      </dsp:nvSpPr>
      <dsp:spPr>
        <a:xfrm rot="3645469">
          <a:off x="2914211" y="3916942"/>
          <a:ext cx="864328" cy="20941"/>
        </a:xfrm>
        <a:custGeom>
          <a:avLst/>
          <a:gdLst/>
          <a:ahLst/>
          <a:cxnLst/>
          <a:rect l="0" t="0" r="0" b="0"/>
          <a:pathLst>
            <a:path>
              <a:moveTo>
                <a:pt x="0" y="10470"/>
              </a:moveTo>
              <a:lnTo>
                <a:pt x="864328" y="1047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324768" y="3905804"/>
        <a:ext cx="43216" cy="43216"/>
      </dsp:txXfrm>
    </dsp:sp>
    <dsp:sp modelId="{3B7C543B-9D5A-4905-B5DC-866673B0903C}">
      <dsp:nvSpPr>
        <dsp:cNvPr id="0" name=""/>
        <dsp:cNvSpPr/>
      </dsp:nvSpPr>
      <dsp:spPr>
        <a:xfrm>
          <a:off x="3557489" y="4155542"/>
          <a:ext cx="1869998" cy="297922"/>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混同</a:t>
          </a:r>
          <a:endParaRPr kumimoji="1" lang="ja-JP" altLang="en-US" sz="1800" b="1" kern="1200" dirty="0"/>
        </a:p>
      </dsp:txBody>
      <dsp:txXfrm>
        <a:off x="3566215" y="4164268"/>
        <a:ext cx="1852546" cy="28047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C66117-8ABC-4680-8110-008BFC59A079}">
      <dsp:nvSpPr>
        <dsp:cNvPr id="0" name=""/>
        <dsp:cNvSpPr/>
      </dsp:nvSpPr>
      <dsp:spPr>
        <a:xfrm>
          <a:off x="186160" y="1089893"/>
          <a:ext cx="689651" cy="2108892"/>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en-US" altLang="ja-JP" sz="2400" b="1" kern="1200" dirty="0" smtClean="0"/>
            <a:t>Ⅲ</a:t>
          </a:r>
          <a:br>
            <a:rPr kumimoji="1" lang="en-US" altLang="ja-JP" sz="2400" b="1" kern="1200" dirty="0" smtClean="0"/>
          </a:br>
          <a:r>
            <a:rPr kumimoji="1" lang="ja-JP" altLang="en-US" sz="2400" b="1" kern="1200" dirty="0" smtClean="0"/>
            <a:t>債</a:t>
          </a:r>
          <a:r>
            <a:rPr kumimoji="1" lang="en-US" altLang="ja-JP" sz="2400" b="1" kern="1200" dirty="0" smtClean="0"/>
            <a:t/>
          </a:r>
          <a:br>
            <a:rPr kumimoji="1" lang="en-US" altLang="ja-JP" sz="2400" b="1" kern="1200" dirty="0" smtClean="0"/>
          </a:br>
          <a:r>
            <a:rPr kumimoji="1" lang="ja-JP" altLang="en-US" sz="2400" b="1" kern="1200" dirty="0" smtClean="0"/>
            <a:t>権</a:t>
          </a:r>
          <a:endParaRPr kumimoji="1" lang="ja-JP" altLang="en-US" sz="2400" b="1" kern="1200" dirty="0"/>
        </a:p>
      </dsp:txBody>
      <dsp:txXfrm>
        <a:off x="206359" y="1110092"/>
        <a:ext cx="649253" cy="2068494"/>
      </dsp:txXfrm>
    </dsp:sp>
    <dsp:sp modelId="{EC52409F-3403-4364-A8E6-0B6825FC4C1E}">
      <dsp:nvSpPr>
        <dsp:cNvPr id="0" name=""/>
        <dsp:cNvSpPr/>
      </dsp:nvSpPr>
      <dsp:spPr>
        <a:xfrm rot="18293969">
          <a:off x="693080" y="1781752"/>
          <a:ext cx="854161" cy="24629"/>
        </a:xfrm>
        <a:custGeom>
          <a:avLst/>
          <a:gdLst/>
          <a:ahLst/>
          <a:cxnLst/>
          <a:rect l="0" t="0" r="0" b="0"/>
          <a:pathLst>
            <a:path>
              <a:moveTo>
                <a:pt x="0" y="12314"/>
              </a:moveTo>
              <a:lnTo>
                <a:pt x="854161" y="1231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1098806" y="1772713"/>
        <a:ext cx="42708" cy="42708"/>
      </dsp:txXfrm>
    </dsp:sp>
    <dsp:sp modelId="{4F2F28BE-CCCD-4D17-94C5-6CCB9DBDB964}">
      <dsp:nvSpPr>
        <dsp:cNvPr id="0" name=""/>
        <dsp:cNvSpPr/>
      </dsp:nvSpPr>
      <dsp:spPr>
        <a:xfrm>
          <a:off x="1364510" y="789063"/>
          <a:ext cx="834477" cy="1309461"/>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hlinkClick xmlns:r="http://schemas.openxmlformats.org/officeDocument/2006/relationships" r:id="" action="ppaction://noaction"/>
            </a:rPr>
            <a:t>債権</a:t>
          </a:r>
          <a:r>
            <a:rPr kumimoji="1" lang="en-US" altLang="ja-JP" sz="2400" b="1" kern="1200" dirty="0" smtClean="0">
              <a:hlinkClick xmlns:r="http://schemas.openxmlformats.org/officeDocument/2006/relationships" r:id="" action="ppaction://noaction"/>
            </a:rPr>
            <a:t/>
          </a:r>
          <a:br>
            <a:rPr kumimoji="1" lang="en-US" altLang="ja-JP" sz="2400" b="1" kern="1200" dirty="0" smtClean="0">
              <a:hlinkClick xmlns:r="http://schemas.openxmlformats.org/officeDocument/2006/relationships" r:id="" action="ppaction://noaction"/>
            </a:rPr>
          </a:br>
          <a:r>
            <a:rPr kumimoji="1" lang="ja-JP" altLang="en-US" sz="2400" b="1" kern="1200" dirty="0" smtClean="0">
              <a:hlinkClick xmlns:r="http://schemas.openxmlformats.org/officeDocument/2006/relationships" r:id="" action="ppaction://noaction"/>
            </a:rPr>
            <a:t>総論</a:t>
          </a:r>
          <a:endParaRPr kumimoji="1" lang="ja-JP" altLang="en-US" sz="2400" b="1" kern="1200" dirty="0"/>
        </a:p>
      </dsp:txBody>
      <dsp:txXfrm>
        <a:off x="1388951" y="813504"/>
        <a:ext cx="785595" cy="1260579"/>
      </dsp:txXfrm>
    </dsp:sp>
    <dsp:sp modelId="{6F1C6E94-4E30-4C71-B311-B4E700491230}">
      <dsp:nvSpPr>
        <dsp:cNvPr id="0" name=""/>
        <dsp:cNvSpPr/>
      </dsp:nvSpPr>
      <dsp:spPr>
        <a:xfrm rot="3306031">
          <a:off x="693080" y="2482298"/>
          <a:ext cx="854161" cy="24629"/>
        </a:xfrm>
        <a:custGeom>
          <a:avLst/>
          <a:gdLst/>
          <a:ahLst/>
          <a:cxnLst/>
          <a:rect l="0" t="0" r="0" b="0"/>
          <a:pathLst>
            <a:path>
              <a:moveTo>
                <a:pt x="0" y="12314"/>
              </a:moveTo>
              <a:lnTo>
                <a:pt x="854161" y="1231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1098806" y="2473259"/>
        <a:ext cx="42708" cy="42708"/>
      </dsp:txXfrm>
    </dsp:sp>
    <dsp:sp modelId="{AED904E8-F7AB-4978-A7DD-AC6CE3010BAA}">
      <dsp:nvSpPr>
        <dsp:cNvPr id="0" name=""/>
        <dsp:cNvSpPr/>
      </dsp:nvSpPr>
      <dsp:spPr>
        <a:xfrm>
          <a:off x="1364510" y="2190155"/>
          <a:ext cx="834477" cy="1309461"/>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t>債権</a:t>
          </a:r>
          <a:r>
            <a:rPr kumimoji="1" lang="en-US" altLang="ja-JP" sz="2400" b="1" kern="1200" dirty="0" smtClean="0"/>
            <a:t/>
          </a:r>
          <a:br>
            <a:rPr kumimoji="1" lang="en-US" altLang="ja-JP" sz="2400" b="1" kern="1200" dirty="0" smtClean="0"/>
          </a:br>
          <a:r>
            <a:rPr kumimoji="1" lang="ja-JP" altLang="en-US" sz="2400" b="1" kern="1200" dirty="0" smtClean="0"/>
            <a:t>各論</a:t>
          </a:r>
          <a:endParaRPr kumimoji="1" lang="ja-JP" altLang="en-US" sz="2400" b="1" kern="1200" dirty="0"/>
        </a:p>
      </dsp:txBody>
      <dsp:txXfrm>
        <a:off x="1388951" y="2214596"/>
        <a:ext cx="785595" cy="1260579"/>
      </dsp:txXfrm>
    </dsp:sp>
    <dsp:sp modelId="{51372532-6BAA-45F3-A56C-217EFE4EDCF2}">
      <dsp:nvSpPr>
        <dsp:cNvPr id="0" name=""/>
        <dsp:cNvSpPr/>
      </dsp:nvSpPr>
      <dsp:spPr>
        <a:xfrm rot="17484778">
          <a:off x="1774047" y="2209481"/>
          <a:ext cx="1338579" cy="24629"/>
        </a:xfrm>
        <a:custGeom>
          <a:avLst/>
          <a:gdLst/>
          <a:ahLst/>
          <a:cxnLst/>
          <a:rect l="0" t="0" r="0" b="0"/>
          <a:pathLst>
            <a:path>
              <a:moveTo>
                <a:pt x="0" y="12314"/>
              </a:moveTo>
              <a:lnTo>
                <a:pt x="1338579" y="123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409872" y="2188331"/>
        <a:ext cx="66928" cy="66928"/>
      </dsp:txXfrm>
    </dsp:sp>
    <dsp:sp modelId="{AFC472D5-E6E9-4F58-A87A-4D221720BF92}">
      <dsp:nvSpPr>
        <dsp:cNvPr id="0" name=""/>
        <dsp:cNvSpPr/>
      </dsp:nvSpPr>
      <dsp:spPr>
        <a:xfrm>
          <a:off x="2687685" y="1229127"/>
          <a:ext cx="1626144" cy="739156"/>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rgbClr val="FF0000"/>
              </a:solidFill>
              <a:hlinkClick xmlns:r="http://schemas.openxmlformats.org/officeDocument/2006/relationships" r:id="" action="ppaction://noaction"/>
            </a:rPr>
            <a:t>契約</a:t>
          </a:r>
          <a:endParaRPr kumimoji="1" lang="ja-JP" altLang="en-US" sz="2400" b="1" kern="1200" dirty="0">
            <a:solidFill>
              <a:srgbClr val="FF0000"/>
            </a:solidFill>
          </a:endParaRPr>
        </a:p>
      </dsp:txBody>
      <dsp:txXfrm>
        <a:off x="2709334" y="1250776"/>
        <a:ext cx="1582846" cy="695858"/>
      </dsp:txXfrm>
    </dsp:sp>
    <dsp:sp modelId="{B8117E8E-3454-4AB5-B327-DFD87125232E}">
      <dsp:nvSpPr>
        <dsp:cNvPr id="0" name=""/>
        <dsp:cNvSpPr/>
      </dsp:nvSpPr>
      <dsp:spPr>
        <a:xfrm rot="18586961">
          <a:off x="4176310" y="1292933"/>
          <a:ext cx="763737" cy="24629"/>
        </a:xfrm>
        <a:custGeom>
          <a:avLst/>
          <a:gdLst/>
          <a:ahLst/>
          <a:cxnLst/>
          <a:rect l="0" t="0" r="0" b="0"/>
          <a:pathLst>
            <a:path>
              <a:moveTo>
                <a:pt x="0" y="12314"/>
              </a:moveTo>
              <a:lnTo>
                <a:pt x="763737" y="123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4539085" y="1286154"/>
        <a:ext cx="38186" cy="38186"/>
      </dsp:txXfrm>
    </dsp:sp>
    <dsp:sp modelId="{F5E33E5E-0710-4BED-9518-0E931384D54B}">
      <dsp:nvSpPr>
        <dsp:cNvPr id="0" name=""/>
        <dsp:cNvSpPr/>
      </dsp:nvSpPr>
      <dsp:spPr>
        <a:xfrm>
          <a:off x="4802528" y="470691"/>
          <a:ext cx="1221746" cy="1082198"/>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rgbClr val="FF0000"/>
              </a:solidFill>
            </a:rPr>
            <a:t>契約</a:t>
          </a:r>
          <a:r>
            <a:rPr kumimoji="1" lang="en-US" altLang="ja-JP" sz="2400" b="1" kern="1200" dirty="0" smtClean="0"/>
            <a:t/>
          </a:r>
          <a:br>
            <a:rPr kumimoji="1" lang="en-US" altLang="ja-JP" sz="2400" b="1" kern="1200" dirty="0" smtClean="0"/>
          </a:br>
          <a:r>
            <a:rPr kumimoji="1" lang="ja-JP" altLang="en-US" sz="2400" b="1" kern="1200" dirty="0" smtClean="0">
              <a:solidFill>
                <a:srgbClr val="FF0000"/>
              </a:solidFill>
            </a:rPr>
            <a:t>総論</a:t>
          </a:r>
          <a:endParaRPr kumimoji="1" lang="ja-JP" altLang="en-US" sz="2400" b="1" kern="1200" dirty="0">
            <a:solidFill>
              <a:srgbClr val="FF0000"/>
            </a:solidFill>
          </a:endParaRPr>
        </a:p>
      </dsp:txBody>
      <dsp:txXfrm>
        <a:off x="4834224" y="502387"/>
        <a:ext cx="1158354" cy="1018806"/>
      </dsp:txXfrm>
    </dsp:sp>
    <dsp:sp modelId="{EC6651C1-7689-4591-BCEC-3F23C90533AB}">
      <dsp:nvSpPr>
        <dsp:cNvPr id="0" name=""/>
        <dsp:cNvSpPr/>
      </dsp:nvSpPr>
      <dsp:spPr>
        <a:xfrm rot="18289469">
          <a:off x="5840740" y="648223"/>
          <a:ext cx="855767" cy="24629"/>
        </a:xfrm>
        <a:custGeom>
          <a:avLst/>
          <a:gdLst/>
          <a:ahLst/>
          <a:cxnLst/>
          <a:rect l="0" t="0" r="0" b="0"/>
          <a:pathLst>
            <a:path>
              <a:moveTo>
                <a:pt x="0" y="12314"/>
              </a:moveTo>
              <a:lnTo>
                <a:pt x="855767" y="123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6247229" y="639144"/>
        <a:ext cx="42788" cy="42788"/>
      </dsp:txXfrm>
    </dsp:sp>
    <dsp:sp modelId="{0F89BE2A-0491-498F-A1C3-AA05039D124D}">
      <dsp:nvSpPr>
        <dsp:cNvPr id="0" name=""/>
        <dsp:cNvSpPr/>
      </dsp:nvSpPr>
      <dsp:spPr>
        <a:xfrm>
          <a:off x="6512973" y="3849"/>
          <a:ext cx="1221746" cy="610873"/>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hlinkClick xmlns:r="http://schemas.openxmlformats.org/officeDocument/2006/relationships" r:id="" action="ppaction://noaction"/>
            </a:rPr>
            <a:t>成立</a:t>
          </a:r>
          <a:endParaRPr kumimoji="1" lang="ja-JP" altLang="en-US" sz="2400" b="1" kern="1200" dirty="0"/>
        </a:p>
      </dsp:txBody>
      <dsp:txXfrm>
        <a:off x="6530865" y="21741"/>
        <a:ext cx="1185962" cy="575089"/>
      </dsp:txXfrm>
    </dsp:sp>
    <dsp:sp modelId="{E2907EEE-1CBE-4242-8349-5009F2E90830}">
      <dsp:nvSpPr>
        <dsp:cNvPr id="0" name=""/>
        <dsp:cNvSpPr/>
      </dsp:nvSpPr>
      <dsp:spPr>
        <a:xfrm>
          <a:off x="6024274" y="999476"/>
          <a:ext cx="488698" cy="24629"/>
        </a:xfrm>
        <a:custGeom>
          <a:avLst/>
          <a:gdLst/>
          <a:ahLst/>
          <a:cxnLst/>
          <a:rect l="0" t="0" r="0" b="0"/>
          <a:pathLst>
            <a:path>
              <a:moveTo>
                <a:pt x="0" y="12314"/>
              </a:moveTo>
              <a:lnTo>
                <a:pt x="488698" y="123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6256406" y="999573"/>
        <a:ext cx="24434" cy="24434"/>
      </dsp:txXfrm>
    </dsp:sp>
    <dsp:sp modelId="{856AB8E6-8B4D-4394-B835-17EFE26BD3E6}">
      <dsp:nvSpPr>
        <dsp:cNvPr id="0" name=""/>
        <dsp:cNvSpPr/>
      </dsp:nvSpPr>
      <dsp:spPr>
        <a:xfrm>
          <a:off x="6512973" y="706354"/>
          <a:ext cx="1221746" cy="610873"/>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t>効力</a:t>
          </a:r>
          <a:endParaRPr kumimoji="1" lang="ja-JP" altLang="en-US" sz="2400" b="1" kern="1200" dirty="0"/>
        </a:p>
      </dsp:txBody>
      <dsp:txXfrm>
        <a:off x="6530865" y="724246"/>
        <a:ext cx="1185962" cy="575089"/>
      </dsp:txXfrm>
    </dsp:sp>
    <dsp:sp modelId="{787670A4-B0C5-44B3-B6F9-4B946AD19D25}">
      <dsp:nvSpPr>
        <dsp:cNvPr id="0" name=""/>
        <dsp:cNvSpPr/>
      </dsp:nvSpPr>
      <dsp:spPr>
        <a:xfrm rot="3310531">
          <a:off x="5840740" y="1350728"/>
          <a:ext cx="855767" cy="24629"/>
        </a:xfrm>
        <a:custGeom>
          <a:avLst/>
          <a:gdLst/>
          <a:ahLst/>
          <a:cxnLst/>
          <a:rect l="0" t="0" r="0" b="0"/>
          <a:pathLst>
            <a:path>
              <a:moveTo>
                <a:pt x="0" y="12314"/>
              </a:moveTo>
              <a:lnTo>
                <a:pt x="855767" y="123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6247229" y="1341648"/>
        <a:ext cx="42788" cy="42788"/>
      </dsp:txXfrm>
    </dsp:sp>
    <dsp:sp modelId="{E6C74CE8-0F0C-48A8-8E7F-332A387DE5A0}">
      <dsp:nvSpPr>
        <dsp:cNvPr id="0" name=""/>
        <dsp:cNvSpPr/>
      </dsp:nvSpPr>
      <dsp:spPr>
        <a:xfrm>
          <a:off x="6512973" y="1408858"/>
          <a:ext cx="1221746" cy="610873"/>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rgbClr val="FF0000"/>
              </a:solidFill>
              <a:hlinkClick xmlns:r="http://schemas.openxmlformats.org/officeDocument/2006/relationships" r:id="" action="ppaction://noaction"/>
            </a:rPr>
            <a:t>解除</a:t>
          </a:r>
          <a:endParaRPr kumimoji="1" lang="ja-JP" altLang="en-US" sz="2400" b="1" kern="1200" dirty="0">
            <a:solidFill>
              <a:srgbClr val="FF0000"/>
            </a:solidFill>
          </a:endParaRPr>
        </a:p>
      </dsp:txBody>
      <dsp:txXfrm>
        <a:off x="6530865" y="1426750"/>
        <a:ext cx="1185962" cy="575089"/>
      </dsp:txXfrm>
    </dsp:sp>
    <dsp:sp modelId="{E53E0BD2-449A-42D8-9458-CEB85495F108}">
      <dsp:nvSpPr>
        <dsp:cNvPr id="0" name=""/>
        <dsp:cNvSpPr/>
      </dsp:nvSpPr>
      <dsp:spPr>
        <a:xfrm rot="3013039">
          <a:off x="4176310" y="1879848"/>
          <a:ext cx="763737" cy="24629"/>
        </a:xfrm>
        <a:custGeom>
          <a:avLst/>
          <a:gdLst/>
          <a:ahLst/>
          <a:cxnLst/>
          <a:rect l="0" t="0" r="0" b="0"/>
          <a:pathLst>
            <a:path>
              <a:moveTo>
                <a:pt x="0" y="12314"/>
              </a:moveTo>
              <a:lnTo>
                <a:pt x="763737" y="123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4539085" y="1873069"/>
        <a:ext cx="38186" cy="38186"/>
      </dsp:txXfrm>
    </dsp:sp>
    <dsp:sp modelId="{F86B55EF-04DC-4C1C-9F95-5F696454D557}">
      <dsp:nvSpPr>
        <dsp:cNvPr id="0" name=""/>
        <dsp:cNvSpPr/>
      </dsp:nvSpPr>
      <dsp:spPr>
        <a:xfrm>
          <a:off x="4802528" y="1644520"/>
          <a:ext cx="1221746" cy="1082198"/>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hlinkClick xmlns:r="http://schemas.openxmlformats.org/officeDocument/2006/relationships" r:id="" action="ppaction://noaction"/>
            </a:rPr>
            <a:t>契約</a:t>
          </a:r>
          <a:r>
            <a:rPr kumimoji="1" lang="en-US" altLang="ja-JP" sz="2400" b="1" kern="1200" dirty="0" smtClean="0">
              <a:hlinkClick xmlns:r="http://schemas.openxmlformats.org/officeDocument/2006/relationships" r:id="" action="ppaction://noaction"/>
            </a:rPr>
            <a:t/>
          </a:r>
          <a:br>
            <a:rPr kumimoji="1" lang="en-US" altLang="ja-JP" sz="2400" b="1" kern="1200" dirty="0" smtClean="0">
              <a:hlinkClick xmlns:r="http://schemas.openxmlformats.org/officeDocument/2006/relationships" r:id="" action="ppaction://noaction"/>
            </a:rPr>
          </a:br>
          <a:r>
            <a:rPr kumimoji="1" lang="ja-JP" altLang="en-US" sz="2400" b="1" kern="1200" dirty="0" smtClean="0">
              <a:hlinkClick xmlns:r="http://schemas.openxmlformats.org/officeDocument/2006/relationships" r:id="" action="ppaction://noaction"/>
            </a:rPr>
            <a:t>各論</a:t>
          </a:r>
          <a:endParaRPr kumimoji="1" lang="ja-JP" altLang="en-US" sz="2400" b="1" kern="1200" dirty="0"/>
        </a:p>
      </dsp:txBody>
      <dsp:txXfrm>
        <a:off x="4834224" y="1676216"/>
        <a:ext cx="1158354" cy="1018806"/>
      </dsp:txXfrm>
    </dsp:sp>
    <dsp:sp modelId="{F1049D93-2535-4544-AD2F-1E8B21AC0928}">
      <dsp:nvSpPr>
        <dsp:cNvPr id="0" name=""/>
        <dsp:cNvSpPr/>
      </dsp:nvSpPr>
      <dsp:spPr>
        <a:xfrm rot="19178128">
          <a:off x="2122642" y="2624875"/>
          <a:ext cx="641387" cy="24629"/>
        </a:xfrm>
        <a:custGeom>
          <a:avLst/>
          <a:gdLst/>
          <a:ahLst/>
          <a:cxnLst/>
          <a:rect l="0" t="0" r="0" b="0"/>
          <a:pathLst>
            <a:path>
              <a:moveTo>
                <a:pt x="0" y="12314"/>
              </a:moveTo>
              <a:lnTo>
                <a:pt x="641387" y="123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427301" y="2621155"/>
        <a:ext cx="32069" cy="32069"/>
      </dsp:txXfrm>
    </dsp:sp>
    <dsp:sp modelId="{B40A097F-2F07-44A8-BFBA-4D52E0D9ACDE}">
      <dsp:nvSpPr>
        <dsp:cNvPr id="0" name=""/>
        <dsp:cNvSpPr/>
      </dsp:nvSpPr>
      <dsp:spPr>
        <a:xfrm>
          <a:off x="2687685" y="2059914"/>
          <a:ext cx="1626144" cy="739156"/>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hlinkClick xmlns:r="http://schemas.openxmlformats.org/officeDocument/2006/relationships" r:id="" action="ppaction://noaction"/>
            </a:rPr>
            <a:t>事務管理</a:t>
          </a:r>
          <a:endParaRPr kumimoji="1" lang="ja-JP" altLang="en-US" sz="2400" b="1" kern="1200" dirty="0"/>
        </a:p>
      </dsp:txBody>
      <dsp:txXfrm>
        <a:off x="2709334" y="2081563"/>
        <a:ext cx="1582846" cy="695858"/>
      </dsp:txXfrm>
    </dsp:sp>
    <dsp:sp modelId="{3826C46C-C986-4EE7-BB24-3DC723A4EBE0}">
      <dsp:nvSpPr>
        <dsp:cNvPr id="0" name=""/>
        <dsp:cNvSpPr/>
      </dsp:nvSpPr>
      <dsp:spPr>
        <a:xfrm rot="2421872">
          <a:off x="2122642" y="3040268"/>
          <a:ext cx="641387" cy="24629"/>
        </a:xfrm>
        <a:custGeom>
          <a:avLst/>
          <a:gdLst/>
          <a:ahLst/>
          <a:cxnLst/>
          <a:rect l="0" t="0" r="0" b="0"/>
          <a:pathLst>
            <a:path>
              <a:moveTo>
                <a:pt x="0" y="12314"/>
              </a:moveTo>
              <a:lnTo>
                <a:pt x="641387" y="123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427301" y="3036548"/>
        <a:ext cx="32069" cy="32069"/>
      </dsp:txXfrm>
    </dsp:sp>
    <dsp:sp modelId="{A6501F0D-5C85-41C6-A7D2-B0EE6F64CECD}">
      <dsp:nvSpPr>
        <dsp:cNvPr id="0" name=""/>
        <dsp:cNvSpPr/>
      </dsp:nvSpPr>
      <dsp:spPr>
        <a:xfrm>
          <a:off x="2687685" y="2890702"/>
          <a:ext cx="1626144" cy="739156"/>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hlinkClick xmlns:r="http://schemas.openxmlformats.org/officeDocument/2006/relationships" r:id="" action="ppaction://noaction"/>
            </a:rPr>
            <a:t>不当利得</a:t>
          </a:r>
          <a:endParaRPr kumimoji="1" lang="ja-JP" altLang="en-US" sz="2400" b="1" kern="1200" dirty="0"/>
        </a:p>
      </dsp:txBody>
      <dsp:txXfrm>
        <a:off x="2709334" y="2912351"/>
        <a:ext cx="1582846" cy="695858"/>
      </dsp:txXfrm>
    </dsp:sp>
    <dsp:sp modelId="{4A48069D-0F8E-4B89-859E-895BBF7F8CF4}">
      <dsp:nvSpPr>
        <dsp:cNvPr id="0" name=""/>
        <dsp:cNvSpPr/>
      </dsp:nvSpPr>
      <dsp:spPr>
        <a:xfrm rot="4115222">
          <a:off x="1774047" y="3455662"/>
          <a:ext cx="1338579" cy="24629"/>
        </a:xfrm>
        <a:custGeom>
          <a:avLst/>
          <a:gdLst/>
          <a:ahLst/>
          <a:cxnLst/>
          <a:rect l="0" t="0" r="0" b="0"/>
          <a:pathLst>
            <a:path>
              <a:moveTo>
                <a:pt x="0" y="12314"/>
              </a:moveTo>
              <a:lnTo>
                <a:pt x="1338579" y="123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409872" y="3434512"/>
        <a:ext cx="66928" cy="66928"/>
      </dsp:txXfrm>
    </dsp:sp>
    <dsp:sp modelId="{3536FAA4-4367-42D4-87B7-DCF4A4055CC2}">
      <dsp:nvSpPr>
        <dsp:cNvPr id="0" name=""/>
        <dsp:cNvSpPr/>
      </dsp:nvSpPr>
      <dsp:spPr>
        <a:xfrm>
          <a:off x="2687685" y="3721489"/>
          <a:ext cx="1626144" cy="739156"/>
        </a:xfrm>
        <a:prstGeom prst="roundRect">
          <a:avLst>
            <a:gd name="adj" fmla="val 100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hlinkClick xmlns:r="http://schemas.openxmlformats.org/officeDocument/2006/relationships" r:id="" action="ppaction://noaction"/>
            </a:rPr>
            <a:t>不法行為</a:t>
          </a:r>
          <a:endParaRPr kumimoji="1" lang="ja-JP" altLang="en-US" sz="2400" b="1" kern="1200" dirty="0"/>
        </a:p>
      </dsp:txBody>
      <dsp:txXfrm>
        <a:off x="2709334" y="3743138"/>
        <a:ext cx="1582846" cy="69585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9536B-B238-43A4-8089-E5F04636403A}">
      <dsp:nvSpPr>
        <dsp:cNvPr id="0" name=""/>
        <dsp:cNvSpPr/>
      </dsp:nvSpPr>
      <dsp:spPr>
        <a:xfrm>
          <a:off x="128204" y="1008110"/>
          <a:ext cx="623327" cy="1732800"/>
        </a:xfrm>
        <a:prstGeom prst="roundRect">
          <a:avLst>
            <a:gd name="adj" fmla="val 10000"/>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a:t>
          </a:r>
          <a:r>
            <a:rPr kumimoji="1" lang="en-US" altLang="ja-JP" sz="1800" b="1" kern="1200" dirty="0" smtClean="0"/>
            <a:t/>
          </a:r>
          <a:br>
            <a:rPr kumimoji="1" lang="en-US" altLang="ja-JP" sz="1800" b="1" kern="1200" dirty="0" smtClean="0"/>
          </a:br>
          <a:r>
            <a:rPr kumimoji="1" lang="ja-JP" altLang="en-US" sz="1800" b="1" kern="1200" dirty="0" smtClean="0"/>
            <a:t>権</a:t>
          </a:r>
          <a:r>
            <a:rPr kumimoji="1" lang="en-US" altLang="ja-JP" sz="1800" b="1" kern="1200" dirty="0" smtClean="0"/>
            <a:t/>
          </a:r>
          <a:br>
            <a:rPr kumimoji="1" lang="en-US" altLang="ja-JP" sz="1800" b="1" kern="1200" dirty="0" smtClean="0"/>
          </a:br>
          <a:r>
            <a:rPr kumimoji="1" lang="ja-JP" altLang="en-US" sz="1800" b="1" kern="1200" dirty="0" smtClean="0"/>
            <a:t>総</a:t>
          </a:r>
          <a:r>
            <a:rPr kumimoji="1" lang="en-US" altLang="ja-JP" sz="1800" b="1" kern="1200" dirty="0" smtClean="0"/>
            <a:t/>
          </a:r>
          <a:br>
            <a:rPr kumimoji="1" lang="en-US" altLang="ja-JP" sz="1800" b="1" kern="1200" dirty="0" smtClean="0"/>
          </a:br>
          <a:r>
            <a:rPr kumimoji="1" lang="ja-JP" altLang="en-US" sz="1800" b="1" kern="1200" dirty="0" smtClean="0"/>
            <a:t>論</a:t>
          </a:r>
          <a:endParaRPr kumimoji="1" lang="ja-JP" altLang="en-US" sz="1800" b="1" kern="1200" dirty="0"/>
        </a:p>
      </dsp:txBody>
      <dsp:txXfrm>
        <a:off x="146461" y="1026367"/>
        <a:ext cx="586813" cy="1696286"/>
      </dsp:txXfrm>
    </dsp:sp>
    <dsp:sp modelId="{2A5DD27B-6377-45B3-BCB0-6E5E5877211A}">
      <dsp:nvSpPr>
        <dsp:cNvPr id="0" name=""/>
        <dsp:cNvSpPr/>
      </dsp:nvSpPr>
      <dsp:spPr>
        <a:xfrm rot="17088664">
          <a:off x="102482" y="1020579"/>
          <a:ext cx="1743897" cy="21907"/>
        </a:xfrm>
        <a:custGeom>
          <a:avLst/>
          <a:gdLst/>
          <a:ahLst/>
          <a:cxnLst/>
          <a:rect l="0" t="0" r="0" b="0"/>
          <a:pathLst>
            <a:path>
              <a:moveTo>
                <a:pt x="0" y="10953"/>
              </a:moveTo>
              <a:lnTo>
                <a:pt x="1743897" y="10953"/>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930833" y="987936"/>
        <a:ext cx="87194" cy="87194"/>
      </dsp:txXfrm>
    </dsp:sp>
    <dsp:sp modelId="{EA1452E0-2326-41DD-9E55-5307506272A9}">
      <dsp:nvSpPr>
        <dsp:cNvPr id="0" name=""/>
        <dsp:cNvSpPr/>
      </dsp:nvSpPr>
      <dsp:spPr>
        <a:xfrm>
          <a:off x="1197329" y="0"/>
          <a:ext cx="1778406" cy="377112"/>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債権の目的</a:t>
          </a:r>
          <a:endParaRPr kumimoji="1" lang="ja-JP" altLang="en-US" sz="1800" b="1" kern="1200" dirty="0"/>
        </a:p>
      </dsp:txBody>
      <dsp:txXfrm>
        <a:off x="1208374" y="11045"/>
        <a:ext cx="1756316" cy="355022"/>
      </dsp:txXfrm>
    </dsp:sp>
    <dsp:sp modelId="{23E4A298-627C-4164-A581-B66014E337C2}">
      <dsp:nvSpPr>
        <dsp:cNvPr id="0" name=""/>
        <dsp:cNvSpPr/>
      </dsp:nvSpPr>
      <dsp:spPr>
        <a:xfrm rot="17402744">
          <a:off x="324145" y="1252666"/>
          <a:ext cx="1300570" cy="21907"/>
        </a:xfrm>
        <a:custGeom>
          <a:avLst/>
          <a:gdLst/>
          <a:ahLst/>
          <a:cxnLst/>
          <a:rect l="0" t="0" r="0" b="0"/>
          <a:pathLst>
            <a:path>
              <a:moveTo>
                <a:pt x="0" y="10953"/>
              </a:moveTo>
              <a:lnTo>
                <a:pt x="1300570" y="10953"/>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941916" y="1231105"/>
        <a:ext cx="65028" cy="65028"/>
      </dsp:txXfrm>
    </dsp:sp>
    <dsp:sp modelId="{F34B0C03-03D9-4050-82E3-C773A58D9D4E}">
      <dsp:nvSpPr>
        <dsp:cNvPr id="0" name=""/>
        <dsp:cNvSpPr/>
      </dsp:nvSpPr>
      <dsp:spPr>
        <a:xfrm>
          <a:off x="1197329" y="464173"/>
          <a:ext cx="1778406" cy="377112"/>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債権の効力</a:t>
          </a:r>
          <a:endParaRPr kumimoji="1" lang="ja-JP" altLang="en-US" sz="1800" b="1" kern="1200" dirty="0"/>
        </a:p>
      </dsp:txBody>
      <dsp:txXfrm>
        <a:off x="1208374" y="475218"/>
        <a:ext cx="1756316" cy="355022"/>
      </dsp:txXfrm>
    </dsp:sp>
    <dsp:sp modelId="{5521E3CF-B97C-4BB2-933C-BAD038A97C7F}">
      <dsp:nvSpPr>
        <dsp:cNvPr id="0" name=""/>
        <dsp:cNvSpPr/>
      </dsp:nvSpPr>
      <dsp:spPr>
        <a:xfrm rot="19229985">
          <a:off x="2910370" y="459719"/>
          <a:ext cx="572430" cy="21907"/>
        </a:xfrm>
        <a:custGeom>
          <a:avLst/>
          <a:gdLst/>
          <a:ahLst/>
          <a:cxnLst/>
          <a:rect l="0" t="0" r="0" b="0"/>
          <a:pathLst>
            <a:path>
              <a:moveTo>
                <a:pt x="0" y="10953"/>
              </a:moveTo>
              <a:lnTo>
                <a:pt x="572430"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2274" y="456362"/>
        <a:ext cx="28621" cy="28621"/>
      </dsp:txXfrm>
    </dsp:sp>
    <dsp:sp modelId="{35ECB1A7-DDB0-448F-B87B-1DC5108E19F7}">
      <dsp:nvSpPr>
        <dsp:cNvPr id="0" name=""/>
        <dsp:cNvSpPr/>
      </dsp:nvSpPr>
      <dsp:spPr>
        <a:xfrm>
          <a:off x="3417435" y="60464"/>
          <a:ext cx="2367060" cy="456303"/>
        </a:xfrm>
        <a:prstGeom prst="roundRect">
          <a:avLst>
            <a:gd name="adj" fmla="val 10000"/>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noaction"/>
            </a:rPr>
            <a:t>対内的効力</a:t>
          </a:r>
          <a:endParaRPr kumimoji="1" lang="ja-JP" altLang="en-US" sz="1800" b="1" kern="1200" dirty="0"/>
        </a:p>
      </dsp:txBody>
      <dsp:txXfrm>
        <a:off x="3430800" y="73829"/>
        <a:ext cx="2340330" cy="429573"/>
      </dsp:txXfrm>
    </dsp:sp>
    <dsp:sp modelId="{7DB6BA9B-35D5-42C0-92D8-5C96B56CA5A5}">
      <dsp:nvSpPr>
        <dsp:cNvPr id="0" name=""/>
        <dsp:cNvSpPr/>
      </dsp:nvSpPr>
      <dsp:spPr>
        <a:xfrm rot="20505343">
          <a:off x="5772697" y="204186"/>
          <a:ext cx="469393" cy="21907"/>
        </a:xfrm>
        <a:custGeom>
          <a:avLst/>
          <a:gdLst/>
          <a:ahLst/>
          <a:cxnLst/>
          <a:rect l="0" t="0" r="0" b="0"/>
          <a:pathLst>
            <a:path>
              <a:moveTo>
                <a:pt x="0" y="10953"/>
              </a:moveTo>
              <a:lnTo>
                <a:pt x="469393" y="1095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5995659" y="203405"/>
        <a:ext cx="23469" cy="23469"/>
      </dsp:txXfrm>
    </dsp:sp>
    <dsp:sp modelId="{46FF0FFB-F068-4B1B-A82F-4732C1A5C61D}">
      <dsp:nvSpPr>
        <dsp:cNvPr id="0" name=""/>
        <dsp:cNvSpPr/>
      </dsp:nvSpPr>
      <dsp:spPr>
        <a:xfrm>
          <a:off x="6230292" y="0"/>
          <a:ext cx="1778406" cy="283328"/>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noaction"/>
            </a:rPr>
            <a:t>履行強制</a:t>
          </a:r>
          <a:endParaRPr kumimoji="1" lang="ja-JP" altLang="en-US" sz="1800" b="1" kern="1200" dirty="0"/>
        </a:p>
      </dsp:txBody>
      <dsp:txXfrm>
        <a:off x="6238590" y="8298"/>
        <a:ext cx="1761810" cy="266732"/>
      </dsp:txXfrm>
    </dsp:sp>
    <dsp:sp modelId="{91AACBDE-33FF-41E7-A1E0-41750AD970A8}">
      <dsp:nvSpPr>
        <dsp:cNvPr id="0" name=""/>
        <dsp:cNvSpPr/>
      </dsp:nvSpPr>
      <dsp:spPr>
        <a:xfrm rot="1124343">
          <a:off x="5772018" y="353279"/>
          <a:ext cx="470750" cy="21907"/>
        </a:xfrm>
        <a:custGeom>
          <a:avLst/>
          <a:gdLst/>
          <a:ahLst/>
          <a:cxnLst/>
          <a:rect l="0" t="0" r="0" b="0"/>
          <a:pathLst>
            <a:path>
              <a:moveTo>
                <a:pt x="0" y="10953"/>
              </a:moveTo>
              <a:lnTo>
                <a:pt x="470750" y="1095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5995625" y="352464"/>
        <a:ext cx="23537" cy="23537"/>
      </dsp:txXfrm>
    </dsp:sp>
    <dsp:sp modelId="{EDE9C102-0D0A-40E1-B02F-D96D95F8E8EC}">
      <dsp:nvSpPr>
        <dsp:cNvPr id="0" name=""/>
        <dsp:cNvSpPr/>
      </dsp:nvSpPr>
      <dsp:spPr>
        <a:xfrm>
          <a:off x="6230292" y="298185"/>
          <a:ext cx="1778406" cy="283328"/>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noaction"/>
            </a:rPr>
            <a:t>損害賠償</a:t>
          </a:r>
          <a:endParaRPr kumimoji="1" lang="ja-JP" altLang="en-US" sz="1800" b="1" kern="1200" dirty="0"/>
        </a:p>
      </dsp:txBody>
      <dsp:txXfrm>
        <a:off x="6238590" y="306483"/>
        <a:ext cx="1761810" cy="266732"/>
      </dsp:txXfrm>
    </dsp:sp>
    <dsp:sp modelId="{2C8A8B71-3D82-45FC-91D6-21E4F577C143}">
      <dsp:nvSpPr>
        <dsp:cNvPr id="0" name=""/>
        <dsp:cNvSpPr/>
      </dsp:nvSpPr>
      <dsp:spPr>
        <a:xfrm rot="2252334">
          <a:off x="2918064" y="811478"/>
          <a:ext cx="557041" cy="21907"/>
        </a:xfrm>
        <a:custGeom>
          <a:avLst/>
          <a:gdLst/>
          <a:ahLst/>
          <a:cxnLst/>
          <a:rect l="0" t="0" r="0" b="0"/>
          <a:pathLst>
            <a:path>
              <a:moveTo>
                <a:pt x="0" y="10953"/>
              </a:moveTo>
              <a:lnTo>
                <a:pt x="557041"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2659" y="808506"/>
        <a:ext cx="27852" cy="27852"/>
      </dsp:txXfrm>
    </dsp:sp>
    <dsp:sp modelId="{362E926E-432B-4AF5-A8A2-9523244C7E30}">
      <dsp:nvSpPr>
        <dsp:cNvPr id="0" name=""/>
        <dsp:cNvSpPr/>
      </dsp:nvSpPr>
      <dsp:spPr>
        <a:xfrm>
          <a:off x="3417435" y="763982"/>
          <a:ext cx="2367060" cy="456303"/>
        </a:xfrm>
        <a:prstGeom prst="roundRect">
          <a:avLst>
            <a:gd name="adj" fmla="val 10000"/>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noaction"/>
            </a:rPr>
            <a:t>対外的効力</a:t>
          </a:r>
          <a:endParaRPr kumimoji="1" lang="ja-JP" altLang="en-US" sz="1800" b="1" kern="1200" dirty="0"/>
        </a:p>
      </dsp:txBody>
      <dsp:txXfrm>
        <a:off x="3430800" y="777347"/>
        <a:ext cx="2340330" cy="429573"/>
      </dsp:txXfrm>
    </dsp:sp>
    <dsp:sp modelId="{0B54B85F-C7B8-46B0-92A9-031FB1E4E455}">
      <dsp:nvSpPr>
        <dsp:cNvPr id="0" name=""/>
        <dsp:cNvSpPr/>
      </dsp:nvSpPr>
      <dsp:spPr>
        <a:xfrm rot="20344175">
          <a:off x="5768748" y="895928"/>
          <a:ext cx="477291" cy="21907"/>
        </a:xfrm>
        <a:custGeom>
          <a:avLst/>
          <a:gdLst/>
          <a:ahLst/>
          <a:cxnLst/>
          <a:rect l="0" t="0" r="0" b="0"/>
          <a:pathLst>
            <a:path>
              <a:moveTo>
                <a:pt x="0" y="10953"/>
              </a:moveTo>
              <a:lnTo>
                <a:pt x="477291" y="1095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5995461" y="894950"/>
        <a:ext cx="23864" cy="23864"/>
      </dsp:txXfrm>
    </dsp:sp>
    <dsp:sp modelId="{10D42795-88F6-454C-B135-7493651F2185}">
      <dsp:nvSpPr>
        <dsp:cNvPr id="0" name=""/>
        <dsp:cNvSpPr/>
      </dsp:nvSpPr>
      <dsp:spPr>
        <a:xfrm>
          <a:off x="6230292" y="650214"/>
          <a:ext cx="1778406" cy="342831"/>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noaction"/>
            </a:rPr>
            <a:t>債権者代位権</a:t>
          </a:r>
          <a:endParaRPr kumimoji="1" lang="ja-JP" altLang="en-US" sz="1800" b="1" kern="1200" dirty="0"/>
        </a:p>
      </dsp:txBody>
      <dsp:txXfrm>
        <a:off x="6240333" y="660255"/>
        <a:ext cx="1758324" cy="322749"/>
      </dsp:txXfrm>
    </dsp:sp>
    <dsp:sp modelId="{A121E7C7-8332-4A8C-BDAC-71636066A16E}">
      <dsp:nvSpPr>
        <dsp:cNvPr id="0" name=""/>
        <dsp:cNvSpPr/>
      </dsp:nvSpPr>
      <dsp:spPr>
        <a:xfrm rot="1787042">
          <a:off x="5750570" y="1108753"/>
          <a:ext cx="513647" cy="21907"/>
        </a:xfrm>
        <a:custGeom>
          <a:avLst/>
          <a:gdLst/>
          <a:ahLst/>
          <a:cxnLst/>
          <a:rect l="0" t="0" r="0" b="0"/>
          <a:pathLst>
            <a:path>
              <a:moveTo>
                <a:pt x="0" y="10953"/>
              </a:moveTo>
              <a:lnTo>
                <a:pt x="513647" y="1095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5994553" y="1106866"/>
        <a:ext cx="25682" cy="25682"/>
      </dsp:txXfrm>
    </dsp:sp>
    <dsp:sp modelId="{A808F4EB-F2C7-4285-BF27-250C78E7876A}">
      <dsp:nvSpPr>
        <dsp:cNvPr id="0" name=""/>
        <dsp:cNvSpPr/>
      </dsp:nvSpPr>
      <dsp:spPr>
        <a:xfrm>
          <a:off x="6230292" y="1075864"/>
          <a:ext cx="1778406" cy="342831"/>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noaction"/>
            </a:rPr>
            <a:t>詐害行為取消権</a:t>
          </a:r>
          <a:endParaRPr kumimoji="1" lang="ja-JP" altLang="en-US" sz="1800" b="1" kern="1200" dirty="0"/>
        </a:p>
      </dsp:txBody>
      <dsp:txXfrm>
        <a:off x="6240333" y="1085905"/>
        <a:ext cx="1758324" cy="322749"/>
      </dsp:txXfrm>
    </dsp:sp>
    <dsp:sp modelId="{D071414C-3653-4650-A586-4A35AE5C80EE}">
      <dsp:nvSpPr>
        <dsp:cNvPr id="0" name=""/>
        <dsp:cNvSpPr/>
      </dsp:nvSpPr>
      <dsp:spPr>
        <a:xfrm rot="21557404">
          <a:off x="751515" y="1860795"/>
          <a:ext cx="445831" cy="21907"/>
        </a:xfrm>
        <a:custGeom>
          <a:avLst/>
          <a:gdLst/>
          <a:ahLst/>
          <a:cxnLst/>
          <a:rect l="0" t="0" r="0" b="0"/>
          <a:pathLst>
            <a:path>
              <a:moveTo>
                <a:pt x="0" y="10953"/>
              </a:moveTo>
              <a:lnTo>
                <a:pt x="445831" y="10953"/>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963284" y="1860603"/>
        <a:ext cx="22291" cy="22291"/>
      </dsp:txXfrm>
    </dsp:sp>
    <dsp:sp modelId="{9D953FA6-05F7-4775-B1D4-2E3459D67464}">
      <dsp:nvSpPr>
        <dsp:cNvPr id="0" name=""/>
        <dsp:cNvSpPr/>
      </dsp:nvSpPr>
      <dsp:spPr>
        <a:xfrm>
          <a:off x="1197329" y="1661575"/>
          <a:ext cx="1778406" cy="414822"/>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多数当事者関係</a:t>
          </a:r>
          <a:endParaRPr kumimoji="1" lang="ja-JP" altLang="en-US" sz="1800" b="1" kern="1200" dirty="0"/>
        </a:p>
      </dsp:txBody>
      <dsp:txXfrm>
        <a:off x="1209479" y="1673725"/>
        <a:ext cx="1754106" cy="390522"/>
      </dsp:txXfrm>
    </dsp:sp>
    <dsp:sp modelId="{CB8A3205-89AD-42D2-810E-97C46EB82B60}">
      <dsp:nvSpPr>
        <dsp:cNvPr id="0" name=""/>
        <dsp:cNvSpPr/>
      </dsp:nvSpPr>
      <dsp:spPr>
        <a:xfrm rot="19093918">
          <a:off x="2900479" y="1660791"/>
          <a:ext cx="592212" cy="21907"/>
        </a:xfrm>
        <a:custGeom>
          <a:avLst/>
          <a:gdLst/>
          <a:ahLst/>
          <a:cxnLst/>
          <a:rect l="0" t="0" r="0" b="0"/>
          <a:pathLst>
            <a:path>
              <a:moveTo>
                <a:pt x="0" y="10953"/>
              </a:moveTo>
              <a:lnTo>
                <a:pt x="592212"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1780" y="1656940"/>
        <a:ext cx="29610" cy="29610"/>
      </dsp:txXfrm>
    </dsp:sp>
    <dsp:sp modelId="{E9ADF1D5-730A-46CA-A3D7-DF18E387141A}">
      <dsp:nvSpPr>
        <dsp:cNvPr id="0" name=""/>
        <dsp:cNvSpPr/>
      </dsp:nvSpPr>
      <dsp:spPr>
        <a:xfrm>
          <a:off x="3417435" y="1303088"/>
          <a:ext cx="2367060" cy="342831"/>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noaction"/>
            </a:rPr>
            <a:t>可分・不可分債権</a:t>
          </a:r>
          <a:endParaRPr kumimoji="1" lang="ja-JP" altLang="en-US" sz="1800" b="1" kern="1200" dirty="0"/>
        </a:p>
      </dsp:txBody>
      <dsp:txXfrm>
        <a:off x="3427476" y="1313129"/>
        <a:ext cx="2346978" cy="322749"/>
      </dsp:txXfrm>
    </dsp:sp>
    <dsp:sp modelId="{C8CEEAEF-30E4-4C2B-A31A-86B159A3EBC8}">
      <dsp:nvSpPr>
        <dsp:cNvPr id="0" name=""/>
        <dsp:cNvSpPr/>
      </dsp:nvSpPr>
      <dsp:spPr>
        <a:xfrm rot="121238">
          <a:off x="2975598" y="1865825"/>
          <a:ext cx="441974" cy="21907"/>
        </a:xfrm>
        <a:custGeom>
          <a:avLst/>
          <a:gdLst/>
          <a:ahLst/>
          <a:cxnLst/>
          <a:rect l="0" t="0" r="0" b="0"/>
          <a:pathLst>
            <a:path>
              <a:moveTo>
                <a:pt x="0" y="10953"/>
              </a:moveTo>
              <a:lnTo>
                <a:pt x="441974"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5536" y="1865729"/>
        <a:ext cx="22098" cy="22098"/>
      </dsp:txXfrm>
    </dsp:sp>
    <dsp:sp modelId="{5E3A3560-7862-4420-A061-F9CD45ECD8D7}">
      <dsp:nvSpPr>
        <dsp:cNvPr id="0" name=""/>
        <dsp:cNvSpPr/>
      </dsp:nvSpPr>
      <dsp:spPr>
        <a:xfrm>
          <a:off x="3417435" y="1728738"/>
          <a:ext cx="2367060" cy="311663"/>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noaction"/>
            </a:rPr>
            <a:t>連帯債務</a:t>
          </a:r>
          <a:endParaRPr kumimoji="1" lang="ja-JP" altLang="en-US" sz="1800" b="1" kern="1200" dirty="0"/>
        </a:p>
      </dsp:txBody>
      <dsp:txXfrm>
        <a:off x="3426563" y="1737866"/>
        <a:ext cx="2348804" cy="293407"/>
      </dsp:txXfrm>
    </dsp:sp>
    <dsp:sp modelId="{35AEBBF5-D820-41B3-B557-741F0C91638F}">
      <dsp:nvSpPr>
        <dsp:cNvPr id="0" name=""/>
        <dsp:cNvSpPr/>
      </dsp:nvSpPr>
      <dsp:spPr>
        <a:xfrm rot="2572383">
          <a:off x="2895233" y="2063066"/>
          <a:ext cx="602704" cy="21907"/>
        </a:xfrm>
        <a:custGeom>
          <a:avLst/>
          <a:gdLst/>
          <a:ahLst/>
          <a:cxnLst/>
          <a:rect l="0" t="0" r="0" b="0"/>
          <a:pathLst>
            <a:path>
              <a:moveTo>
                <a:pt x="0" y="10953"/>
              </a:moveTo>
              <a:lnTo>
                <a:pt x="602704"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1517" y="2058952"/>
        <a:ext cx="30135" cy="30135"/>
      </dsp:txXfrm>
    </dsp:sp>
    <dsp:sp modelId="{4DDD3F42-EED2-49B0-965D-89CDD5BC8AA1}">
      <dsp:nvSpPr>
        <dsp:cNvPr id="0" name=""/>
        <dsp:cNvSpPr/>
      </dsp:nvSpPr>
      <dsp:spPr>
        <a:xfrm>
          <a:off x="3417435" y="2123221"/>
          <a:ext cx="2367060" cy="311663"/>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hlinkClick xmlns:r="http://schemas.openxmlformats.org/officeDocument/2006/relationships" r:id="" action="ppaction://noaction"/>
            </a:rPr>
            <a:t>保証</a:t>
          </a:r>
          <a:endParaRPr kumimoji="1" lang="ja-JP" altLang="en-US" sz="1800" b="1" kern="1200" dirty="0"/>
        </a:p>
      </dsp:txBody>
      <dsp:txXfrm>
        <a:off x="3426563" y="2132349"/>
        <a:ext cx="2348804" cy="293407"/>
      </dsp:txXfrm>
    </dsp:sp>
    <dsp:sp modelId="{1175853E-FDC5-49DD-9AAD-6C3314A84FA0}">
      <dsp:nvSpPr>
        <dsp:cNvPr id="0" name=""/>
        <dsp:cNvSpPr/>
      </dsp:nvSpPr>
      <dsp:spPr>
        <a:xfrm rot="3203823">
          <a:off x="600606" y="2163657"/>
          <a:ext cx="747647" cy="21907"/>
        </a:xfrm>
        <a:custGeom>
          <a:avLst/>
          <a:gdLst/>
          <a:ahLst/>
          <a:cxnLst/>
          <a:rect l="0" t="0" r="0" b="0"/>
          <a:pathLst>
            <a:path>
              <a:moveTo>
                <a:pt x="0" y="10953"/>
              </a:moveTo>
              <a:lnTo>
                <a:pt x="747647" y="10953"/>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955739" y="2155920"/>
        <a:ext cx="37382" cy="37382"/>
      </dsp:txXfrm>
    </dsp:sp>
    <dsp:sp modelId="{75D0B7BA-6E7F-48B0-B2DD-2C99F87E2392}">
      <dsp:nvSpPr>
        <dsp:cNvPr id="0" name=""/>
        <dsp:cNvSpPr/>
      </dsp:nvSpPr>
      <dsp:spPr>
        <a:xfrm>
          <a:off x="1197329" y="2286156"/>
          <a:ext cx="1778406" cy="377112"/>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債権の譲渡</a:t>
          </a:r>
          <a:endParaRPr kumimoji="1" lang="ja-JP" altLang="en-US" sz="1800" b="1" kern="1200" dirty="0"/>
        </a:p>
      </dsp:txBody>
      <dsp:txXfrm>
        <a:off x="1208374" y="2297201"/>
        <a:ext cx="1756316" cy="355022"/>
      </dsp:txXfrm>
    </dsp:sp>
    <dsp:sp modelId="{ED0CAD46-8095-4333-AA58-65B5D962125E}">
      <dsp:nvSpPr>
        <dsp:cNvPr id="0" name=""/>
        <dsp:cNvSpPr/>
      </dsp:nvSpPr>
      <dsp:spPr>
        <a:xfrm rot="4482394">
          <a:off x="129358" y="2678703"/>
          <a:ext cx="1690145" cy="21907"/>
        </a:xfrm>
        <a:custGeom>
          <a:avLst/>
          <a:gdLst/>
          <a:ahLst/>
          <a:cxnLst/>
          <a:rect l="0" t="0" r="0" b="0"/>
          <a:pathLst>
            <a:path>
              <a:moveTo>
                <a:pt x="0" y="10953"/>
              </a:moveTo>
              <a:lnTo>
                <a:pt x="1690145" y="10953"/>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932177" y="2647403"/>
        <a:ext cx="84507" cy="84507"/>
      </dsp:txXfrm>
    </dsp:sp>
    <dsp:sp modelId="{BC508720-A323-4727-95C4-275FE597D8EC}">
      <dsp:nvSpPr>
        <dsp:cNvPr id="0" name=""/>
        <dsp:cNvSpPr/>
      </dsp:nvSpPr>
      <dsp:spPr>
        <a:xfrm>
          <a:off x="1197329" y="3316247"/>
          <a:ext cx="1778406" cy="377112"/>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債権の消滅</a:t>
          </a:r>
          <a:endParaRPr kumimoji="1" lang="ja-JP" altLang="en-US" sz="1800" b="1" kern="1200" dirty="0"/>
        </a:p>
      </dsp:txBody>
      <dsp:txXfrm>
        <a:off x="1208374" y="3327292"/>
        <a:ext cx="1756316" cy="355022"/>
      </dsp:txXfrm>
    </dsp:sp>
    <dsp:sp modelId="{0D034AB0-6B9A-4DF5-8472-499E9C068F27}">
      <dsp:nvSpPr>
        <dsp:cNvPr id="0" name=""/>
        <dsp:cNvSpPr/>
      </dsp:nvSpPr>
      <dsp:spPr>
        <a:xfrm rot="17954531">
          <a:off x="2744489" y="3099367"/>
          <a:ext cx="904192" cy="21907"/>
        </a:xfrm>
        <a:custGeom>
          <a:avLst/>
          <a:gdLst/>
          <a:ahLst/>
          <a:cxnLst/>
          <a:rect l="0" t="0" r="0" b="0"/>
          <a:pathLst>
            <a:path>
              <a:moveTo>
                <a:pt x="0" y="10953"/>
              </a:moveTo>
              <a:lnTo>
                <a:pt x="904192"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73980" y="3087716"/>
        <a:ext cx="45209" cy="45209"/>
      </dsp:txXfrm>
    </dsp:sp>
    <dsp:sp modelId="{1133AF82-A490-4545-8750-4820D33B0AEA}">
      <dsp:nvSpPr>
        <dsp:cNvPr id="0" name=""/>
        <dsp:cNvSpPr/>
      </dsp:nvSpPr>
      <dsp:spPr>
        <a:xfrm>
          <a:off x="3417435" y="2560007"/>
          <a:ext cx="2367060" cy="311663"/>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弁済</a:t>
          </a:r>
          <a:endParaRPr kumimoji="1" lang="ja-JP" altLang="en-US" sz="1800" b="1" kern="1200" dirty="0"/>
        </a:p>
      </dsp:txBody>
      <dsp:txXfrm>
        <a:off x="3426563" y="2569135"/>
        <a:ext cx="2348804" cy="293407"/>
      </dsp:txXfrm>
    </dsp:sp>
    <dsp:sp modelId="{3C6C097F-19E6-4FEB-B977-DD7556441FF8}">
      <dsp:nvSpPr>
        <dsp:cNvPr id="0" name=""/>
        <dsp:cNvSpPr/>
      </dsp:nvSpPr>
      <dsp:spPr>
        <a:xfrm rot="19093918">
          <a:off x="2900479" y="3296609"/>
          <a:ext cx="592212" cy="21907"/>
        </a:xfrm>
        <a:custGeom>
          <a:avLst/>
          <a:gdLst/>
          <a:ahLst/>
          <a:cxnLst/>
          <a:rect l="0" t="0" r="0" b="0"/>
          <a:pathLst>
            <a:path>
              <a:moveTo>
                <a:pt x="0" y="10953"/>
              </a:moveTo>
              <a:lnTo>
                <a:pt x="592212"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1780" y="3292757"/>
        <a:ext cx="29610" cy="29610"/>
      </dsp:txXfrm>
    </dsp:sp>
    <dsp:sp modelId="{ACD3DA2E-EF22-4009-9795-0A0D9A5028AF}">
      <dsp:nvSpPr>
        <dsp:cNvPr id="0" name=""/>
        <dsp:cNvSpPr/>
      </dsp:nvSpPr>
      <dsp:spPr>
        <a:xfrm>
          <a:off x="3417435" y="2954489"/>
          <a:ext cx="2367060" cy="311663"/>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相殺</a:t>
          </a:r>
          <a:endParaRPr kumimoji="1" lang="ja-JP" altLang="en-US" sz="1800" b="1" kern="1200" dirty="0"/>
        </a:p>
      </dsp:txBody>
      <dsp:txXfrm>
        <a:off x="3426563" y="2963617"/>
        <a:ext cx="2348804" cy="293407"/>
      </dsp:txXfrm>
    </dsp:sp>
    <dsp:sp modelId="{B5CEEFAF-5291-40AD-A651-62E863BFF74F}">
      <dsp:nvSpPr>
        <dsp:cNvPr id="0" name=""/>
        <dsp:cNvSpPr/>
      </dsp:nvSpPr>
      <dsp:spPr>
        <a:xfrm>
          <a:off x="2975735" y="3493850"/>
          <a:ext cx="441700" cy="21907"/>
        </a:xfrm>
        <a:custGeom>
          <a:avLst/>
          <a:gdLst/>
          <a:ahLst/>
          <a:cxnLst/>
          <a:rect l="0" t="0" r="0" b="0"/>
          <a:pathLst>
            <a:path>
              <a:moveTo>
                <a:pt x="0" y="10953"/>
              </a:moveTo>
              <a:lnTo>
                <a:pt x="441700"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5543" y="3493761"/>
        <a:ext cx="22085" cy="22085"/>
      </dsp:txXfrm>
    </dsp:sp>
    <dsp:sp modelId="{87A16363-17D3-4224-B263-199A9B1B44AB}">
      <dsp:nvSpPr>
        <dsp:cNvPr id="0" name=""/>
        <dsp:cNvSpPr/>
      </dsp:nvSpPr>
      <dsp:spPr>
        <a:xfrm>
          <a:off x="3417435" y="3348972"/>
          <a:ext cx="2367060" cy="311663"/>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更改</a:t>
          </a:r>
          <a:endParaRPr kumimoji="1" lang="ja-JP" altLang="en-US" sz="1800" b="1" kern="1200" dirty="0"/>
        </a:p>
      </dsp:txBody>
      <dsp:txXfrm>
        <a:off x="3426563" y="3358100"/>
        <a:ext cx="2348804" cy="293407"/>
      </dsp:txXfrm>
    </dsp:sp>
    <dsp:sp modelId="{61A421B0-8694-4DD1-A737-7B5F65C55C63}">
      <dsp:nvSpPr>
        <dsp:cNvPr id="0" name=""/>
        <dsp:cNvSpPr/>
      </dsp:nvSpPr>
      <dsp:spPr>
        <a:xfrm rot="2506082">
          <a:off x="2900479" y="3691091"/>
          <a:ext cx="592212" cy="21907"/>
        </a:xfrm>
        <a:custGeom>
          <a:avLst/>
          <a:gdLst/>
          <a:ahLst/>
          <a:cxnLst/>
          <a:rect l="0" t="0" r="0" b="0"/>
          <a:pathLst>
            <a:path>
              <a:moveTo>
                <a:pt x="0" y="10953"/>
              </a:moveTo>
              <a:lnTo>
                <a:pt x="592212"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81780" y="3687239"/>
        <a:ext cx="29610" cy="29610"/>
      </dsp:txXfrm>
    </dsp:sp>
    <dsp:sp modelId="{8528AFD5-7770-4BB7-BFD8-0BC3DBECA0E0}">
      <dsp:nvSpPr>
        <dsp:cNvPr id="0" name=""/>
        <dsp:cNvSpPr/>
      </dsp:nvSpPr>
      <dsp:spPr>
        <a:xfrm>
          <a:off x="3417435" y="3743454"/>
          <a:ext cx="2367060" cy="311663"/>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免除</a:t>
          </a:r>
          <a:endParaRPr kumimoji="1" lang="ja-JP" altLang="en-US" sz="1800" b="1" kern="1200" dirty="0"/>
        </a:p>
      </dsp:txBody>
      <dsp:txXfrm>
        <a:off x="3426563" y="3752582"/>
        <a:ext cx="2348804" cy="293407"/>
      </dsp:txXfrm>
    </dsp:sp>
    <dsp:sp modelId="{96B70007-EEB8-481A-8CF1-42255D59D55C}">
      <dsp:nvSpPr>
        <dsp:cNvPr id="0" name=""/>
        <dsp:cNvSpPr/>
      </dsp:nvSpPr>
      <dsp:spPr>
        <a:xfrm rot="3645469">
          <a:off x="2744489" y="3888332"/>
          <a:ext cx="904192" cy="21907"/>
        </a:xfrm>
        <a:custGeom>
          <a:avLst/>
          <a:gdLst/>
          <a:ahLst/>
          <a:cxnLst/>
          <a:rect l="0" t="0" r="0" b="0"/>
          <a:pathLst>
            <a:path>
              <a:moveTo>
                <a:pt x="0" y="10953"/>
              </a:moveTo>
              <a:lnTo>
                <a:pt x="904192" y="1095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kumimoji="1" lang="ja-JP" altLang="en-US" sz="1800" b="1" kern="1200"/>
        </a:p>
      </dsp:txBody>
      <dsp:txXfrm>
        <a:off x="3173980" y="3876681"/>
        <a:ext cx="45209" cy="45209"/>
      </dsp:txXfrm>
    </dsp:sp>
    <dsp:sp modelId="{3B7C543B-9D5A-4905-B5DC-866673B0903C}">
      <dsp:nvSpPr>
        <dsp:cNvPr id="0" name=""/>
        <dsp:cNvSpPr/>
      </dsp:nvSpPr>
      <dsp:spPr>
        <a:xfrm>
          <a:off x="3417435" y="4137937"/>
          <a:ext cx="2367060" cy="311663"/>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混同</a:t>
          </a:r>
          <a:endParaRPr kumimoji="1" lang="ja-JP" altLang="en-US" sz="1800" b="1" kern="1200" dirty="0"/>
        </a:p>
      </dsp:txBody>
      <dsp:txXfrm>
        <a:off x="3426563" y="4147065"/>
        <a:ext cx="2348804" cy="2934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C0972-5AAD-40CA-BD37-8AE7DBBD9E91}">
      <dsp:nvSpPr>
        <dsp:cNvPr id="0" name=""/>
        <dsp:cNvSpPr/>
      </dsp:nvSpPr>
      <dsp:spPr>
        <a:xfrm>
          <a:off x="2638" y="865676"/>
          <a:ext cx="1001788" cy="500894"/>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民法</a:t>
          </a:r>
        </a:p>
      </dsp:txBody>
      <dsp:txXfrm>
        <a:off x="17309" y="880347"/>
        <a:ext cx="972446" cy="471552"/>
      </dsp:txXfrm>
    </dsp:sp>
    <dsp:sp modelId="{7F444CD3-20D9-432C-BDDE-2D0C1876F640}">
      <dsp:nvSpPr>
        <dsp:cNvPr id="0" name=""/>
        <dsp:cNvSpPr/>
      </dsp:nvSpPr>
      <dsp:spPr>
        <a:xfrm>
          <a:off x="1004427" y="1095928"/>
          <a:ext cx="432051" cy="40390"/>
        </a:xfrm>
        <a:custGeom>
          <a:avLst/>
          <a:gdLst/>
          <a:ahLst/>
          <a:cxnLst/>
          <a:rect l="0" t="0" r="0" b="0"/>
          <a:pathLst>
            <a:path>
              <a:moveTo>
                <a:pt x="0" y="20195"/>
              </a:moveTo>
              <a:lnTo>
                <a:pt x="432051" y="201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1209651" y="1105322"/>
        <a:ext cx="21602" cy="21602"/>
      </dsp:txXfrm>
    </dsp:sp>
    <dsp:sp modelId="{A71645F2-0A28-4619-A913-9174CC725E4C}">
      <dsp:nvSpPr>
        <dsp:cNvPr id="0" name=""/>
        <dsp:cNvSpPr/>
      </dsp:nvSpPr>
      <dsp:spPr>
        <a:xfrm>
          <a:off x="1436478" y="865676"/>
          <a:ext cx="1774728" cy="500894"/>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第</a:t>
          </a:r>
          <a:r>
            <a:rPr kumimoji="1" lang="en-US" altLang="ja-JP" sz="2400" b="1" kern="1200" dirty="0"/>
            <a:t>1</a:t>
          </a:r>
          <a:r>
            <a:rPr kumimoji="1" lang="ja-JP" altLang="en-US" sz="2400" b="1" kern="1200" dirty="0"/>
            <a:t>編　総則</a:t>
          </a:r>
        </a:p>
      </dsp:txBody>
      <dsp:txXfrm>
        <a:off x="1451149" y="880347"/>
        <a:ext cx="1745386" cy="471552"/>
      </dsp:txXfrm>
    </dsp:sp>
    <dsp:sp modelId="{44D8640F-6F7E-41D0-BCA4-67781CA851B4}">
      <dsp:nvSpPr>
        <dsp:cNvPr id="0" name=""/>
        <dsp:cNvSpPr/>
      </dsp:nvSpPr>
      <dsp:spPr>
        <a:xfrm rot="18683224">
          <a:off x="3081124" y="807914"/>
          <a:ext cx="767771" cy="40390"/>
        </a:xfrm>
        <a:custGeom>
          <a:avLst/>
          <a:gdLst/>
          <a:ahLst/>
          <a:cxnLst/>
          <a:rect l="0" t="0" r="0" b="0"/>
          <a:pathLst>
            <a:path>
              <a:moveTo>
                <a:pt x="0" y="20195"/>
              </a:moveTo>
              <a:lnTo>
                <a:pt x="767771" y="201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3445815" y="808915"/>
        <a:ext cx="38388" cy="38388"/>
      </dsp:txXfrm>
    </dsp:sp>
    <dsp:sp modelId="{498043D4-B162-4582-B534-42A6E40F97EC}">
      <dsp:nvSpPr>
        <dsp:cNvPr id="0" name=""/>
        <dsp:cNvSpPr/>
      </dsp:nvSpPr>
      <dsp:spPr>
        <a:xfrm>
          <a:off x="3718813" y="289648"/>
          <a:ext cx="1101967" cy="500894"/>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財産法</a:t>
          </a:r>
        </a:p>
      </dsp:txBody>
      <dsp:txXfrm>
        <a:off x="3733484" y="304319"/>
        <a:ext cx="1072625" cy="471552"/>
      </dsp:txXfrm>
    </dsp:sp>
    <dsp:sp modelId="{6E4A5255-D6F7-498B-8D71-9731D82E871C}">
      <dsp:nvSpPr>
        <dsp:cNvPr id="0" name=""/>
        <dsp:cNvSpPr/>
      </dsp:nvSpPr>
      <dsp:spPr>
        <a:xfrm rot="20406291">
          <a:off x="4795523" y="375893"/>
          <a:ext cx="846353" cy="40390"/>
        </a:xfrm>
        <a:custGeom>
          <a:avLst/>
          <a:gdLst/>
          <a:ahLst/>
          <a:cxnLst/>
          <a:rect l="0" t="0" r="0" b="0"/>
          <a:pathLst>
            <a:path>
              <a:moveTo>
                <a:pt x="0" y="20195"/>
              </a:moveTo>
              <a:lnTo>
                <a:pt x="846353" y="201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5197541" y="374929"/>
        <a:ext cx="42317" cy="42317"/>
      </dsp:txXfrm>
    </dsp:sp>
    <dsp:sp modelId="{40D9FE33-E235-4DF8-BC9B-95B144738131}">
      <dsp:nvSpPr>
        <dsp:cNvPr id="0" name=""/>
        <dsp:cNvSpPr/>
      </dsp:nvSpPr>
      <dsp:spPr>
        <a:xfrm>
          <a:off x="5616621" y="1634"/>
          <a:ext cx="2147423" cy="500894"/>
        </a:xfrm>
        <a:prstGeom prst="roundRect">
          <a:avLst>
            <a:gd name="adj" fmla="val 10000"/>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第</a:t>
          </a:r>
          <a:r>
            <a:rPr kumimoji="1" lang="en-US" altLang="ja-JP" sz="2400" b="1" kern="1200" dirty="0"/>
            <a:t>2</a:t>
          </a:r>
          <a:r>
            <a:rPr kumimoji="1" lang="ja-JP" altLang="en-US" sz="2400" b="1" kern="1200" dirty="0"/>
            <a:t>編　物権</a:t>
          </a:r>
        </a:p>
      </dsp:txBody>
      <dsp:txXfrm>
        <a:off x="5631292" y="16305"/>
        <a:ext cx="2118081" cy="471552"/>
      </dsp:txXfrm>
    </dsp:sp>
    <dsp:sp modelId="{82FBDA2B-763B-425D-A97C-72CB969EAD12}">
      <dsp:nvSpPr>
        <dsp:cNvPr id="0" name=""/>
        <dsp:cNvSpPr/>
      </dsp:nvSpPr>
      <dsp:spPr>
        <a:xfrm rot="1193709">
          <a:off x="4795523" y="663907"/>
          <a:ext cx="846353" cy="40390"/>
        </a:xfrm>
        <a:custGeom>
          <a:avLst/>
          <a:gdLst/>
          <a:ahLst/>
          <a:cxnLst/>
          <a:rect l="0" t="0" r="0" b="0"/>
          <a:pathLst>
            <a:path>
              <a:moveTo>
                <a:pt x="0" y="20195"/>
              </a:moveTo>
              <a:lnTo>
                <a:pt x="846353" y="201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5197541" y="662943"/>
        <a:ext cx="42317" cy="42317"/>
      </dsp:txXfrm>
    </dsp:sp>
    <dsp:sp modelId="{FC959C57-9A1C-4005-843B-FE9D98EBF48E}">
      <dsp:nvSpPr>
        <dsp:cNvPr id="0" name=""/>
        <dsp:cNvSpPr/>
      </dsp:nvSpPr>
      <dsp:spPr>
        <a:xfrm>
          <a:off x="5616621" y="577662"/>
          <a:ext cx="2147423" cy="500894"/>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a:t>第</a:t>
          </a:r>
          <a:r>
            <a:rPr kumimoji="1" lang="en-US" altLang="ja-JP" sz="2400" b="1" kern="1200"/>
            <a:t>3</a:t>
          </a:r>
          <a:r>
            <a:rPr kumimoji="1" lang="ja-JP" altLang="en-US" sz="2400" b="1" kern="1200"/>
            <a:t>編　債権</a:t>
          </a:r>
        </a:p>
      </dsp:txBody>
      <dsp:txXfrm>
        <a:off x="5631292" y="592333"/>
        <a:ext cx="2118081" cy="471552"/>
      </dsp:txXfrm>
    </dsp:sp>
    <dsp:sp modelId="{8B42165E-1BC0-403A-834A-7C0D1D0727E6}">
      <dsp:nvSpPr>
        <dsp:cNvPr id="0" name=""/>
        <dsp:cNvSpPr/>
      </dsp:nvSpPr>
      <dsp:spPr>
        <a:xfrm rot="2916776">
          <a:off x="3081124" y="1383943"/>
          <a:ext cx="767771" cy="40390"/>
        </a:xfrm>
        <a:custGeom>
          <a:avLst/>
          <a:gdLst/>
          <a:ahLst/>
          <a:cxnLst/>
          <a:rect l="0" t="0" r="0" b="0"/>
          <a:pathLst>
            <a:path>
              <a:moveTo>
                <a:pt x="0" y="20195"/>
              </a:moveTo>
              <a:lnTo>
                <a:pt x="767771" y="201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3445815" y="1384943"/>
        <a:ext cx="38388" cy="38388"/>
      </dsp:txXfrm>
    </dsp:sp>
    <dsp:sp modelId="{25B7AE06-C03E-4DAA-AE59-FCC0824925BA}">
      <dsp:nvSpPr>
        <dsp:cNvPr id="0" name=""/>
        <dsp:cNvSpPr/>
      </dsp:nvSpPr>
      <dsp:spPr>
        <a:xfrm>
          <a:off x="3718813" y="1441705"/>
          <a:ext cx="1101967" cy="500894"/>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a:t>家族法</a:t>
          </a:r>
        </a:p>
      </dsp:txBody>
      <dsp:txXfrm>
        <a:off x="3733484" y="1456376"/>
        <a:ext cx="1072625" cy="471552"/>
      </dsp:txXfrm>
    </dsp:sp>
    <dsp:sp modelId="{68594014-3AF6-4FB9-A724-CE3CC66FAA74}">
      <dsp:nvSpPr>
        <dsp:cNvPr id="0" name=""/>
        <dsp:cNvSpPr/>
      </dsp:nvSpPr>
      <dsp:spPr>
        <a:xfrm rot="20406291">
          <a:off x="4795523" y="1527950"/>
          <a:ext cx="846353" cy="40390"/>
        </a:xfrm>
        <a:custGeom>
          <a:avLst/>
          <a:gdLst/>
          <a:ahLst/>
          <a:cxnLst/>
          <a:rect l="0" t="0" r="0" b="0"/>
          <a:pathLst>
            <a:path>
              <a:moveTo>
                <a:pt x="0" y="20195"/>
              </a:moveTo>
              <a:lnTo>
                <a:pt x="846353" y="201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5197541" y="1526986"/>
        <a:ext cx="42317" cy="42317"/>
      </dsp:txXfrm>
    </dsp:sp>
    <dsp:sp modelId="{469F179A-7E4A-40DA-A0A2-71200584F113}">
      <dsp:nvSpPr>
        <dsp:cNvPr id="0" name=""/>
        <dsp:cNvSpPr/>
      </dsp:nvSpPr>
      <dsp:spPr>
        <a:xfrm>
          <a:off x="5616621" y="1153691"/>
          <a:ext cx="2147423" cy="500894"/>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a:t>第</a:t>
          </a:r>
          <a:r>
            <a:rPr kumimoji="1" lang="en-US" altLang="ja-JP" sz="2400" b="1" kern="1200"/>
            <a:t>4</a:t>
          </a:r>
          <a:r>
            <a:rPr kumimoji="1" lang="ja-JP" altLang="en-US" sz="2400" b="1" kern="1200"/>
            <a:t>編　親族</a:t>
          </a:r>
        </a:p>
      </dsp:txBody>
      <dsp:txXfrm>
        <a:off x="5631292" y="1168362"/>
        <a:ext cx="2118081" cy="471552"/>
      </dsp:txXfrm>
    </dsp:sp>
    <dsp:sp modelId="{C3816002-1483-464C-AD28-3983F98A30F7}">
      <dsp:nvSpPr>
        <dsp:cNvPr id="0" name=""/>
        <dsp:cNvSpPr/>
      </dsp:nvSpPr>
      <dsp:spPr>
        <a:xfrm rot="1193709">
          <a:off x="4795523" y="1815964"/>
          <a:ext cx="846353" cy="40390"/>
        </a:xfrm>
        <a:custGeom>
          <a:avLst/>
          <a:gdLst/>
          <a:ahLst/>
          <a:cxnLst/>
          <a:rect l="0" t="0" r="0" b="0"/>
          <a:pathLst>
            <a:path>
              <a:moveTo>
                <a:pt x="0" y="20195"/>
              </a:moveTo>
              <a:lnTo>
                <a:pt x="846353" y="201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5197541" y="1815000"/>
        <a:ext cx="42317" cy="42317"/>
      </dsp:txXfrm>
    </dsp:sp>
    <dsp:sp modelId="{0D491732-F772-4194-984E-6F62E1542E8C}">
      <dsp:nvSpPr>
        <dsp:cNvPr id="0" name=""/>
        <dsp:cNvSpPr/>
      </dsp:nvSpPr>
      <dsp:spPr>
        <a:xfrm>
          <a:off x="5616621" y="1729719"/>
          <a:ext cx="2147423" cy="500894"/>
        </a:xfrm>
        <a:prstGeom prst="roundRect">
          <a:avLst>
            <a:gd name="adj" fmla="val 10000"/>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a:t>第</a:t>
          </a:r>
          <a:r>
            <a:rPr kumimoji="1" lang="en-US" altLang="ja-JP" sz="2400" b="1" kern="1200"/>
            <a:t>5</a:t>
          </a:r>
          <a:r>
            <a:rPr kumimoji="1" lang="ja-JP" altLang="en-US" sz="2400" b="1" kern="1200"/>
            <a:t>編　相続</a:t>
          </a:r>
        </a:p>
      </dsp:txBody>
      <dsp:txXfrm>
        <a:off x="5631292" y="1744390"/>
        <a:ext cx="2118081" cy="4715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C0972-5AAD-40CA-BD37-8AE7DBBD9E91}">
      <dsp:nvSpPr>
        <dsp:cNvPr id="0" name=""/>
        <dsp:cNvSpPr/>
      </dsp:nvSpPr>
      <dsp:spPr>
        <a:xfrm>
          <a:off x="0" y="808509"/>
          <a:ext cx="987679" cy="543221"/>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a:t>民法</a:t>
          </a:r>
        </a:p>
      </dsp:txBody>
      <dsp:txXfrm>
        <a:off x="15910" y="824419"/>
        <a:ext cx="955859" cy="511401"/>
      </dsp:txXfrm>
    </dsp:sp>
    <dsp:sp modelId="{7F444CD3-20D9-432C-BDDE-2D0C1876F640}">
      <dsp:nvSpPr>
        <dsp:cNvPr id="0" name=""/>
        <dsp:cNvSpPr/>
      </dsp:nvSpPr>
      <dsp:spPr>
        <a:xfrm rot="18979174">
          <a:off x="895528" y="817058"/>
          <a:ext cx="665841" cy="66269"/>
        </a:xfrm>
        <a:custGeom>
          <a:avLst/>
          <a:gdLst/>
          <a:ahLst/>
          <a:cxnLst/>
          <a:rect l="0" t="0" r="0" b="0"/>
          <a:pathLst>
            <a:path>
              <a:moveTo>
                <a:pt x="0" y="33134"/>
              </a:moveTo>
              <a:lnTo>
                <a:pt x="665841" y="331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1211802" y="833547"/>
        <a:ext cx="33292" cy="33292"/>
      </dsp:txXfrm>
    </dsp:sp>
    <dsp:sp modelId="{A71645F2-0A28-4619-A913-9174CC725E4C}">
      <dsp:nvSpPr>
        <dsp:cNvPr id="0" name=""/>
        <dsp:cNvSpPr/>
      </dsp:nvSpPr>
      <dsp:spPr>
        <a:xfrm>
          <a:off x="1469218" y="348655"/>
          <a:ext cx="1195083" cy="543221"/>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財産法</a:t>
          </a:r>
        </a:p>
      </dsp:txBody>
      <dsp:txXfrm>
        <a:off x="1485128" y="364565"/>
        <a:ext cx="1163263" cy="511401"/>
      </dsp:txXfrm>
    </dsp:sp>
    <dsp:sp modelId="{44D8640F-6F7E-41D0-BCA4-67781CA851B4}">
      <dsp:nvSpPr>
        <dsp:cNvPr id="0" name=""/>
        <dsp:cNvSpPr/>
      </dsp:nvSpPr>
      <dsp:spPr>
        <a:xfrm>
          <a:off x="2664301" y="587131"/>
          <a:ext cx="493036" cy="66269"/>
        </a:xfrm>
        <a:custGeom>
          <a:avLst/>
          <a:gdLst/>
          <a:ahLst/>
          <a:cxnLst/>
          <a:rect l="0" t="0" r="0" b="0"/>
          <a:pathLst>
            <a:path>
              <a:moveTo>
                <a:pt x="0" y="33134"/>
              </a:moveTo>
              <a:lnTo>
                <a:pt x="493036" y="331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898494" y="607940"/>
        <a:ext cx="24651" cy="24651"/>
      </dsp:txXfrm>
    </dsp:sp>
    <dsp:sp modelId="{498043D4-B162-4582-B534-42A6E40F97EC}">
      <dsp:nvSpPr>
        <dsp:cNvPr id="0" name=""/>
        <dsp:cNvSpPr/>
      </dsp:nvSpPr>
      <dsp:spPr>
        <a:xfrm>
          <a:off x="3157338" y="373346"/>
          <a:ext cx="1924696" cy="493839"/>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第</a:t>
          </a:r>
          <a:r>
            <a:rPr kumimoji="1" lang="en-US" altLang="ja-JP" sz="2400" b="1" kern="1200" dirty="0"/>
            <a:t>1</a:t>
          </a:r>
          <a:r>
            <a:rPr kumimoji="1" lang="ja-JP" altLang="en-US" sz="2400" b="1" kern="1200" dirty="0"/>
            <a:t>編　総則</a:t>
          </a:r>
        </a:p>
      </dsp:txBody>
      <dsp:txXfrm>
        <a:off x="3171802" y="387810"/>
        <a:ext cx="1895768" cy="464911"/>
      </dsp:txXfrm>
    </dsp:sp>
    <dsp:sp modelId="{6E4A5255-D6F7-498B-8D71-9731D82E871C}">
      <dsp:nvSpPr>
        <dsp:cNvPr id="0" name=""/>
        <dsp:cNvSpPr/>
      </dsp:nvSpPr>
      <dsp:spPr>
        <a:xfrm rot="19810016">
          <a:off x="5041201" y="433847"/>
          <a:ext cx="616250" cy="66269"/>
        </a:xfrm>
        <a:custGeom>
          <a:avLst/>
          <a:gdLst/>
          <a:ahLst/>
          <a:cxnLst/>
          <a:rect l="0" t="0" r="0" b="0"/>
          <a:pathLst>
            <a:path>
              <a:moveTo>
                <a:pt x="0" y="33134"/>
              </a:moveTo>
              <a:lnTo>
                <a:pt x="616250" y="331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5333920" y="451575"/>
        <a:ext cx="30812" cy="30812"/>
      </dsp:txXfrm>
    </dsp:sp>
    <dsp:sp modelId="{40D9FE33-E235-4DF8-BC9B-95B144738131}">
      <dsp:nvSpPr>
        <dsp:cNvPr id="0" name=""/>
        <dsp:cNvSpPr/>
      </dsp:nvSpPr>
      <dsp:spPr>
        <a:xfrm>
          <a:off x="5616619" y="66777"/>
          <a:ext cx="2117165" cy="493839"/>
        </a:xfrm>
        <a:prstGeom prst="roundRect">
          <a:avLst>
            <a:gd name="adj" fmla="val 10000"/>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第</a:t>
          </a:r>
          <a:r>
            <a:rPr kumimoji="1" lang="en-US" altLang="ja-JP" sz="2400" b="1" kern="1200" dirty="0"/>
            <a:t>2</a:t>
          </a:r>
          <a:r>
            <a:rPr kumimoji="1" lang="ja-JP" altLang="en-US" sz="2400" b="1" kern="1200" dirty="0"/>
            <a:t>編　物権</a:t>
          </a:r>
        </a:p>
      </dsp:txBody>
      <dsp:txXfrm>
        <a:off x="5631083" y="81241"/>
        <a:ext cx="2088237" cy="464911"/>
      </dsp:txXfrm>
    </dsp:sp>
    <dsp:sp modelId="{82FBDA2B-763B-425D-A97C-72CB969EAD12}">
      <dsp:nvSpPr>
        <dsp:cNvPr id="0" name=""/>
        <dsp:cNvSpPr/>
      </dsp:nvSpPr>
      <dsp:spPr>
        <a:xfrm rot="1789984">
          <a:off x="5041201" y="740416"/>
          <a:ext cx="616250" cy="66269"/>
        </a:xfrm>
        <a:custGeom>
          <a:avLst/>
          <a:gdLst/>
          <a:ahLst/>
          <a:cxnLst/>
          <a:rect l="0" t="0" r="0" b="0"/>
          <a:pathLst>
            <a:path>
              <a:moveTo>
                <a:pt x="0" y="33134"/>
              </a:moveTo>
              <a:lnTo>
                <a:pt x="616250" y="331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5333920" y="758144"/>
        <a:ext cx="30812" cy="30812"/>
      </dsp:txXfrm>
    </dsp:sp>
    <dsp:sp modelId="{FC959C57-9A1C-4005-843B-FE9D98EBF48E}">
      <dsp:nvSpPr>
        <dsp:cNvPr id="0" name=""/>
        <dsp:cNvSpPr/>
      </dsp:nvSpPr>
      <dsp:spPr>
        <a:xfrm>
          <a:off x="5616619" y="679915"/>
          <a:ext cx="2117165" cy="493839"/>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a:t>第</a:t>
          </a:r>
          <a:r>
            <a:rPr kumimoji="1" lang="en-US" altLang="ja-JP" sz="2400" b="1" kern="1200"/>
            <a:t>3</a:t>
          </a:r>
          <a:r>
            <a:rPr kumimoji="1" lang="ja-JP" altLang="en-US" sz="2400" b="1" kern="1200"/>
            <a:t>編　債権</a:t>
          </a:r>
        </a:p>
      </dsp:txBody>
      <dsp:txXfrm>
        <a:off x="5631083" y="694379"/>
        <a:ext cx="2088237" cy="464911"/>
      </dsp:txXfrm>
    </dsp:sp>
    <dsp:sp modelId="{8B42165E-1BC0-403A-834A-7C0D1D0727E6}">
      <dsp:nvSpPr>
        <dsp:cNvPr id="0" name=""/>
        <dsp:cNvSpPr/>
      </dsp:nvSpPr>
      <dsp:spPr>
        <a:xfrm rot="2620826">
          <a:off x="895528" y="1276912"/>
          <a:ext cx="665841" cy="66269"/>
        </a:xfrm>
        <a:custGeom>
          <a:avLst/>
          <a:gdLst/>
          <a:ahLst/>
          <a:cxnLst/>
          <a:rect l="0" t="0" r="0" b="0"/>
          <a:pathLst>
            <a:path>
              <a:moveTo>
                <a:pt x="0" y="33134"/>
              </a:moveTo>
              <a:lnTo>
                <a:pt x="665841" y="331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1211802" y="1293400"/>
        <a:ext cx="33292" cy="33292"/>
      </dsp:txXfrm>
    </dsp:sp>
    <dsp:sp modelId="{25B7AE06-C03E-4DAA-AE59-FCC0824925BA}">
      <dsp:nvSpPr>
        <dsp:cNvPr id="0" name=""/>
        <dsp:cNvSpPr/>
      </dsp:nvSpPr>
      <dsp:spPr>
        <a:xfrm>
          <a:off x="1469218" y="1268362"/>
          <a:ext cx="1195083" cy="543221"/>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a:t>家族法</a:t>
          </a:r>
        </a:p>
      </dsp:txBody>
      <dsp:txXfrm>
        <a:off x="1485128" y="1284272"/>
        <a:ext cx="1163263" cy="511401"/>
      </dsp:txXfrm>
    </dsp:sp>
    <dsp:sp modelId="{68594014-3AF6-4FB9-A724-CE3CC66FAA74}">
      <dsp:nvSpPr>
        <dsp:cNvPr id="0" name=""/>
        <dsp:cNvSpPr/>
      </dsp:nvSpPr>
      <dsp:spPr>
        <a:xfrm rot="19706435">
          <a:off x="2620985" y="1353554"/>
          <a:ext cx="585745" cy="66269"/>
        </a:xfrm>
        <a:custGeom>
          <a:avLst/>
          <a:gdLst/>
          <a:ahLst/>
          <a:cxnLst/>
          <a:rect l="0" t="0" r="0" b="0"/>
          <a:pathLst>
            <a:path>
              <a:moveTo>
                <a:pt x="0" y="33134"/>
              </a:moveTo>
              <a:lnTo>
                <a:pt x="585745" y="331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899214" y="1372045"/>
        <a:ext cx="29287" cy="29287"/>
      </dsp:txXfrm>
    </dsp:sp>
    <dsp:sp modelId="{469F179A-7E4A-40DA-A0A2-71200584F113}">
      <dsp:nvSpPr>
        <dsp:cNvPr id="0" name=""/>
        <dsp:cNvSpPr/>
      </dsp:nvSpPr>
      <dsp:spPr>
        <a:xfrm>
          <a:off x="3163414" y="986484"/>
          <a:ext cx="1924696" cy="493839"/>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a:t>第</a:t>
          </a:r>
          <a:r>
            <a:rPr kumimoji="1" lang="en-US" altLang="ja-JP" sz="2400" b="1" kern="1200"/>
            <a:t>4</a:t>
          </a:r>
          <a:r>
            <a:rPr kumimoji="1" lang="ja-JP" altLang="en-US" sz="2400" b="1" kern="1200"/>
            <a:t>編　親族</a:t>
          </a:r>
        </a:p>
      </dsp:txBody>
      <dsp:txXfrm>
        <a:off x="3177878" y="1000948"/>
        <a:ext cx="1895768" cy="464911"/>
      </dsp:txXfrm>
    </dsp:sp>
    <dsp:sp modelId="{C3816002-1483-464C-AD28-3983F98A30F7}">
      <dsp:nvSpPr>
        <dsp:cNvPr id="0" name=""/>
        <dsp:cNvSpPr/>
      </dsp:nvSpPr>
      <dsp:spPr>
        <a:xfrm rot="1893565">
          <a:off x="2620985" y="1660123"/>
          <a:ext cx="585745" cy="66269"/>
        </a:xfrm>
        <a:custGeom>
          <a:avLst/>
          <a:gdLst/>
          <a:ahLst/>
          <a:cxnLst/>
          <a:rect l="0" t="0" r="0" b="0"/>
          <a:pathLst>
            <a:path>
              <a:moveTo>
                <a:pt x="0" y="33134"/>
              </a:moveTo>
              <a:lnTo>
                <a:pt x="585745" y="331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899214" y="1678614"/>
        <a:ext cx="29287" cy="29287"/>
      </dsp:txXfrm>
    </dsp:sp>
    <dsp:sp modelId="{0D491732-F772-4194-984E-6F62E1542E8C}">
      <dsp:nvSpPr>
        <dsp:cNvPr id="0" name=""/>
        <dsp:cNvSpPr/>
      </dsp:nvSpPr>
      <dsp:spPr>
        <a:xfrm>
          <a:off x="3163414" y="1599622"/>
          <a:ext cx="1924696" cy="493839"/>
        </a:xfrm>
        <a:prstGeom prst="roundRect">
          <a:avLst>
            <a:gd name="adj" fmla="val 10000"/>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a:t>第</a:t>
          </a:r>
          <a:r>
            <a:rPr kumimoji="1" lang="en-US" altLang="ja-JP" sz="2400" b="1" kern="1200"/>
            <a:t>5</a:t>
          </a:r>
          <a:r>
            <a:rPr kumimoji="1" lang="ja-JP" altLang="en-US" sz="2400" b="1" kern="1200"/>
            <a:t>編　相続</a:t>
          </a:r>
        </a:p>
      </dsp:txBody>
      <dsp:txXfrm>
        <a:off x="3177878" y="1614086"/>
        <a:ext cx="1895768" cy="4649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4819C9-0E63-4571-B19E-0EDC13A50B9C}">
      <dsp:nvSpPr>
        <dsp:cNvPr id="0" name=""/>
        <dsp:cNvSpPr/>
      </dsp:nvSpPr>
      <dsp:spPr>
        <a:xfrm>
          <a:off x="130047" y="1488905"/>
          <a:ext cx="992161" cy="1712591"/>
        </a:xfrm>
        <a:prstGeom prst="roundRect">
          <a:avLst>
            <a:gd name="adj" fmla="val 10000"/>
          </a:avLst>
        </a:prstGeom>
        <a:solidFill>
          <a:schemeClr val="accent2">
            <a:lumMod val="20000"/>
            <a:lumOff val="80000"/>
          </a:schemeClr>
        </a:solidFill>
        <a:ln w="28575"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solidFill>
                <a:schemeClr val="tx1"/>
              </a:solidFill>
            </a:rPr>
            <a:t>民法</a:t>
          </a:r>
          <a:endParaRPr kumimoji="1" lang="ja-JP" altLang="en-US" sz="3200" kern="1200" dirty="0">
            <a:solidFill>
              <a:schemeClr val="tx1"/>
            </a:solidFill>
          </a:endParaRPr>
        </a:p>
      </dsp:txBody>
      <dsp:txXfrm>
        <a:off x="159106" y="1517964"/>
        <a:ext cx="934043" cy="1654473"/>
      </dsp:txXfrm>
    </dsp:sp>
    <dsp:sp modelId="{28652399-AF78-4647-AE36-4267E14FEC49}">
      <dsp:nvSpPr>
        <dsp:cNvPr id="0" name=""/>
        <dsp:cNvSpPr/>
      </dsp:nvSpPr>
      <dsp:spPr>
        <a:xfrm>
          <a:off x="1122208" y="2331415"/>
          <a:ext cx="247921" cy="27570"/>
        </a:xfrm>
        <a:custGeom>
          <a:avLst/>
          <a:gdLst/>
          <a:ahLst/>
          <a:cxnLst/>
          <a:rect l="0" t="0" r="0" b="0"/>
          <a:pathLst>
            <a:path>
              <a:moveTo>
                <a:pt x="0" y="13785"/>
              </a:moveTo>
              <a:lnTo>
                <a:pt x="247921" y="137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1239971" y="2339003"/>
        <a:ext cx="12396" cy="12396"/>
      </dsp:txXfrm>
    </dsp:sp>
    <dsp:sp modelId="{E412B238-16AF-42CB-91CA-DFAE7EE17610}">
      <dsp:nvSpPr>
        <dsp:cNvPr id="0" name=""/>
        <dsp:cNvSpPr/>
      </dsp:nvSpPr>
      <dsp:spPr>
        <a:xfrm>
          <a:off x="1370130" y="1861844"/>
          <a:ext cx="992161" cy="966714"/>
        </a:xfrm>
        <a:prstGeom prst="roundRect">
          <a:avLst>
            <a:gd name="adj" fmla="val 10000"/>
          </a:avLst>
        </a:prstGeom>
        <a:solidFill>
          <a:schemeClr val="accent3">
            <a:lumMod val="20000"/>
            <a:lumOff val="80000"/>
          </a:schemeClr>
        </a:solidFill>
        <a:ln w="28575" cap="flat" cmpd="sng" algn="ctr">
          <a:solidFill>
            <a:schemeClr val="accent3">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solidFill>
                <a:schemeClr val="tx1"/>
              </a:solidFill>
            </a:rPr>
            <a:t>通則</a:t>
          </a:r>
          <a:endParaRPr kumimoji="1" lang="ja-JP" altLang="en-US" sz="3200" kern="1200" dirty="0">
            <a:solidFill>
              <a:schemeClr val="tx1"/>
            </a:solidFill>
          </a:endParaRPr>
        </a:p>
      </dsp:txBody>
      <dsp:txXfrm>
        <a:off x="1398444" y="1890158"/>
        <a:ext cx="935533" cy="910086"/>
      </dsp:txXfrm>
    </dsp:sp>
    <dsp:sp modelId="{88BEED69-4F38-4F83-99EA-33A5D9110B40}">
      <dsp:nvSpPr>
        <dsp:cNvPr id="0" name=""/>
        <dsp:cNvSpPr/>
      </dsp:nvSpPr>
      <dsp:spPr>
        <a:xfrm rot="17536113">
          <a:off x="2043802" y="1856840"/>
          <a:ext cx="1025645" cy="27570"/>
        </a:xfrm>
        <a:custGeom>
          <a:avLst/>
          <a:gdLst/>
          <a:ahLst/>
          <a:cxnLst/>
          <a:rect l="0" t="0" r="0" b="0"/>
          <a:pathLst>
            <a:path>
              <a:moveTo>
                <a:pt x="0" y="13785"/>
              </a:moveTo>
              <a:lnTo>
                <a:pt x="1025645" y="137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2530983" y="1844984"/>
        <a:ext cx="51282" cy="51282"/>
      </dsp:txXfrm>
    </dsp:sp>
    <dsp:sp modelId="{FFFBC918-1013-4D64-A016-1A55F4C55EC6}">
      <dsp:nvSpPr>
        <dsp:cNvPr id="0" name=""/>
        <dsp:cNvSpPr/>
      </dsp:nvSpPr>
      <dsp:spPr>
        <a:xfrm>
          <a:off x="2750958" y="996581"/>
          <a:ext cx="1452613" cy="798937"/>
        </a:xfrm>
        <a:prstGeom prst="roundRect">
          <a:avLst>
            <a:gd name="adj" fmla="val 10000"/>
          </a:avLst>
        </a:prstGeom>
        <a:solidFill>
          <a:schemeClr val="accent4">
            <a:lumMod val="20000"/>
            <a:lumOff val="80000"/>
          </a:schemeClr>
        </a:solidFill>
        <a:ln w="28575"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solidFill>
                <a:schemeClr val="tx1"/>
              </a:solidFill>
            </a:rPr>
            <a:t>財産法</a:t>
          </a:r>
          <a:endParaRPr kumimoji="1" lang="ja-JP" altLang="en-US" sz="3200" kern="1200" dirty="0">
            <a:solidFill>
              <a:schemeClr val="tx1"/>
            </a:solidFill>
          </a:endParaRPr>
        </a:p>
      </dsp:txBody>
      <dsp:txXfrm>
        <a:off x="2774358" y="1019981"/>
        <a:ext cx="1405813" cy="752137"/>
      </dsp:txXfrm>
    </dsp:sp>
    <dsp:sp modelId="{FE9FFCE8-9878-40D4-BA24-29E4F6D58D08}">
      <dsp:nvSpPr>
        <dsp:cNvPr id="0" name=""/>
        <dsp:cNvSpPr/>
      </dsp:nvSpPr>
      <dsp:spPr>
        <a:xfrm rot="18688265">
          <a:off x="4032432" y="1002604"/>
          <a:ext cx="1013386" cy="27570"/>
        </a:xfrm>
        <a:custGeom>
          <a:avLst/>
          <a:gdLst/>
          <a:ahLst/>
          <a:cxnLst/>
          <a:rect l="0" t="0" r="0" b="0"/>
          <a:pathLst>
            <a:path>
              <a:moveTo>
                <a:pt x="0" y="13785"/>
              </a:moveTo>
              <a:lnTo>
                <a:pt x="1013386" y="137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4513790" y="991055"/>
        <a:ext cx="50669" cy="50669"/>
      </dsp:txXfrm>
    </dsp:sp>
    <dsp:sp modelId="{3AA5312C-590C-44B9-A5CE-D31173A0B3DF}">
      <dsp:nvSpPr>
        <dsp:cNvPr id="0" name=""/>
        <dsp:cNvSpPr/>
      </dsp:nvSpPr>
      <dsp:spPr>
        <a:xfrm>
          <a:off x="4874679" y="306590"/>
          <a:ext cx="3113809" cy="660278"/>
        </a:xfrm>
        <a:prstGeom prst="roundRect">
          <a:avLst>
            <a:gd name="adj" fmla="val 10000"/>
          </a:avLst>
        </a:prstGeom>
        <a:solidFill>
          <a:schemeClr val="accent3">
            <a:lumMod val="20000"/>
            <a:lumOff val="80000"/>
          </a:schemeClr>
        </a:solidFill>
        <a:ln w="28575" cap="flat" cmpd="sng" algn="ctr">
          <a:solidFill>
            <a:schemeClr val="accent3">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solidFill>
                <a:schemeClr val="tx1"/>
              </a:solidFill>
            </a:rPr>
            <a:t>第</a:t>
          </a:r>
          <a:r>
            <a:rPr kumimoji="1" lang="en-US" altLang="ja-JP" sz="3200" kern="1200" dirty="0" smtClean="0">
              <a:solidFill>
                <a:schemeClr val="tx1"/>
              </a:solidFill>
            </a:rPr>
            <a:t>1</a:t>
          </a:r>
          <a:r>
            <a:rPr kumimoji="1" lang="ja-JP" altLang="en-US" sz="3200" kern="1200" dirty="0" smtClean="0">
              <a:solidFill>
                <a:schemeClr val="tx1"/>
              </a:solidFill>
            </a:rPr>
            <a:t>編　総則</a:t>
          </a:r>
          <a:endParaRPr kumimoji="1" lang="ja-JP" altLang="en-US" sz="3200" kern="1200" dirty="0">
            <a:solidFill>
              <a:schemeClr val="tx1"/>
            </a:solidFill>
          </a:endParaRPr>
        </a:p>
      </dsp:txBody>
      <dsp:txXfrm>
        <a:off x="4894018" y="325929"/>
        <a:ext cx="3075131" cy="621600"/>
      </dsp:txXfrm>
    </dsp:sp>
    <dsp:sp modelId="{FF69561C-F477-448E-A649-41BD9B2A22BA}">
      <dsp:nvSpPr>
        <dsp:cNvPr id="0" name=""/>
        <dsp:cNvSpPr/>
      </dsp:nvSpPr>
      <dsp:spPr>
        <a:xfrm>
          <a:off x="4203571" y="1382264"/>
          <a:ext cx="671107" cy="27570"/>
        </a:xfrm>
        <a:custGeom>
          <a:avLst/>
          <a:gdLst/>
          <a:ahLst/>
          <a:cxnLst/>
          <a:rect l="0" t="0" r="0" b="0"/>
          <a:pathLst>
            <a:path>
              <a:moveTo>
                <a:pt x="0" y="13785"/>
              </a:moveTo>
              <a:lnTo>
                <a:pt x="671107" y="137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4522347" y="1379272"/>
        <a:ext cx="33555" cy="33555"/>
      </dsp:txXfrm>
    </dsp:sp>
    <dsp:sp modelId="{E785BDD1-F14E-44AD-9653-45C2009527CF}">
      <dsp:nvSpPr>
        <dsp:cNvPr id="0" name=""/>
        <dsp:cNvSpPr/>
      </dsp:nvSpPr>
      <dsp:spPr>
        <a:xfrm>
          <a:off x="4874679" y="1065910"/>
          <a:ext cx="3113809" cy="660278"/>
        </a:xfrm>
        <a:prstGeom prst="roundRect">
          <a:avLst>
            <a:gd name="adj" fmla="val 10000"/>
          </a:avLst>
        </a:prstGeom>
        <a:solidFill>
          <a:schemeClr val="accent4">
            <a:lumMod val="20000"/>
            <a:lumOff val="80000"/>
          </a:schemeClr>
        </a:solidFill>
        <a:ln w="28575"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solidFill>
                <a:schemeClr val="tx1"/>
              </a:solidFill>
            </a:rPr>
            <a:t>第</a:t>
          </a:r>
          <a:r>
            <a:rPr kumimoji="1" lang="en-US" altLang="ja-JP" sz="3200" kern="1200" dirty="0" smtClean="0">
              <a:solidFill>
                <a:schemeClr val="tx1"/>
              </a:solidFill>
            </a:rPr>
            <a:t>2</a:t>
          </a:r>
          <a:r>
            <a:rPr kumimoji="1" lang="ja-JP" altLang="en-US" sz="3200" kern="1200" dirty="0" smtClean="0">
              <a:solidFill>
                <a:schemeClr val="tx1"/>
              </a:solidFill>
            </a:rPr>
            <a:t>編　物権</a:t>
          </a:r>
          <a:endParaRPr kumimoji="1" lang="ja-JP" altLang="en-US" sz="3200" kern="1200" dirty="0">
            <a:solidFill>
              <a:schemeClr val="tx1"/>
            </a:solidFill>
          </a:endParaRPr>
        </a:p>
      </dsp:txBody>
      <dsp:txXfrm>
        <a:off x="4894018" y="1085249"/>
        <a:ext cx="3075131" cy="621600"/>
      </dsp:txXfrm>
    </dsp:sp>
    <dsp:sp modelId="{0D8BF32B-FC4A-4C90-BC3A-FB52540D413B}">
      <dsp:nvSpPr>
        <dsp:cNvPr id="0" name=""/>
        <dsp:cNvSpPr/>
      </dsp:nvSpPr>
      <dsp:spPr>
        <a:xfrm rot="2911735">
          <a:off x="4032432" y="1761925"/>
          <a:ext cx="1013386" cy="27570"/>
        </a:xfrm>
        <a:custGeom>
          <a:avLst/>
          <a:gdLst/>
          <a:ahLst/>
          <a:cxnLst/>
          <a:rect l="0" t="0" r="0" b="0"/>
          <a:pathLst>
            <a:path>
              <a:moveTo>
                <a:pt x="0" y="13785"/>
              </a:moveTo>
              <a:lnTo>
                <a:pt x="1013386" y="137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4513790" y="1750375"/>
        <a:ext cx="50669" cy="50669"/>
      </dsp:txXfrm>
    </dsp:sp>
    <dsp:sp modelId="{955FD0E5-34A0-4EED-99CC-E750F65C9DF4}">
      <dsp:nvSpPr>
        <dsp:cNvPr id="0" name=""/>
        <dsp:cNvSpPr/>
      </dsp:nvSpPr>
      <dsp:spPr>
        <a:xfrm>
          <a:off x="4874679" y="1825231"/>
          <a:ext cx="3113809" cy="660278"/>
        </a:xfrm>
        <a:prstGeom prst="roundRect">
          <a:avLst>
            <a:gd name="adj" fmla="val 10000"/>
          </a:avLst>
        </a:prstGeom>
        <a:solidFill>
          <a:schemeClr val="accent6">
            <a:lumMod val="20000"/>
            <a:lumOff val="80000"/>
          </a:schemeClr>
        </a:solidFill>
        <a:ln w="28575"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solidFill>
                <a:schemeClr val="tx1"/>
              </a:solidFill>
            </a:rPr>
            <a:t>第</a:t>
          </a:r>
          <a:r>
            <a:rPr kumimoji="1" lang="en-US" altLang="ja-JP" sz="3200" kern="1200" dirty="0" smtClean="0">
              <a:solidFill>
                <a:schemeClr val="tx1"/>
              </a:solidFill>
            </a:rPr>
            <a:t>3</a:t>
          </a:r>
          <a:r>
            <a:rPr kumimoji="1" lang="ja-JP" altLang="en-US" sz="3200" kern="1200" dirty="0" smtClean="0">
              <a:solidFill>
                <a:schemeClr val="tx1"/>
              </a:solidFill>
            </a:rPr>
            <a:t>編　債権</a:t>
          </a:r>
          <a:endParaRPr kumimoji="1" lang="ja-JP" altLang="en-US" sz="3200" kern="1200" dirty="0">
            <a:solidFill>
              <a:schemeClr val="tx1"/>
            </a:solidFill>
          </a:endParaRPr>
        </a:p>
      </dsp:txBody>
      <dsp:txXfrm>
        <a:off x="4894018" y="1844570"/>
        <a:ext cx="3075131" cy="621600"/>
      </dsp:txXfrm>
    </dsp:sp>
    <dsp:sp modelId="{2053A8AA-3DC0-4671-8D7D-69C53C6482D6}">
      <dsp:nvSpPr>
        <dsp:cNvPr id="0" name=""/>
        <dsp:cNvSpPr/>
      </dsp:nvSpPr>
      <dsp:spPr>
        <a:xfrm rot="4063887">
          <a:off x="2043802" y="2805991"/>
          <a:ext cx="1025645" cy="27570"/>
        </a:xfrm>
        <a:custGeom>
          <a:avLst/>
          <a:gdLst/>
          <a:ahLst/>
          <a:cxnLst/>
          <a:rect l="0" t="0" r="0" b="0"/>
          <a:pathLst>
            <a:path>
              <a:moveTo>
                <a:pt x="0" y="13785"/>
              </a:moveTo>
              <a:lnTo>
                <a:pt x="1025645" y="137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2530983" y="2794135"/>
        <a:ext cx="51282" cy="51282"/>
      </dsp:txXfrm>
    </dsp:sp>
    <dsp:sp modelId="{105C6366-EC2E-4096-B3CB-4D086411F6AE}">
      <dsp:nvSpPr>
        <dsp:cNvPr id="0" name=""/>
        <dsp:cNvSpPr/>
      </dsp:nvSpPr>
      <dsp:spPr>
        <a:xfrm>
          <a:off x="2750958" y="2894883"/>
          <a:ext cx="1452613" cy="798937"/>
        </a:xfrm>
        <a:prstGeom prst="roundRect">
          <a:avLst>
            <a:gd name="adj" fmla="val 10000"/>
          </a:avLst>
        </a:prstGeom>
        <a:solidFill>
          <a:schemeClr val="accent1">
            <a:lumMod val="20000"/>
            <a:lumOff val="80000"/>
          </a:schemeClr>
        </a:solidFill>
        <a:ln w="28575"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solidFill>
                <a:schemeClr val="tx1"/>
              </a:solidFill>
            </a:rPr>
            <a:t>家族法</a:t>
          </a:r>
          <a:endParaRPr kumimoji="1" lang="ja-JP" altLang="en-US" sz="3200" kern="1200" dirty="0">
            <a:solidFill>
              <a:schemeClr val="tx1"/>
            </a:solidFill>
          </a:endParaRPr>
        </a:p>
      </dsp:txBody>
      <dsp:txXfrm>
        <a:off x="2774358" y="2918283"/>
        <a:ext cx="1405813" cy="752137"/>
      </dsp:txXfrm>
    </dsp:sp>
    <dsp:sp modelId="{E204B708-02CC-47B1-8669-C302963ECD79}">
      <dsp:nvSpPr>
        <dsp:cNvPr id="0" name=""/>
        <dsp:cNvSpPr/>
      </dsp:nvSpPr>
      <dsp:spPr>
        <a:xfrm rot="19830132">
          <a:off x="4153597" y="3090736"/>
          <a:ext cx="771055" cy="27570"/>
        </a:xfrm>
        <a:custGeom>
          <a:avLst/>
          <a:gdLst/>
          <a:ahLst/>
          <a:cxnLst/>
          <a:rect l="0" t="0" r="0" b="0"/>
          <a:pathLst>
            <a:path>
              <a:moveTo>
                <a:pt x="0" y="13785"/>
              </a:moveTo>
              <a:lnTo>
                <a:pt x="771055" y="137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4519849" y="3085245"/>
        <a:ext cx="38552" cy="38552"/>
      </dsp:txXfrm>
    </dsp:sp>
    <dsp:sp modelId="{40DCB740-B049-4F56-9563-5A77A9E5A0DE}">
      <dsp:nvSpPr>
        <dsp:cNvPr id="0" name=""/>
        <dsp:cNvSpPr/>
      </dsp:nvSpPr>
      <dsp:spPr>
        <a:xfrm>
          <a:off x="4874679" y="2584552"/>
          <a:ext cx="3113809" cy="660278"/>
        </a:xfrm>
        <a:prstGeom prst="roundRect">
          <a:avLst>
            <a:gd name="adj" fmla="val 10000"/>
          </a:avLst>
        </a:prstGeom>
        <a:solidFill>
          <a:schemeClr val="accent1">
            <a:lumMod val="20000"/>
            <a:lumOff val="80000"/>
          </a:schemeClr>
        </a:solidFill>
        <a:ln w="28575"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solidFill>
                <a:schemeClr val="tx1"/>
              </a:solidFill>
            </a:rPr>
            <a:t>第</a:t>
          </a:r>
          <a:r>
            <a:rPr kumimoji="1" lang="en-US" altLang="ja-JP" sz="3200" kern="1200" dirty="0" smtClean="0">
              <a:solidFill>
                <a:schemeClr val="tx1"/>
              </a:solidFill>
            </a:rPr>
            <a:t>4</a:t>
          </a:r>
          <a:r>
            <a:rPr kumimoji="1" lang="ja-JP" altLang="en-US" sz="3200" kern="1200" dirty="0" smtClean="0">
              <a:solidFill>
                <a:schemeClr val="tx1"/>
              </a:solidFill>
            </a:rPr>
            <a:t>編　親族</a:t>
          </a:r>
          <a:endParaRPr kumimoji="1" lang="ja-JP" altLang="en-US" sz="3200" kern="1200" dirty="0">
            <a:solidFill>
              <a:schemeClr val="tx1"/>
            </a:solidFill>
          </a:endParaRPr>
        </a:p>
      </dsp:txBody>
      <dsp:txXfrm>
        <a:off x="4894018" y="2603891"/>
        <a:ext cx="3075131" cy="621600"/>
      </dsp:txXfrm>
    </dsp:sp>
    <dsp:sp modelId="{C15CD8CF-AD88-4DC1-A12D-A8D1BCAE4F91}">
      <dsp:nvSpPr>
        <dsp:cNvPr id="0" name=""/>
        <dsp:cNvSpPr/>
      </dsp:nvSpPr>
      <dsp:spPr>
        <a:xfrm rot="1769868">
          <a:off x="4153597" y="3470396"/>
          <a:ext cx="771055" cy="27570"/>
        </a:xfrm>
        <a:custGeom>
          <a:avLst/>
          <a:gdLst/>
          <a:ahLst/>
          <a:cxnLst/>
          <a:rect l="0" t="0" r="0" b="0"/>
          <a:pathLst>
            <a:path>
              <a:moveTo>
                <a:pt x="0" y="13785"/>
              </a:moveTo>
              <a:lnTo>
                <a:pt x="771055" y="137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4519849" y="3464905"/>
        <a:ext cx="38552" cy="38552"/>
      </dsp:txXfrm>
    </dsp:sp>
    <dsp:sp modelId="{A5E625EB-7CF8-429F-B23C-B159E1DEE30E}">
      <dsp:nvSpPr>
        <dsp:cNvPr id="0" name=""/>
        <dsp:cNvSpPr/>
      </dsp:nvSpPr>
      <dsp:spPr>
        <a:xfrm>
          <a:off x="4874679" y="3343872"/>
          <a:ext cx="3113809" cy="660278"/>
        </a:xfrm>
        <a:prstGeom prst="roundRect">
          <a:avLst>
            <a:gd name="adj" fmla="val 10000"/>
          </a:avLst>
        </a:prstGeom>
        <a:solidFill>
          <a:schemeClr val="accent5">
            <a:lumMod val="20000"/>
            <a:lumOff val="80000"/>
          </a:schemeClr>
        </a:solidFill>
        <a:ln w="28575" cap="flat" cmpd="sng" algn="ctr">
          <a:solidFill>
            <a:schemeClr val="accent5">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solidFill>
                <a:schemeClr val="tx1"/>
              </a:solidFill>
            </a:rPr>
            <a:t>第</a:t>
          </a:r>
          <a:r>
            <a:rPr kumimoji="1" lang="en-US" altLang="ja-JP" sz="3200" kern="1200" dirty="0" smtClean="0">
              <a:solidFill>
                <a:schemeClr val="tx1"/>
              </a:solidFill>
            </a:rPr>
            <a:t>5</a:t>
          </a:r>
          <a:r>
            <a:rPr kumimoji="1" lang="ja-JP" altLang="en-US" sz="3200" kern="1200" dirty="0" smtClean="0">
              <a:solidFill>
                <a:schemeClr val="tx1"/>
              </a:solidFill>
            </a:rPr>
            <a:t>編　相続</a:t>
          </a:r>
          <a:endParaRPr kumimoji="1" lang="ja-JP" altLang="en-US" sz="3200" kern="1200" dirty="0">
            <a:solidFill>
              <a:schemeClr val="tx1"/>
            </a:solidFill>
          </a:endParaRPr>
        </a:p>
      </dsp:txBody>
      <dsp:txXfrm>
        <a:off x="4894018" y="3363211"/>
        <a:ext cx="3075131" cy="6216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868A39-A57A-49F7-A3F7-692FAF8A9FC5}">
      <dsp:nvSpPr>
        <dsp:cNvPr id="0" name=""/>
        <dsp:cNvSpPr/>
      </dsp:nvSpPr>
      <dsp:spPr>
        <a:xfrm>
          <a:off x="188681" y="1503228"/>
          <a:ext cx="569623" cy="2206489"/>
        </a:xfrm>
        <a:prstGeom prst="roundRect">
          <a:avLst>
            <a:gd name="adj" fmla="val 10000"/>
          </a:avLst>
        </a:prstGeom>
        <a:solidFill>
          <a:schemeClr val="accent2">
            <a:lumMod val="20000"/>
            <a:lumOff val="80000"/>
          </a:schemeClr>
        </a:solidFill>
        <a:ln w="28575">
          <a:solidFill>
            <a:schemeClr val="accent2">
              <a:lumMod val="75000"/>
            </a:schemeClr>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t>民</a:t>
          </a:r>
          <a:r>
            <a:rPr kumimoji="1" lang="en-US" altLang="ja-JP" sz="2400" kern="1200" dirty="0" smtClean="0"/>
            <a:t/>
          </a:r>
          <a:br>
            <a:rPr kumimoji="1" lang="en-US" altLang="ja-JP" sz="2400" kern="1200" dirty="0" smtClean="0"/>
          </a:br>
          <a:r>
            <a:rPr kumimoji="1" lang="ja-JP" altLang="en-US" sz="2400" kern="1200" dirty="0" smtClean="0"/>
            <a:t>法</a:t>
          </a:r>
          <a:endParaRPr kumimoji="1" lang="ja-JP" altLang="en-US" sz="2400" kern="1200" dirty="0"/>
        </a:p>
      </dsp:txBody>
      <dsp:txXfrm>
        <a:off x="205365" y="1519912"/>
        <a:ext cx="536255" cy="2173121"/>
      </dsp:txXfrm>
    </dsp:sp>
    <dsp:sp modelId="{9243FEE9-68C2-45F9-A777-9635D3437675}">
      <dsp:nvSpPr>
        <dsp:cNvPr id="0" name=""/>
        <dsp:cNvSpPr/>
      </dsp:nvSpPr>
      <dsp:spPr>
        <a:xfrm>
          <a:off x="758304" y="2593302"/>
          <a:ext cx="360681" cy="26341"/>
        </a:xfrm>
        <a:custGeom>
          <a:avLst/>
          <a:gdLst/>
          <a:ahLst/>
          <a:cxnLst/>
          <a:rect l="0" t="0" r="0" b="0"/>
          <a:pathLst>
            <a:path>
              <a:moveTo>
                <a:pt x="0" y="13170"/>
              </a:moveTo>
              <a:lnTo>
                <a:pt x="360681" y="131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929628" y="2597455"/>
        <a:ext cx="18034" cy="18034"/>
      </dsp:txXfrm>
    </dsp:sp>
    <dsp:sp modelId="{1E3CEEBE-6AF4-4A30-A1DB-E1B40C13EB14}">
      <dsp:nvSpPr>
        <dsp:cNvPr id="0" name=""/>
        <dsp:cNvSpPr/>
      </dsp:nvSpPr>
      <dsp:spPr>
        <a:xfrm>
          <a:off x="1118986" y="1782437"/>
          <a:ext cx="1050257" cy="1648069"/>
        </a:xfrm>
        <a:prstGeom prst="roundRect">
          <a:avLst>
            <a:gd name="adj" fmla="val 10000"/>
          </a:avLst>
        </a:prstGeom>
        <a:solidFill>
          <a:schemeClr val="accent3">
            <a:lumMod val="20000"/>
            <a:lumOff val="80000"/>
          </a:schemeClr>
        </a:solidFill>
        <a:ln w="28575">
          <a:solidFill>
            <a:schemeClr val="accent3">
              <a:lumMod val="75000"/>
            </a:schemeClr>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t>第</a:t>
          </a:r>
          <a:r>
            <a:rPr kumimoji="1" lang="en-US" altLang="ja-JP" sz="2400" kern="1200" dirty="0" smtClean="0"/>
            <a:t>1</a:t>
          </a:r>
          <a:r>
            <a:rPr kumimoji="1" lang="ja-JP" altLang="en-US" sz="2400" kern="1200" dirty="0" smtClean="0"/>
            <a:t>編</a:t>
          </a:r>
          <a:r>
            <a:rPr kumimoji="1" lang="en-US" altLang="ja-JP" sz="2400" kern="1200" dirty="0" smtClean="0"/>
            <a:t/>
          </a:r>
          <a:br>
            <a:rPr kumimoji="1" lang="en-US" altLang="ja-JP" sz="2400" kern="1200" dirty="0" smtClean="0"/>
          </a:br>
          <a:r>
            <a:rPr kumimoji="1" lang="ja-JP" altLang="en-US" sz="2400" kern="1200" dirty="0" smtClean="0"/>
            <a:t>第</a:t>
          </a:r>
          <a:r>
            <a:rPr kumimoji="1" lang="en-US" altLang="ja-JP" sz="2400" kern="1200" dirty="0" smtClean="0"/>
            <a:t>1</a:t>
          </a:r>
          <a:r>
            <a:rPr kumimoji="1" lang="ja-JP" altLang="en-US" sz="2400" kern="1200" dirty="0" smtClean="0"/>
            <a:t>章</a:t>
          </a:r>
          <a:r>
            <a:rPr kumimoji="1" lang="en-US" altLang="ja-JP" sz="2400" kern="1200" dirty="0" smtClean="0"/>
            <a:t/>
          </a:r>
          <a:br>
            <a:rPr kumimoji="1" lang="en-US" altLang="ja-JP" sz="2400" kern="1200" dirty="0" smtClean="0"/>
          </a:br>
          <a:r>
            <a:rPr kumimoji="1" lang="ja-JP" altLang="en-US" sz="2400" kern="1200" dirty="0" smtClean="0"/>
            <a:t>通則</a:t>
          </a:r>
          <a:endParaRPr kumimoji="1" lang="ja-JP" altLang="en-US" sz="2400" kern="1200" dirty="0"/>
        </a:p>
      </dsp:txBody>
      <dsp:txXfrm>
        <a:off x="1149747" y="1813198"/>
        <a:ext cx="988735" cy="1586547"/>
      </dsp:txXfrm>
    </dsp:sp>
    <dsp:sp modelId="{FAB2A63D-B234-437D-B79D-9301B861DE02}">
      <dsp:nvSpPr>
        <dsp:cNvPr id="0" name=""/>
        <dsp:cNvSpPr/>
      </dsp:nvSpPr>
      <dsp:spPr>
        <a:xfrm rot="17525045">
          <a:off x="1801513" y="2047253"/>
          <a:ext cx="1178564" cy="26341"/>
        </a:xfrm>
        <a:custGeom>
          <a:avLst/>
          <a:gdLst/>
          <a:ahLst/>
          <a:cxnLst/>
          <a:rect l="0" t="0" r="0" b="0"/>
          <a:pathLst>
            <a:path>
              <a:moveTo>
                <a:pt x="0" y="13170"/>
              </a:moveTo>
              <a:lnTo>
                <a:pt x="1178564" y="131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2361331" y="2030960"/>
        <a:ext cx="58928" cy="58928"/>
      </dsp:txXfrm>
    </dsp:sp>
    <dsp:sp modelId="{CE88E1C3-C0D7-414B-AE3B-F3456EF75B6C}">
      <dsp:nvSpPr>
        <dsp:cNvPr id="0" name=""/>
        <dsp:cNvSpPr/>
      </dsp:nvSpPr>
      <dsp:spPr>
        <a:xfrm>
          <a:off x="2612345" y="1049230"/>
          <a:ext cx="2251319" cy="930291"/>
        </a:xfrm>
        <a:prstGeom prst="roundRect">
          <a:avLst>
            <a:gd name="adj" fmla="val 10000"/>
          </a:avLst>
        </a:prstGeom>
        <a:solidFill>
          <a:schemeClr val="accent1">
            <a:lumMod val="20000"/>
            <a:lumOff val="80000"/>
          </a:schemeClr>
        </a:solidFill>
        <a:ln w="28575">
          <a:solidFill>
            <a:schemeClr val="accent1">
              <a:lumMod val="75000"/>
            </a:schemeClr>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t>第</a:t>
          </a:r>
          <a:r>
            <a:rPr kumimoji="1" lang="en-US" altLang="ja-JP" sz="2400" kern="1200" dirty="0" smtClean="0"/>
            <a:t>1</a:t>
          </a:r>
          <a:r>
            <a:rPr kumimoji="1" lang="ja-JP" altLang="en-US" sz="2400" kern="1200" dirty="0" smtClean="0"/>
            <a:t>条</a:t>
          </a:r>
          <a:r>
            <a:rPr kumimoji="1" lang="en-US" altLang="ja-JP" sz="2400" kern="1200" dirty="0" smtClean="0"/>
            <a:t/>
          </a:r>
          <a:br>
            <a:rPr kumimoji="1" lang="en-US" altLang="ja-JP" sz="2400" kern="1200" dirty="0" smtClean="0"/>
          </a:br>
          <a:r>
            <a:rPr kumimoji="1" lang="ja-JP" altLang="en-US" sz="2400" kern="1200" dirty="0" smtClean="0"/>
            <a:t>（私権の制限）</a:t>
          </a:r>
          <a:endParaRPr kumimoji="1" lang="ja-JP" altLang="en-US" sz="2400" kern="1200" dirty="0"/>
        </a:p>
      </dsp:txBody>
      <dsp:txXfrm>
        <a:off x="2639592" y="1076477"/>
        <a:ext cx="2196825" cy="875797"/>
      </dsp:txXfrm>
    </dsp:sp>
    <dsp:sp modelId="{38FB67C4-D01C-4E93-B34D-5B0BA6FD2071}">
      <dsp:nvSpPr>
        <dsp:cNvPr id="0" name=""/>
        <dsp:cNvSpPr/>
      </dsp:nvSpPr>
      <dsp:spPr>
        <a:xfrm rot="17983437">
          <a:off x="4610051" y="1064366"/>
          <a:ext cx="1006048" cy="26341"/>
        </a:xfrm>
        <a:custGeom>
          <a:avLst/>
          <a:gdLst/>
          <a:ahLst/>
          <a:cxnLst/>
          <a:rect l="0" t="0" r="0" b="0"/>
          <a:pathLst>
            <a:path>
              <a:moveTo>
                <a:pt x="0" y="13170"/>
              </a:moveTo>
              <a:lnTo>
                <a:pt x="1006048" y="131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5087924" y="1052386"/>
        <a:ext cx="50302" cy="50302"/>
      </dsp:txXfrm>
    </dsp:sp>
    <dsp:sp modelId="{9C490763-B042-40D2-9DBB-46764C33C32E}">
      <dsp:nvSpPr>
        <dsp:cNvPr id="0" name=""/>
        <dsp:cNvSpPr/>
      </dsp:nvSpPr>
      <dsp:spPr>
        <a:xfrm>
          <a:off x="5362486" y="256280"/>
          <a:ext cx="2996489" cy="768836"/>
        </a:xfrm>
        <a:prstGeom prst="roundRect">
          <a:avLst>
            <a:gd name="adj" fmla="val 10000"/>
          </a:avLst>
        </a:prstGeom>
        <a:solidFill>
          <a:schemeClr val="accent1">
            <a:lumMod val="20000"/>
            <a:lumOff val="80000"/>
          </a:schemeClr>
        </a:solidFill>
        <a:ln w="28575">
          <a:solidFill>
            <a:schemeClr val="accent1">
              <a:lumMod val="75000"/>
            </a:schemeClr>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t>私権の</a:t>
          </a:r>
          <a:r>
            <a:rPr kumimoji="1" lang="en-US" altLang="ja-JP" sz="2400" kern="1200" dirty="0" smtClean="0"/>
            <a:t/>
          </a:r>
          <a:br>
            <a:rPr kumimoji="1" lang="en-US" altLang="ja-JP" sz="2400" kern="1200" dirty="0" smtClean="0"/>
          </a:br>
          <a:r>
            <a:rPr kumimoji="1" lang="ja-JP" altLang="en-US" sz="2400" kern="1200" dirty="0" smtClean="0"/>
            <a:t>公共の福祉適合性</a:t>
          </a:r>
          <a:endParaRPr kumimoji="1" lang="ja-JP" altLang="en-US" sz="2400" kern="1200" dirty="0"/>
        </a:p>
      </dsp:txBody>
      <dsp:txXfrm>
        <a:off x="5385004" y="278798"/>
        <a:ext cx="2951453" cy="723800"/>
      </dsp:txXfrm>
    </dsp:sp>
    <dsp:sp modelId="{D56FDFDF-F96F-4E6F-A0A0-B8BC70373E5A}">
      <dsp:nvSpPr>
        <dsp:cNvPr id="0" name=""/>
        <dsp:cNvSpPr/>
      </dsp:nvSpPr>
      <dsp:spPr>
        <a:xfrm>
          <a:off x="4863665" y="1501205"/>
          <a:ext cx="487721" cy="26341"/>
        </a:xfrm>
        <a:custGeom>
          <a:avLst/>
          <a:gdLst/>
          <a:ahLst/>
          <a:cxnLst/>
          <a:rect l="0" t="0" r="0" b="0"/>
          <a:pathLst>
            <a:path>
              <a:moveTo>
                <a:pt x="0" y="13170"/>
              </a:moveTo>
              <a:lnTo>
                <a:pt x="487721" y="131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5095333" y="1502183"/>
        <a:ext cx="24386" cy="24386"/>
      </dsp:txXfrm>
    </dsp:sp>
    <dsp:sp modelId="{F4F130F1-7E55-4937-92A7-0842AC97393E}">
      <dsp:nvSpPr>
        <dsp:cNvPr id="0" name=""/>
        <dsp:cNvSpPr/>
      </dsp:nvSpPr>
      <dsp:spPr>
        <a:xfrm>
          <a:off x="5351387" y="1129958"/>
          <a:ext cx="2996489" cy="768836"/>
        </a:xfrm>
        <a:prstGeom prst="roundRect">
          <a:avLst>
            <a:gd name="adj" fmla="val 10000"/>
          </a:avLst>
        </a:prstGeom>
        <a:solidFill>
          <a:schemeClr val="accent1">
            <a:lumMod val="20000"/>
            <a:lumOff val="80000"/>
          </a:schemeClr>
        </a:solidFill>
        <a:ln w="28575">
          <a:solidFill>
            <a:schemeClr val="accent1">
              <a:lumMod val="75000"/>
            </a:schemeClr>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t>契約自由の</a:t>
          </a:r>
          <a:r>
            <a:rPr kumimoji="1" lang="en-US" altLang="ja-JP" sz="2400" kern="1200" dirty="0" smtClean="0"/>
            <a:t/>
          </a:r>
          <a:br>
            <a:rPr kumimoji="1" lang="en-US" altLang="ja-JP" sz="2400" kern="1200" dirty="0" smtClean="0"/>
          </a:br>
          <a:r>
            <a:rPr kumimoji="1" lang="ja-JP" altLang="en-US" sz="2400" kern="1200" dirty="0" smtClean="0"/>
            <a:t>信義則による制限</a:t>
          </a:r>
          <a:endParaRPr kumimoji="1" lang="ja-JP" altLang="en-US" sz="2400" kern="1200" dirty="0"/>
        </a:p>
      </dsp:txBody>
      <dsp:txXfrm>
        <a:off x="5373905" y="1152476"/>
        <a:ext cx="2951453" cy="723800"/>
      </dsp:txXfrm>
    </dsp:sp>
    <dsp:sp modelId="{D1BB699A-C498-42E5-81D9-ED4855D0696A}">
      <dsp:nvSpPr>
        <dsp:cNvPr id="0" name=""/>
        <dsp:cNvSpPr/>
      </dsp:nvSpPr>
      <dsp:spPr>
        <a:xfrm rot="3649680">
          <a:off x="4607230" y="1938044"/>
          <a:ext cx="1000591" cy="26341"/>
        </a:xfrm>
        <a:custGeom>
          <a:avLst/>
          <a:gdLst/>
          <a:ahLst/>
          <a:cxnLst/>
          <a:rect l="0" t="0" r="0" b="0"/>
          <a:pathLst>
            <a:path>
              <a:moveTo>
                <a:pt x="0" y="13170"/>
              </a:moveTo>
              <a:lnTo>
                <a:pt x="1000591" y="131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5082511" y="1926200"/>
        <a:ext cx="50029" cy="50029"/>
      </dsp:txXfrm>
    </dsp:sp>
    <dsp:sp modelId="{B0C7E76A-9312-456F-91F1-0C0E8E6DDC01}">
      <dsp:nvSpPr>
        <dsp:cNvPr id="0" name=""/>
        <dsp:cNvSpPr/>
      </dsp:nvSpPr>
      <dsp:spPr>
        <a:xfrm>
          <a:off x="5351387" y="2003635"/>
          <a:ext cx="2996489" cy="768836"/>
        </a:xfrm>
        <a:prstGeom prst="roundRect">
          <a:avLst>
            <a:gd name="adj" fmla="val 10000"/>
          </a:avLst>
        </a:prstGeom>
        <a:solidFill>
          <a:schemeClr val="accent1">
            <a:lumMod val="20000"/>
            <a:lumOff val="80000"/>
          </a:schemeClr>
        </a:solidFill>
        <a:ln w="28575">
          <a:solidFill>
            <a:schemeClr val="accent1">
              <a:lumMod val="75000"/>
            </a:schemeClr>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t>権利濫用の禁止</a:t>
          </a:r>
          <a:endParaRPr kumimoji="1" lang="ja-JP" altLang="en-US" sz="2400" kern="1200" dirty="0"/>
        </a:p>
      </dsp:txBody>
      <dsp:txXfrm>
        <a:off x="5373905" y="2026153"/>
        <a:ext cx="2951453" cy="723800"/>
      </dsp:txXfrm>
    </dsp:sp>
    <dsp:sp modelId="{A48A7494-556F-4949-8F34-B589580D8F94}">
      <dsp:nvSpPr>
        <dsp:cNvPr id="0" name=""/>
        <dsp:cNvSpPr/>
      </dsp:nvSpPr>
      <dsp:spPr>
        <a:xfrm rot="4074955">
          <a:off x="1801513" y="3139350"/>
          <a:ext cx="1178564" cy="26341"/>
        </a:xfrm>
        <a:custGeom>
          <a:avLst/>
          <a:gdLst/>
          <a:ahLst/>
          <a:cxnLst/>
          <a:rect l="0" t="0" r="0" b="0"/>
          <a:pathLst>
            <a:path>
              <a:moveTo>
                <a:pt x="0" y="13170"/>
              </a:moveTo>
              <a:lnTo>
                <a:pt x="1178564" y="131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2361331" y="3123057"/>
        <a:ext cx="58928" cy="58928"/>
      </dsp:txXfrm>
    </dsp:sp>
    <dsp:sp modelId="{F2BFE279-5338-402A-B563-A80F91BA6C4E}">
      <dsp:nvSpPr>
        <dsp:cNvPr id="0" name=""/>
        <dsp:cNvSpPr/>
      </dsp:nvSpPr>
      <dsp:spPr>
        <a:xfrm>
          <a:off x="2612345" y="3233423"/>
          <a:ext cx="2251319" cy="930291"/>
        </a:xfrm>
        <a:prstGeom prst="roundRect">
          <a:avLst>
            <a:gd name="adj" fmla="val 10000"/>
          </a:avLst>
        </a:prstGeom>
        <a:solidFill>
          <a:schemeClr val="accent6">
            <a:lumMod val="20000"/>
            <a:lumOff val="80000"/>
          </a:schemeClr>
        </a:solidFill>
        <a:ln w="28575">
          <a:solidFill>
            <a:schemeClr val="accent6">
              <a:lumMod val="75000"/>
            </a:schemeClr>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t>第</a:t>
          </a:r>
          <a:r>
            <a:rPr kumimoji="1" lang="en-US" altLang="ja-JP" sz="2400" kern="1200" dirty="0" smtClean="0"/>
            <a:t>2</a:t>
          </a:r>
          <a:r>
            <a:rPr kumimoji="1" lang="ja-JP" altLang="en-US" sz="2400" kern="1200" dirty="0" smtClean="0"/>
            <a:t>条</a:t>
          </a:r>
          <a:r>
            <a:rPr kumimoji="1" lang="en-US" altLang="ja-JP" sz="2400" kern="1200" dirty="0" smtClean="0"/>
            <a:t/>
          </a:r>
          <a:br>
            <a:rPr kumimoji="1" lang="en-US" altLang="ja-JP" sz="2400" kern="1200" dirty="0" smtClean="0"/>
          </a:br>
          <a:r>
            <a:rPr kumimoji="1" lang="ja-JP" altLang="en-US" sz="2400" kern="1200" dirty="0" smtClean="0"/>
            <a:t>（私権の目的）</a:t>
          </a:r>
          <a:endParaRPr kumimoji="1" lang="ja-JP" altLang="en-US" sz="2400" kern="1200" dirty="0"/>
        </a:p>
      </dsp:txBody>
      <dsp:txXfrm>
        <a:off x="2639592" y="3260670"/>
        <a:ext cx="2196825" cy="875797"/>
      </dsp:txXfrm>
    </dsp:sp>
    <dsp:sp modelId="{476AB1E0-1E86-4BD5-9B29-8E651F11D9EF}">
      <dsp:nvSpPr>
        <dsp:cNvPr id="0" name=""/>
        <dsp:cNvSpPr/>
      </dsp:nvSpPr>
      <dsp:spPr>
        <a:xfrm rot="19089005">
          <a:off x="4780150" y="3466979"/>
          <a:ext cx="654752" cy="26341"/>
        </a:xfrm>
        <a:custGeom>
          <a:avLst/>
          <a:gdLst/>
          <a:ahLst/>
          <a:cxnLst/>
          <a:rect l="0" t="0" r="0" b="0"/>
          <a:pathLst>
            <a:path>
              <a:moveTo>
                <a:pt x="0" y="13170"/>
              </a:moveTo>
              <a:lnTo>
                <a:pt x="654752" y="131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5091157" y="3463781"/>
        <a:ext cx="32737" cy="32737"/>
      </dsp:txXfrm>
    </dsp:sp>
    <dsp:sp modelId="{75CEC9BE-4E4A-42F4-856D-C254161D16B9}">
      <dsp:nvSpPr>
        <dsp:cNvPr id="0" name=""/>
        <dsp:cNvSpPr/>
      </dsp:nvSpPr>
      <dsp:spPr>
        <a:xfrm>
          <a:off x="5351387" y="2877312"/>
          <a:ext cx="2996489" cy="768836"/>
        </a:xfrm>
        <a:prstGeom prst="roundRect">
          <a:avLst>
            <a:gd name="adj" fmla="val 10000"/>
          </a:avLst>
        </a:prstGeom>
        <a:solidFill>
          <a:schemeClr val="accent6">
            <a:lumMod val="20000"/>
            <a:lumOff val="80000"/>
          </a:schemeClr>
        </a:solidFill>
        <a:ln w="28575">
          <a:solidFill>
            <a:schemeClr val="accent6">
              <a:lumMod val="75000"/>
            </a:schemeClr>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t>個人の尊厳</a:t>
          </a:r>
          <a:endParaRPr kumimoji="1" lang="ja-JP" altLang="en-US" sz="2400" kern="1200" dirty="0"/>
        </a:p>
      </dsp:txBody>
      <dsp:txXfrm>
        <a:off x="5373905" y="2899830"/>
        <a:ext cx="2951453" cy="723800"/>
      </dsp:txXfrm>
    </dsp:sp>
    <dsp:sp modelId="{35AD5BF0-918F-415B-A7B7-8BC302CE009D}">
      <dsp:nvSpPr>
        <dsp:cNvPr id="0" name=""/>
        <dsp:cNvSpPr/>
      </dsp:nvSpPr>
      <dsp:spPr>
        <a:xfrm rot="2510995">
          <a:off x="4780150" y="3903818"/>
          <a:ext cx="654752" cy="26341"/>
        </a:xfrm>
        <a:custGeom>
          <a:avLst/>
          <a:gdLst/>
          <a:ahLst/>
          <a:cxnLst/>
          <a:rect l="0" t="0" r="0" b="0"/>
          <a:pathLst>
            <a:path>
              <a:moveTo>
                <a:pt x="0" y="13170"/>
              </a:moveTo>
              <a:lnTo>
                <a:pt x="654752" y="131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
            <a:lnSpc>
              <a:spcPct val="90000"/>
            </a:lnSpc>
            <a:spcBef>
              <a:spcPct val="0"/>
            </a:spcBef>
            <a:spcAft>
              <a:spcPct val="35000"/>
            </a:spcAft>
          </a:pPr>
          <a:endParaRPr kumimoji="1" lang="ja-JP" altLang="en-US" sz="200" kern="1200"/>
        </a:p>
      </dsp:txBody>
      <dsp:txXfrm>
        <a:off x="5091157" y="3900619"/>
        <a:ext cx="32737" cy="32737"/>
      </dsp:txXfrm>
    </dsp:sp>
    <dsp:sp modelId="{EE698230-9CC2-4CB7-8FFB-D549916421EE}">
      <dsp:nvSpPr>
        <dsp:cNvPr id="0" name=""/>
        <dsp:cNvSpPr/>
      </dsp:nvSpPr>
      <dsp:spPr>
        <a:xfrm>
          <a:off x="5351387" y="3750990"/>
          <a:ext cx="2996489" cy="768836"/>
        </a:xfrm>
        <a:prstGeom prst="roundRect">
          <a:avLst>
            <a:gd name="adj" fmla="val 10000"/>
          </a:avLst>
        </a:prstGeom>
        <a:solidFill>
          <a:schemeClr val="accent6">
            <a:lumMod val="20000"/>
            <a:lumOff val="80000"/>
          </a:schemeClr>
        </a:solidFill>
        <a:ln w="28575">
          <a:solidFill>
            <a:schemeClr val="accent6">
              <a:lumMod val="75000"/>
            </a:schemeClr>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t>両性の本質的平等</a:t>
          </a:r>
          <a:endParaRPr kumimoji="1" lang="ja-JP" altLang="en-US" sz="2400" kern="1200" dirty="0"/>
        </a:p>
      </dsp:txBody>
      <dsp:txXfrm>
        <a:off x="5373905" y="3773508"/>
        <a:ext cx="2951453" cy="7238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C69B5A-748E-414B-976B-375BFDFF7B85}">
      <dsp:nvSpPr>
        <dsp:cNvPr id="0" name=""/>
        <dsp:cNvSpPr/>
      </dsp:nvSpPr>
      <dsp:spPr>
        <a:xfrm>
          <a:off x="952" y="1128977"/>
          <a:ext cx="2077268" cy="1382422"/>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第</a:t>
          </a:r>
          <a:r>
            <a:rPr kumimoji="1" lang="en-US" altLang="ja-JP" sz="2400" b="1" kern="1200" dirty="0"/>
            <a:t>1</a:t>
          </a:r>
          <a:r>
            <a:rPr kumimoji="1" lang="ja-JP" altLang="en-US" sz="2400" b="1" kern="1200" dirty="0"/>
            <a:t>編 総則</a:t>
          </a:r>
          <a:r>
            <a:rPr kumimoji="1" lang="en-US" altLang="ja-JP" sz="2400" b="1" kern="1200" dirty="0"/>
            <a:t/>
          </a:r>
          <a:br>
            <a:rPr kumimoji="1" lang="en-US" altLang="ja-JP" sz="2400" b="1" kern="1200" dirty="0"/>
          </a:br>
          <a:r>
            <a:rPr kumimoji="1" lang="en-US" altLang="ja-JP" sz="2400" b="1" kern="1200" dirty="0"/>
            <a:t/>
          </a:r>
          <a:br>
            <a:rPr kumimoji="1" lang="en-US" altLang="ja-JP" sz="2400" b="1" kern="1200" dirty="0"/>
          </a:br>
          <a:r>
            <a:rPr kumimoji="1" lang="ja-JP" altLang="en-US" sz="2400" b="1" kern="1200" dirty="0"/>
            <a:t>第</a:t>
          </a:r>
          <a:r>
            <a:rPr kumimoji="1" lang="en-US" altLang="ja-JP" sz="2400" b="1" kern="1200" dirty="0"/>
            <a:t>1</a:t>
          </a:r>
          <a:r>
            <a:rPr kumimoji="1" lang="ja-JP" altLang="en-US" sz="2400" b="1" kern="1200" dirty="0"/>
            <a:t>章　通則</a:t>
          </a:r>
        </a:p>
      </dsp:txBody>
      <dsp:txXfrm>
        <a:off x="41442" y="1169467"/>
        <a:ext cx="1996288" cy="1301442"/>
      </dsp:txXfrm>
    </dsp:sp>
    <dsp:sp modelId="{CA051721-4BE2-4E80-BA13-A1FAA68892E7}">
      <dsp:nvSpPr>
        <dsp:cNvPr id="0" name=""/>
        <dsp:cNvSpPr/>
      </dsp:nvSpPr>
      <dsp:spPr>
        <a:xfrm rot="17246393">
          <a:off x="1693492" y="1282628"/>
          <a:ext cx="1098760" cy="26868"/>
        </a:xfrm>
        <a:custGeom>
          <a:avLst/>
          <a:gdLst/>
          <a:ahLst/>
          <a:cxnLst/>
          <a:rect l="0" t="0" r="0" b="0"/>
          <a:pathLst>
            <a:path>
              <a:moveTo>
                <a:pt x="0" y="13434"/>
              </a:moveTo>
              <a:lnTo>
                <a:pt x="1098760" y="134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215404" y="1268593"/>
        <a:ext cx="54938" cy="54938"/>
      </dsp:txXfrm>
    </dsp:sp>
    <dsp:sp modelId="{37A6CE6F-3881-473A-8592-B4203E6693DF}">
      <dsp:nvSpPr>
        <dsp:cNvPr id="0" name=""/>
        <dsp:cNvSpPr/>
      </dsp:nvSpPr>
      <dsp:spPr>
        <a:xfrm>
          <a:off x="2407525" y="381761"/>
          <a:ext cx="1888425" cy="780347"/>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 権利の主体</a:t>
          </a:r>
        </a:p>
      </dsp:txBody>
      <dsp:txXfrm>
        <a:off x="2430381" y="404617"/>
        <a:ext cx="1842713" cy="734635"/>
      </dsp:txXfrm>
    </dsp:sp>
    <dsp:sp modelId="{B85CD550-0B22-40BC-B671-BDBB2F1251A3}">
      <dsp:nvSpPr>
        <dsp:cNvPr id="0" name=""/>
        <dsp:cNvSpPr/>
      </dsp:nvSpPr>
      <dsp:spPr>
        <a:xfrm rot="19799211">
          <a:off x="4253158" y="598873"/>
          <a:ext cx="638258" cy="26868"/>
        </a:xfrm>
        <a:custGeom>
          <a:avLst/>
          <a:gdLst/>
          <a:ahLst/>
          <a:cxnLst/>
          <a:rect l="0" t="0" r="0" b="0"/>
          <a:pathLst>
            <a:path>
              <a:moveTo>
                <a:pt x="0" y="13434"/>
              </a:moveTo>
              <a:lnTo>
                <a:pt x="638258" y="134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4556331" y="596351"/>
        <a:ext cx="31912" cy="31912"/>
      </dsp:txXfrm>
    </dsp:sp>
    <dsp:sp modelId="{9AF88CFD-E36A-4E63-919F-7C031DE62761}">
      <dsp:nvSpPr>
        <dsp:cNvPr id="0" name=""/>
        <dsp:cNvSpPr/>
      </dsp:nvSpPr>
      <dsp:spPr>
        <a:xfrm>
          <a:off x="4848625" y="159535"/>
          <a:ext cx="2764845" cy="586287"/>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kumimoji="1" lang="ja-JP" altLang="en-US" sz="2400" b="1" kern="1200"/>
            <a:t> 第</a:t>
          </a:r>
          <a:r>
            <a:rPr kumimoji="1" lang="en-US" altLang="ja-JP" sz="2400" b="1" kern="1200"/>
            <a:t>2</a:t>
          </a:r>
          <a:r>
            <a:rPr kumimoji="1" lang="ja-JP" altLang="en-US" sz="2400" b="1" kern="1200"/>
            <a:t>章　人</a:t>
          </a:r>
        </a:p>
      </dsp:txBody>
      <dsp:txXfrm>
        <a:off x="4865797" y="176707"/>
        <a:ext cx="2730501" cy="551943"/>
      </dsp:txXfrm>
    </dsp:sp>
    <dsp:sp modelId="{79F8CC58-EAA2-443B-86AA-BC916B1B5EDB}">
      <dsp:nvSpPr>
        <dsp:cNvPr id="0" name=""/>
        <dsp:cNvSpPr/>
      </dsp:nvSpPr>
      <dsp:spPr>
        <a:xfrm rot="1952496">
          <a:off x="4242864" y="940385"/>
          <a:ext cx="676259" cy="26868"/>
        </a:xfrm>
        <a:custGeom>
          <a:avLst/>
          <a:gdLst/>
          <a:ahLst/>
          <a:cxnLst/>
          <a:rect l="0" t="0" r="0" b="0"/>
          <a:pathLst>
            <a:path>
              <a:moveTo>
                <a:pt x="0" y="13434"/>
              </a:moveTo>
              <a:lnTo>
                <a:pt x="676259" y="134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4564087" y="936913"/>
        <a:ext cx="33812" cy="33812"/>
      </dsp:txXfrm>
    </dsp:sp>
    <dsp:sp modelId="{856057BE-661D-4D5F-BE4B-38B8C9067659}">
      <dsp:nvSpPr>
        <dsp:cNvPr id="0" name=""/>
        <dsp:cNvSpPr/>
      </dsp:nvSpPr>
      <dsp:spPr>
        <a:xfrm>
          <a:off x="4866038" y="842559"/>
          <a:ext cx="2764845" cy="586287"/>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kumimoji="1" lang="ja-JP" altLang="en-US" sz="2400" b="1" kern="1200"/>
            <a:t> 第</a:t>
          </a:r>
          <a:r>
            <a:rPr kumimoji="1" lang="en-US" altLang="ja-JP" sz="2400" b="1" kern="1200"/>
            <a:t>3</a:t>
          </a:r>
          <a:r>
            <a:rPr kumimoji="1" lang="ja-JP" altLang="en-US" sz="2400" b="1" kern="1200"/>
            <a:t>章　法人</a:t>
          </a:r>
        </a:p>
      </dsp:txBody>
      <dsp:txXfrm>
        <a:off x="4883210" y="859731"/>
        <a:ext cx="2730501" cy="551943"/>
      </dsp:txXfrm>
    </dsp:sp>
    <dsp:sp modelId="{6B2148FD-9B83-4307-A761-2EA193623FAD}">
      <dsp:nvSpPr>
        <dsp:cNvPr id="0" name=""/>
        <dsp:cNvSpPr/>
      </dsp:nvSpPr>
      <dsp:spPr>
        <a:xfrm rot="21574055">
          <a:off x="2078216" y="1805450"/>
          <a:ext cx="345655" cy="26868"/>
        </a:xfrm>
        <a:custGeom>
          <a:avLst/>
          <a:gdLst/>
          <a:ahLst/>
          <a:cxnLst/>
          <a:rect l="0" t="0" r="0" b="0"/>
          <a:pathLst>
            <a:path>
              <a:moveTo>
                <a:pt x="0" y="13434"/>
              </a:moveTo>
              <a:lnTo>
                <a:pt x="345655" y="134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242402" y="1810242"/>
        <a:ext cx="17282" cy="17282"/>
      </dsp:txXfrm>
    </dsp:sp>
    <dsp:sp modelId="{96DDAAE8-635A-4DA1-8F09-F0321DA0A012}">
      <dsp:nvSpPr>
        <dsp:cNvPr id="0" name=""/>
        <dsp:cNvSpPr/>
      </dsp:nvSpPr>
      <dsp:spPr>
        <a:xfrm>
          <a:off x="2423867" y="1427406"/>
          <a:ext cx="1888425" cy="780347"/>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 権利の客体</a:t>
          </a:r>
        </a:p>
      </dsp:txBody>
      <dsp:txXfrm>
        <a:off x="2446723" y="1450262"/>
        <a:ext cx="1842713" cy="734635"/>
      </dsp:txXfrm>
    </dsp:sp>
    <dsp:sp modelId="{416C543F-FBB7-4B9A-95E3-37243FE1EC2C}">
      <dsp:nvSpPr>
        <dsp:cNvPr id="0" name=""/>
        <dsp:cNvSpPr/>
      </dsp:nvSpPr>
      <dsp:spPr>
        <a:xfrm rot="7358">
          <a:off x="4312292" y="1804719"/>
          <a:ext cx="536334" cy="26868"/>
        </a:xfrm>
        <a:custGeom>
          <a:avLst/>
          <a:gdLst/>
          <a:ahLst/>
          <a:cxnLst/>
          <a:rect l="0" t="0" r="0" b="0"/>
          <a:pathLst>
            <a:path>
              <a:moveTo>
                <a:pt x="0" y="13434"/>
              </a:moveTo>
              <a:lnTo>
                <a:pt x="536334" y="134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4567050" y="1804745"/>
        <a:ext cx="26816" cy="26816"/>
      </dsp:txXfrm>
    </dsp:sp>
    <dsp:sp modelId="{8D94C3DB-A16F-442D-8EAF-CEE546FD901B}">
      <dsp:nvSpPr>
        <dsp:cNvPr id="0" name=""/>
        <dsp:cNvSpPr/>
      </dsp:nvSpPr>
      <dsp:spPr>
        <a:xfrm>
          <a:off x="4848625" y="1525584"/>
          <a:ext cx="2764845" cy="586287"/>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kumimoji="1" lang="ja-JP" altLang="en-US" sz="2400" b="1" kern="1200"/>
            <a:t> 第</a:t>
          </a:r>
          <a:r>
            <a:rPr kumimoji="1" lang="en-US" altLang="ja-JP" sz="2400" b="1" kern="1200"/>
            <a:t>4</a:t>
          </a:r>
          <a:r>
            <a:rPr kumimoji="1" lang="ja-JP" altLang="en-US" sz="2400" b="1" kern="1200"/>
            <a:t>章　物</a:t>
          </a:r>
        </a:p>
      </dsp:txBody>
      <dsp:txXfrm>
        <a:off x="4865797" y="1542756"/>
        <a:ext cx="2730501" cy="551943"/>
      </dsp:txXfrm>
    </dsp:sp>
    <dsp:sp modelId="{5DB7F1A5-2847-4E7C-8429-F763F79D3665}">
      <dsp:nvSpPr>
        <dsp:cNvPr id="0" name=""/>
        <dsp:cNvSpPr/>
      </dsp:nvSpPr>
      <dsp:spPr>
        <a:xfrm rot="4522787">
          <a:off x="1550730" y="2489496"/>
          <a:ext cx="1411177" cy="26868"/>
        </a:xfrm>
        <a:custGeom>
          <a:avLst/>
          <a:gdLst/>
          <a:ahLst/>
          <a:cxnLst/>
          <a:rect l="0" t="0" r="0" b="0"/>
          <a:pathLst>
            <a:path>
              <a:moveTo>
                <a:pt x="0" y="13434"/>
              </a:moveTo>
              <a:lnTo>
                <a:pt x="1411177" y="134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221039" y="2467651"/>
        <a:ext cx="70558" cy="70558"/>
      </dsp:txXfrm>
    </dsp:sp>
    <dsp:sp modelId="{8CA8A151-AA49-41DE-80D0-D23B9CB465C9}">
      <dsp:nvSpPr>
        <dsp:cNvPr id="0" name=""/>
        <dsp:cNvSpPr/>
      </dsp:nvSpPr>
      <dsp:spPr>
        <a:xfrm>
          <a:off x="2434417" y="2795498"/>
          <a:ext cx="1888425" cy="780347"/>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a:t> 権利の変動</a:t>
          </a:r>
        </a:p>
      </dsp:txBody>
      <dsp:txXfrm>
        <a:off x="2457273" y="2818354"/>
        <a:ext cx="1842713" cy="734635"/>
      </dsp:txXfrm>
    </dsp:sp>
    <dsp:sp modelId="{EEB8E8FA-0A9C-4555-8573-5214F9DD3C6F}">
      <dsp:nvSpPr>
        <dsp:cNvPr id="0" name=""/>
        <dsp:cNvSpPr/>
      </dsp:nvSpPr>
      <dsp:spPr>
        <a:xfrm rot="18433736">
          <a:off x="4153200" y="2830278"/>
          <a:ext cx="858954" cy="26868"/>
        </a:xfrm>
        <a:custGeom>
          <a:avLst/>
          <a:gdLst/>
          <a:ahLst/>
          <a:cxnLst/>
          <a:rect l="0" t="0" r="0" b="0"/>
          <a:pathLst>
            <a:path>
              <a:moveTo>
                <a:pt x="0" y="13434"/>
              </a:moveTo>
              <a:lnTo>
                <a:pt x="858954" y="134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4561203" y="2822238"/>
        <a:ext cx="42947" cy="42947"/>
      </dsp:txXfrm>
    </dsp:sp>
    <dsp:sp modelId="{CA46B44B-77AC-4F85-AEB1-1B34E6C18D86}">
      <dsp:nvSpPr>
        <dsp:cNvPr id="0" name=""/>
        <dsp:cNvSpPr/>
      </dsp:nvSpPr>
      <dsp:spPr>
        <a:xfrm>
          <a:off x="4842511" y="2208608"/>
          <a:ext cx="2764845" cy="58628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kumimoji="1" lang="ja-JP" altLang="en-US" sz="2400" b="1" kern="1200" dirty="0"/>
            <a:t> </a:t>
          </a:r>
          <a:r>
            <a:rPr kumimoji="1" lang="ja-JP" altLang="en-US" sz="2400" b="1" kern="1200" dirty="0">
              <a:hlinkClick xmlns:r="http://schemas.openxmlformats.org/officeDocument/2006/relationships" r:id="" action="ppaction://hlinksldjump"/>
            </a:rPr>
            <a:t>第</a:t>
          </a:r>
          <a:r>
            <a:rPr kumimoji="1" lang="en-US" altLang="ja-JP" sz="2400" b="1" kern="1200" dirty="0">
              <a:hlinkClick xmlns:r="http://schemas.openxmlformats.org/officeDocument/2006/relationships" r:id="" action="ppaction://hlinksldjump"/>
            </a:rPr>
            <a:t>5</a:t>
          </a:r>
          <a:r>
            <a:rPr kumimoji="1" lang="ja-JP" altLang="en-US" sz="2400" b="1" kern="1200" dirty="0">
              <a:hlinkClick xmlns:r="http://schemas.openxmlformats.org/officeDocument/2006/relationships" r:id="" action="ppaction://hlinksldjump"/>
            </a:rPr>
            <a:t>章　法律行為</a:t>
          </a:r>
          <a:endParaRPr kumimoji="1" lang="ja-JP" altLang="en-US" sz="2400" b="1" kern="1200" dirty="0"/>
        </a:p>
      </dsp:txBody>
      <dsp:txXfrm>
        <a:off x="4859683" y="2225780"/>
        <a:ext cx="2730501" cy="551943"/>
      </dsp:txXfrm>
    </dsp:sp>
    <dsp:sp modelId="{DFB39381-11CD-446C-8C58-75DF455A59ED}">
      <dsp:nvSpPr>
        <dsp:cNvPr id="0" name=""/>
        <dsp:cNvSpPr/>
      </dsp:nvSpPr>
      <dsp:spPr>
        <a:xfrm rot="21594014">
          <a:off x="4322843" y="3171790"/>
          <a:ext cx="514780" cy="26868"/>
        </a:xfrm>
        <a:custGeom>
          <a:avLst/>
          <a:gdLst/>
          <a:ahLst/>
          <a:cxnLst/>
          <a:rect l="0" t="0" r="0" b="0"/>
          <a:pathLst>
            <a:path>
              <a:moveTo>
                <a:pt x="0" y="13434"/>
              </a:moveTo>
              <a:lnTo>
                <a:pt x="514780" y="134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4567363" y="3172355"/>
        <a:ext cx="25739" cy="25739"/>
      </dsp:txXfrm>
    </dsp:sp>
    <dsp:sp modelId="{24DE1220-AEC8-496C-8123-8754BE257BD8}">
      <dsp:nvSpPr>
        <dsp:cNvPr id="0" name=""/>
        <dsp:cNvSpPr/>
      </dsp:nvSpPr>
      <dsp:spPr>
        <a:xfrm>
          <a:off x="4837623" y="2891632"/>
          <a:ext cx="2764845" cy="586287"/>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kumimoji="1" lang="ja-JP" altLang="en-US" sz="2400" b="1" kern="1200"/>
            <a:t> 第</a:t>
          </a:r>
          <a:r>
            <a:rPr kumimoji="1" lang="en-US" altLang="ja-JP" sz="2400" b="1" kern="1200"/>
            <a:t>6</a:t>
          </a:r>
          <a:r>
            <a:rPr kumimoji="1" lang="ja-JP" altLang="en-US" sz="2400" b="1" kern="1200"/>
            <a:t>章　期間の計算</a:t>
          </a:r>
        </a:p>
      </dsp:txBody>
      <dsp:txXfrm>
        <a:off x="4854795" y="2908804"/>
        <a:ext cx="2730501" cy="551943"/>
      </dsp:txXfrm>
    </dsp:sp>
    <dsp:sp modelId="{E483BDC1-83A2-406B-B89C-870B647211DB}">
      <dsp:nvSpPr>
        <dsp:cNvPr id="0" name=""/>
        <dsp:cNvSpPr/>
      </dsp:nvSpPr>
      <dsp:spPr>
        <a:xfrm rot="3125686">
          <a:off x="4156146" y="3513302"/>
          <a:ext cx="864516" cy="26868"/>
        </a:xfrm>
        <a:custGeom>
          <a:avLst/>
          <a:gdLst/>
          <a:ahLst/>
          <a:cxnLst/>
          <a:rect l="0" t="0" r="0" b="0"/>
          <a:pathLst>
            <a:path>
              <a:moveTo>
                <a:pt x="0" y="13434"/>
              </a:moveTo>
              <a:lnTo>
                <a:pt x="864516" y="134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4566791" y="3505123"/>
        <a:ext cx="43225" cy="43225"/>
      </dsp:txXfrm>
    </dsp:sp>
    <dsp:sp modelId="{8F453883-04F3-4C0C-9A64-6DEFD75CF7FE}">
      <dsp:nvSpPr>
        <dsp:cNvPr id="0" name=""/>
        <dsp:cNvSpPr/>
      </dsp:nvSpPr>
      <dsp:spPr>
        <a:xfrm>
          <a:off x="4853965" y="3574656"/>
          <a:ext cx="2764845" cy="586287"/>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kumimoji="1" lang="ja-JP" altLang="en-US" sz="2400" b="1" kern="1200"/>
            <a:t> 第</a:t>
          </a:r>
          <a:r>
            <a:rPr kumimoji="1" lang="en-US" altLang="ja-JP" sz="2400" b="1" kern="1200"/>
            <a:t>7</a:t>
          </a:r>
          <a:r>
            <a:rPr kumimoji="1" lang="ja-JP" altLang="en-US" sz="2400" b="1" kern="1200"/>
            <a:t>章　時効</a:t>
          </a:r>
        </a:p>
      </dsp:txBody>
      <dsp:txXfrm>
        <a:off x="4871137" y="3591828"/>
        <a:ext cx="2730501" cy="5519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C69B5A-748E-414B-976B-375BFDFF7B85}">
      <dsp:nvSpPr>
        <dsp:cNvPr id="0" name=""/>
        <dsp:cNvSpPr/>
      </dsp:nvSpPr>
      <dsp:spPr>
        <a:xfrm>
          <a:off x="1336" y="1650503"/>
          <a:ext cx="1865393" cy="1025968"/>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t>第</a:t>
          </a:r>
          <a:r>
            <a:rPr kumimoji="1" lang="en-US" altLang="ja-JP" sz="2400" b="1" kern="1200" dirty="0" smtClean="0"/>
            <a:t>5</a:t>
          </a:r>
          <a:r>
            <a:rPr kumimoji="1" lang="ja-JP" altLang="en-US" sz="2400" b="1" kern="1200" dirty="0" smtClean="0"/>
            <a:t>章</a:t>
          </a:r>
          <a:r>
            <a:rPr kumimoji="1" lang="en-US" altLang="ja-JP" sz="2400" b="1" kern="1200" dirty="0" smtClean="0"/>
            <a:t/>
          </a:r>
          <a:br>
            <a:rPr kumimoji="1" lang="en-US" altLang="ja-JP" sz="2400" b="1" kern="1200" dirty="0" smtClean="0"/>
          </a:br>
          <a:r>
            <a:rPr kumimoji="1" lang="ja-JP" altLang="en-US" sz="2400" b="1" kern="1200" dirty="0" smtClean="0"/>
            <a:t>法律</a:t>
          </a:r>
          <a:r>
            <a:rPr kumimoji="1" lang="ja-JP" altLang="en-US" sz="2400" b="1" kern="1200" dirty="0"/>
            <a:t>行為</a:t>
          </a:r>
        </a:p>
      </dsp:txBody>
      <dsp:txXfrm>
        <a:off x="31386" y="1680553"/>
        <a:ext cx="1805293" cy="965868"/>
      </dsp:txXfrm>
    </dsp:sp>
    <dsp:sp modelId="{CA051721-4BE2-4E80-BA13-A1FAA68892E7}">
      <dsp:nvSpPr>
        <dsp:cNvPr id="0" name=""/>
        <dsp:cNvSpPr/>
      </dsp:nvSpPr>
      <dsp:spPr>
        <a:xfrm rot="16996228">
          <a:off x="1189743" y="1297650"/>
          <a:ext cx="1757374" cy="21226"/>
        </a:xfrm>
        <a:custGeom>
          <a:avLst/>
          <a:gdLst/>
          <a:ahLst/>
          <a:cxnLst/>
          <a:rect l="0" t="0" r="0" b="0"/>
          <a:pathLst>
            <a:path>
              <a:moveTo>
                <a:pt x="0" y="10613"/>
              </a:moveTo>
              <a:lnTo>
                <a:pt x="1757374" y="106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024496" y="1264329"/>
        <a:ext cx="87868" cy="87868"/>
      </dsp:txXfrm>
    </dsp:sp>
    <dsp:sp modelId="{37A6CE6F-3881-473A-8592-B4203E6693DF}">
      <dsp:nvSpPr>
        <dsp:cNvPr id="0" name=""/>
        <dsp:cNvSpPr/>
      </dsp:nvSpPr>
      <dsp:spPr>
        <a:xfrm>
          <a:off x="2270132" y="67624"/>
          <a:ext cx="2051937" cy="770829"/>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kumimoji="1" lang="ja-JP" altLang="en-US" sz="2400" b="1" kern="1200" dirty="0" smtClean="0"/>
            <a:t>　第</a:t>
          </a:r>
          <a:r>
            <a:rPr kumimoji="1" lang="en-US" altLang="ja-JP" sz="2400" b="1" kern="1200" dirty="0" smtClean="0"/>
            <a:t>1</a:t>
          </a:r>
          <a:r>
            <a:rPr kumimoji="1" lang="ja-JP" altLang="en-US" sz="2400" b="1" kern="1200" dirty="0"/>
            <a:t>節　総則</a:t>
          </a:r>
        </a:p>
      </dsp:txBody>
      <dsp:txXfrm>
        <a:off x="2292709" y="90201"/>
        <a:ext cx="2006783" cy="725675"/>
      </dsp:txXfrm>
    </dsp:sp>
    <dsp:sp modelId="{6B2148FD-9B83-4307-A761-2EA193623FAD}">
      <dsp:nvSpPr>
        <dsp:cNvPr id="0" name=""/>
        <dsp:cNvSpPr/>
      </dsp:nvSpPr>
      <dsp:spPr>
        <a:xfrm rot="17767706">
          <a:off x="1601943" y="1728068"/>
          <a:ext cx="946316" cy="21226"/>
        </a:xfrm>
        <a:custGeom>
          <a:avLst/>
          <a:gdLst/>
          <a:ahLst/>
          <a:cxnLst/>
          <a:rect l="0" t="0" r="0" b="0"/>
          <a:pathLst>
            <a:path>
              <a:moveTo>
                <a:pt x="0" y="10613"/>
              </a:moveTo>
              <a:lnTo>
                <a:pt x="946316" y="106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051443" y="1715024"/>
        <a:ext cx="47315" cy="47315"/>
      </dsp:txXfrm>
    </dsp:sp>
    <dsp:sp modelId="{96DDAAE8-635A-4DA1-8F09-F0321DA0A012}">
      <dsp:nvSpPr>
        <dsp:cNvPr id="0" name=""/>
        <dsp:cNvSpPr/>
      </dsp:nvSpPr>
      <dsp:spPr>
        <a:xfrm>
          <a:off x="2283473" y="928461"/>
          <a:ext cx="2051937" cy="770829"/>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 法律行為</a:t>
          </a:r>
          <a:r>
            <a:rPr kumimoji="1" lang="ja-JP" altLang="en-US" sz="2400" b="1" kern="1200" dirty="0" smtClean="0"/>
            <a:t>の</a:t>
          </a:r>
          <a:r>
            <a:rPr kumimoji="1" lang="en-US" altLang="ja-JP" sz="2400" b="1" kern="1200" dirty="0" smtClean="0"/>
            <a:t/>
          </a:r>
          <a:br>
            <a:rPr kumimoji="1" lang="en-US" altLang="ja-JP" sz="2400" b="1" kern="1200" dirty="0" smtClean="0"/>
          </a:br>
          <a:r>
            <a:rPr kumimoji="1" lang="ja-JP" altLang="en-US" sz="2400" b="1" kern="1200" dirty="0" smtClean="0"/>
            <a:t>構成</a:t>
          </a:r>
          <a:r>
            <a:rPr kumimoji="1" lang="ja-JP" altLang="en-US" sz="2400" b="1" kern="1200" dirty="0"/>
            <a:t>要素</a:t>
          </a:r>
        </a:p>
      </dsp:txBody>
      <dsp:txXfrm>
        <a:off x="2306050" y="951038"/>
        <a:ext cx="2006783" cy="725675"/>
      </dsp:txXfrm>
    </dsp:sp>
    <dsp:sp modelId="{416C543F-FBB7-4B9A-95E3-37243FE1EC2C}">
      <dsp:nvSpPr>
        <dsp:cNvPr id="0" name=""/>
        <dsp:cNvSpPr/>
      </dsp:nvSpPr>
      <dsp:spPr>
        <a:xfrm rot="21530804">
          <a:off x="4335367" y="1299006"/>
          <a:ext cx="422978" cy="21226"/>
        </a:xfrm>
        <a:custGeom>
          <a:avLst/>
          <a:gdLst/>
          <a:ahLst/>
          <a:cxnLst/>
          <a:rect l="0" t="0" r="0" b="0"/>
          <a:pathLst>
            <a:path>
              <a:moveTo>
                <a:pt x="0" y="10613"/>
              </a:moveTo>
              <a:lnTo>
                <a:pt x="422978" y="1061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4536282" y="1299045"/>
        <a:ext cx="21148" cy="21148"/>
      </dsp:txXfrm>
    </dsp:sp>
    <dsp:sp modelId="{8D94C3DB-A16F-442D-8EAF-CEE546FD901B}">
      <dsp:nvSpPr>
        <dsp:cNvPr id="0" name=""/>
        <dsp:cNvSpPr/>
      </dsp:nvSpPr>
      <dsp:spPr>
        <a:xfrm>
          <a:off x="4758303" y="919948"/>
          <a:ext cx="3004229" cy="770829"/>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kumimoji="1" lang="ja-JP" altLang="en-US" sz="2400" b="1" kern="1200" dirty="0" smtClean="0"/>
            <a:t>　第</a:t>
          </a:r>
          <a:r>
            <a:rPr kumimoji="1" lang="en-US" altLang="ja-JP" sz="2400" b="1" kern="1200" dirty="0" smtClean="0"/>
            <a:t>2</a:t>
          </a:r>
          <a:r>
            <a:rPr kumimoji="1" lang="ja-JP" altLang="en-US" sz="2400" b="1" kern="1200" dirty="0"/>
            <a:t>節　意思表示</a:t>
          </a:r>
        </a:p>
      </dsp:txBody>
      <dsp:txXfrm>
        <a:off x="4780880" y="942525"/>
        <a:ext cx="2959075" cy="725675"/>
      </dsp:txXfrm>
    </dsp:sp>
    <dsp:sp modelId="{40E82A48-7D21-44FD-A3AA-397E0C52313D}">
      <dsp:nvSpPr>
        <dsp:cNvPr id="0" name=""/>
        <dsp:cNvSpPr/>
      </dsp:nvSpPr>
      <dsp:spPr>
        <a:xfrm rot="21532898">
          <a:off x="1866689" y="2148713"/>
          <a:ext cx="426395" cy="21226"/>
        </a:xfrm>
        <a:custGeom>
          <a:avLst/>
          <a:gdLst/>
          <a:ahLst/>
          <a:cxnLst/>
          <a:rect l="0" t="0" r="0" b="0"/>
          <a:pathLst>
            <a:path>
              <a:moveTo>
                <a:pt x="0" y="10613"/>
              </a:moveTo>
              <a:lnTo>
                <a:pt x="426395" y="106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2069227" y="2148666"/>
        <a:ext cx="21319" cy="21319"/>
      </dsp:txXfrm>
    </dsp:sp>
    <dsp:sp modelId="{4D946962-3349-41A2-BF3B-AE8823E3131E}">
      <dsp:nvSpPr>
        <dsp:cNvPr id="0" name=""/>
        <dsp:cNvSpPr/>
      </dsp:nvSpPr>
      <dsp:spPr>
        <a:xfrm>
          <a:off x="2293044" y="1769750"/>
          <a:ext cx="2051937" cy="770829"/>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法律行為</a:t>
          </a:r>
          <a:r>
            <a:rPr kumimoji="1" lang="ja-JP" altLang="en-US" sz="2400" b="1" kern="1200" dirty="0" smtClean="0"/>
            <a:t>の</a:t>
          </a:r>
          <a:r>
            <a:rPr kumimoji="1" lang="en-US" altLang="ja-JP" sz="2400" b="1" kern="1200" dirty="0" smtClean="0"/>
            <a:t/>
          </a:r>
          <a:br>
            <a:rPr kumimoji="1" lang="en-US" altLang="ja-JP" sz="2400" b="1" kern="1200" dirty="0" smtClean="0"/>
          </a:br>
          <a:r>
            <a:rPr kumimoji="1" lang="ja-JP" altLang="en-US" sz="2400" b="1" kern="1200" dirty="0" smtClean="0"/>
            <a:t>三面</a:t>
          </a:r>
          <a:r>
            <a:rPr kumimoji="1" lang="ja-JP" altLang="en-US" sz="2400" b="1" kern="1200" dirty="0"/>
            <a:t>関係</a:t>
          </a:r>
        </a:p>
      </dsp:txBody>
      <dsp:txXfrm>
        <a:off x="2315621" y="1792327"/>
        <a:ext cx="2006783" cy="725675"/>
      </dsp:txXfrm>
    </dsp:sp>
    <dsp:sp modelId="{7728113C-B4EE-489C-B396-9075F827708B}">
      <dsp:nvSpPr>
        <dsp:cNvPr id="0" name=""/>
        <dsp:cNvSpPr/>
      </dsp:nvSpPr>
      <dsp:spPr>
        <a:xfrm>
          <a:off x="4344982" y="2144552"/>
          <a:ext cx="421186" cy="21226"/>
        </a:xfrm>
        <a:custGeom>
          <a:avLst/>
          <a:gdLst/>
          <a:ahLst/>
          <a:cxnLst/>
          <a:rect l="0" t="0" r="0" b="0"/>
          <a:pathLst>
            <a:path>
              <a:moveTo>
                <a:pt x="0" y="10613"/>
              </a:moveTo>
              <a:lnTo>
                <a:pt x="421186" y="1061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4545045" y="2144635"/>
        <a:ext cx="21059" cy="21059"/>
      </dsp:txXfrm>
    </dsp:sp>
    <dsp:sp modelId="{5CE120DE-0CF6-4B95-B29E-65C52084A937}">
      <dsp:nvSpPr>
        <dsp:cNvPr id="0" name=""/>
        <dsp:cNvSpPr/>
      </dsp:nvSpPr>
      <dsp:spPr>
        <a:xfrm>
          <a:off x="4766168" y="1769750"/>
          <a:ext cx="3004229" cy="770829"/>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kumimoji="1" lang="ja-JP" altLang="en-US" sz="2400" b="1" kern="1200" dirty="0" smtClean="0"/>
            <a:t>　第</a:t>
          </a:r>
          <a:r>
            <a:rPr kumimoji="1" lang="en-US" altLang="ja-JP" sz="2400" b="1" kern="1200" dirty="0" smtClean="0"/>
            <a:t>3</a:t>
          </a:r>
          <a:r>
            <a:rPr kumimoji="1" lang="ja-JP" altLang="en-US" sz="2400" b="1" kern="1200" dirty="0"/>
            <a:t>節　代理</a:t>
          </a:r>
        </a:p>
      </dsp:txBody>
      <dsp:txXfrm>
        <a:off x="4788745" y="1792327"/>
        <a:ext cx="2959075" cy="725675"/>
      </dsp:txXfrm>
    </dsp:sp>
    <dsp:sp modelId="{ADD87883-D215-411E-8D32-8E6383BAF957}">
      <dsp:nvSpPr>
        <dsp:cNvPr id="0" name=""/>
        <dsp:cNvSpPr/>
      </dsp:nvSpPr>
      <dsp:spPr>
        <a:xfrm rot="3849164">
          <a:off x="1590964" y="2592884"/>
          <a:ext cx="977845" cy="21226"/>
        </a:xfrm>
        <a:custGeom>
          <a:avLst/>
          <a:gdLst/>
          <a:ahLst/>
          <a:cxnLst/>
          <a:rect l="0" t="0" r="0" b="0"/>
          <a:pathLst>
            <a:path>
              <a:moveTo>
                <a:pt x="0" y="10613"/>
              </a:moveTo>
              <a:lnTo>
                <a:pt x="977845" y="106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2055441" y="2579052"/>
        <a:ext cx="48892" cy="48892"/>
      </dsp:txXfrm>
    </dsp:sp>
    <dsp:sp modelId="{DB855A1C-FD5B-4F08-B263-2CDC5F78C221}">
      <dsp:nvSpPr>
        <dsp:cNvPr id="0" name=""/>
        <dsp:cNvSpPr/>
      </dsp:nvSpPr>
      <dsp:spPr>
        <a:xfrm>
          <a:off x="2293044" y="2658094"/>
          <a:ext cx="2051937" cy="770829"/>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法律行為</a:t>
          </a:r>
          <a:r>
            <a:rPr kumimoji="1" lang="ja-JP" altLang="en-US" sz="2400" b="1" kern="1200" dirty="0" smtClean="0"/>
            <a:t>の</a:t>
          </a:r>
          <a:r>
            <a:rPr kumimoji="1" lang="en-US" altLang="ja-JP" sz="2400" b="1" kern="1200" dirty="0" smtClean="0"/>
            <a:t/>
          </a:r>
          <a:br>
            <a:rPr kumimoji="1" lang="en-US" altLang="ja-JP" sz="2400" b="1" kern="1200" dirty="0" smtClean="0"/>
          </a:br>
          <a:r>
            <a:rPr kumimoji="1" lang="ja-JP" altLang="en-US" sz="2400" b="1" kern="1200" dirty="0" smtClean="0"/>
            <a:t>無効</a:t>
          </a:r>
          <a:endParaRPr kumimoji="1" lang="ja-JP" altLang="en-US" sz="2400" b="1" kern="1200" dirty="0"/>
        </a:p>
      </dsp:txBody>
      <dsp:txXfrm>
        <a:off x="2315621" y="2680671"/>
        <a:ext cx="2006783" cy="725675"/>
      </dsp:txXfrm>
    </dsp:sp>
    <dsp:sp modelId="{7CA862C0-ADF2-4882-B32E-12BFD20F5D88}">
      <dsp:nvSpPr>
        <dsp:cNvPr id="0" name=""/>
        <dsp:cNvSpPr/>
      </dsp:nvSpPr>
      <dsp:spPr>
        <a:xfrm>
          <a:off x="4344982" y="3032895"/>
          <a:ext cx="421186" cy="21226"/>
        </a:xfrm>
        <a:custGeom>
          <a:avLst/>
          <a:gdLst/>
          <a:ahLst/>
          <a:cxnLst/>
          <a:rect l="0" t="0" r="0" b="0"/>
          <a:pathLst>
            <a:path>
              <a:moveTo>
                <a:pt x="0" y="10613"/>
              </a:moveTo>
              <a:lnTo>
                <a:pt x="421186" y="1061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4545045" y="3032979"/>
        <a:ext cx="21059" cy="21059"/>
      </dsp:txXfrm>
    </dsp:sp>
    <dsp:sp modelId="{756C4912-FA0A-4A69-B9F5-9A250CDE814A}">
      <dsp:nvSpPr>
        <dsp:cNvPr id="0" name=""/>
        <dsp:cNvSpPr/>
      </dsp:nvSpPr>
      <dsp:spPr>
        <a:xfrm>
          <a:off x="4766168" y="2619552"/>
          <a:ext cx="3004229" cy="847911"/>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kumimoji="1" lang="ja-JP" altLang="en-US" sz="2400" b="1" kern="1200" dirty="0" smtClean="0"/>
            <a:t>　第</a:t>
          </a:r>
          <a:r>
            <a:rPr kumimoji="1" lang="en-US" altLang="ja-JP" sz="2400" b="1" kern="1200" dirty="0" smtClean="0"/>
            <a:t>4</a:t>
          </a:r>
          <a:r>
            <a:rPr kumimoji="1" lang="ja-JP" altLang="en-US" sz="2400" b="1" kern="1200" dirty="0"/>
            <a:t>節　</a:t>
          </a:r>
          <a:r>
            <a:rPr kumimoji="1" lang="ja-JP" altLang="en-US" sz="2400" b="1" kern="1200" dirty="0" smtClean="0"/>
            <a:t>無効</a:t>
          </a:r>
          <a:r>
            <a:rPr kumimoji="1" lang="en-US" altLang="ja-JP" sz="2400" b="1" kern="1200" dirty="0" smtClean="0"/>
            <a:t/>
          </a:r>
          <a:br>
            <a:rPr kumimoji="1" lang="en-US" altLang="ja-JP" sz="2400" b="1" kern="1200" dirty="0" smtClean="0"/>
          </a:br>
          <a:r>
            <a:rPr kumimoji="1" lang="ja-JP" altLang="en-US" sz="2400" b="1" kern="1200" dirty="0" smtClean="0"/>
            <a:t>　　　　　　及び</a:t>
          </a:r>
          <a:r>
            <a:rPr kumimoji="1" lang="ja-JP" altLang="en-US" sz="2400" b="1" kern="1200" dirty="0"/>
            <a:t>取消し</a:t>
          </a:r>
        </a:p>
      </dsp:txBody>
      <dsp:txXfrm>
        <a:off x="4791002" y="2644386"/>
        <a:ext cx="2954561" cy="798243"/>
      </dsp:txXfrm>
    </dsp:sp>
    <dsp:sp modelId="{1546142C-2DFD-4F1A-996D-7760EA68EA7F}">
      <dsp:nvSpPr>
        <dsp:cNvPr id="0" name=""/>
        <dsp:cNvSpPr/>
      </dsp:nvSpPr>
      <dsp:spPr>
        <a:xfrm rot="4603477">
          <a:off x="1151629" y="3056327"/>
          <a:ext cx="1856515" cy="21226"/>
        </a:xfrm>
        <a:custGeom>
          <a:avLst/>
          <a:gdLst/>
          <a:ahLst/>
          <a:cxnLst/>
          <a:rect l="0" t="0" r="0" b="0"/>
          <a:pathLst>
            <a:path>
              <a:moveTo>
                <a:pt x="0" y="10613"/>
              </a:moveTo>
              <a:lnTo>
                <a:pt x="1856515" y="106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2033474" y="3020527"/>
        <a:ext cx="92825" cy="92825"/>
      </dsp:txXfrm>
    </dsp:sp>
    <dsp:sp modelId="{C5A5E85A-4FE5-4132-82DA-EF8E4EB84192}">
      <dsp:nvSpPr>
        <dsp:cNvPr id="0" name=""/>
        <dsp:cNvSpPr/>
      </dsp:nvSpPr>
      <dsp:spPr>
        <a:xfrm>
          <a:off x="2293044" y="3584978"/>
          <a:ext cx="2051937" cy="770829"/>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a:t>法律行為</a:t>
          </a:r>
          <a:r>
            <a:rPr kumimoji="1" lang="ja-JP" altLang="en-US" sz="2400" b="1" kern="1200" dirty="0" smtClean="0"/>
            <a:t>の</a:t>
          </a:r>
          <a:r>
            <a:rPr kumimoji="1" lang="en-US" altLang="ja-JP" sz="2400" b="1" kern="1200" dirty="0" smtClean="0"/>
            <a:t/>
          </a:r>
          <a:br>
            <a:rPr kumimoji="1" lang="en-US" altLang="ja-JP" sz="2400" b="1" kern="1200" dirty="0" smtClean="0"/>
          </a:br>
          <a:r>
            <a:rPr kumimoji="1" lang="ja-JP" altLang="en-US" sz="2400" b="1" kern="1200" dirty="0" smtClean="0"/>
            <a:t>付款</a:t>
          </a:r>
          <a:endParaRPr kumimoji="1" lang="ja-JP" altLang="en-US" sz="2400" b="1" kern="1200" dirty="0"/>
        </a:p>
      </dsp:txBody>
      <dsp:txXfrm>
        <a:off x="2315621" y="3607555"/>
        <a:ext cx="2006783" cy="725675"/>
      </dsp:txXfrm>
    </dsp:sp>
    <dsp:sp modelId="{E53C0FE3-C19A-4453-829B-F38CFEB5AC1A}">
      <dsp:nvSpPr>
        <dsp:cNvPr id="0" name=""/>
        <dsp:cNvSpPr/>
      </dsp:nvSpPr>
      <dsp:spPr>
        <a:xfrm>
          <a:off x="4344982" y="3959779"/>
          <a:ext cx="421186" cy="21226"/>
        </a:xfrm>
        <a:custGeom>
          <a:avLst/>
          <a:gdLst/>
          <a:ahLst/>
          <a:cxnLst/>
          <a:rect l="0" t="0" r="0" b="0"/>
          <a:pathLst>
            <a:path>
              <a:moveTo>
                <a:pt x="0" y="10613"/>
              </a:moveTo>
              <a:lnTo>
                <a:pt x="421186" y="1061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4545045" y="3959863"/>
        <a:ext cx="21059" cy="21059"/>
      </dsp:txXfrm>
    </dsp:sp>
    <dsp:sp modelId="{3A340940-179E-4FB5-8EFD-E9C86978091A}">
      <dsp:nvSpPr>
        <dsp:cNvPr id="0" name=""/>
        <dsp:cNvSpPr/>
      </dsp:nvSpPr>
      <dsp:spPr>
        <a:xfrm>
          <a:off x="4766168" y="3546437"/>
          <a:ext cx="3004229" cy="847911"/>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kumimoji="1" lang="ja-JP" altLang="en-US" sz="2400" b="1" kern="1200" dirty="0" smtClean="0"/>
            <a:t>　第</a:t>
          </a:r>
          <a:r>
            <a:rPr kumimoji="1" lang="en-US" altLang="ja-JP" sz="2400" b="1" kern="1200" dirty="0" smtClean="0"/>
            <a:t>5</a:t>
          </a:r>
          <a:r>
            <a:rPr kumimoji="1" lang="ja-JP" altLang="en-US" sz="2400" b="1" kern="1200" dirty="0"/>
            <a:t>節　</a:t>
          </a:r>
          <a:r>
            <a:rPr kumimoji="1" lang="ja-JP" altLang="en-US" sz="2400" b="1" kern="1200" dirty="0" smtClean="0"/>
            <a:t>条件</a:t>
          </a:r>
          <a:r>
            <a:rPr kumimoji="1" lang="en-US" altLang="ja-JP" sz="2400" b="1" kern="1200" dirty="0" smtClean="0"/>
            <a:t/>
          </a:r>
          <a:br>
            <a:rPr kumimoji="1" lang="en-US" altLang="ja-JP" sz="2400" b="1" kern="1200" dirty="0" smtClean="0"/>
          </a:br>
          <a:r>
            <a:rPr kumimoji="1" lang="ja-JP" altLang="en-US" sz="2400" b="1" kern="1200" dirty="0" smtClean="0"/>
            <a:t>　　　　　　及び</a:t>
          </a:r>
          <a:r>
            <a:rPr kumimoji="1" lang="ja-JP" altLang="en-US" sz="2400" b="1" kern="1200" dirty="0"/>
            <a:t>期限</a:t>
          </a:r>
        </a:p>
      </dsp:txBody>
      <dsp:txXfrm>
        <a:off x="4791002" y="3571271"/>
        <a:ext cx="2954561" cy="79824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298D2C-640C-4597-96B8-9F657FF4B6F9}">
      <dsp:nvSpPr>
        <dsp:cNvPr id="0" name=""/>
        <dsp:cNvSpPr/>
      </dsp:nvSpPr>
      <dsp:spPr>
        <a:xfrm>
          <a:off x="200175" y="183794"/>
          <a:ext cx="928248" cy="2132636"/>
        </a:xfrm>
        <a:prstGeom prst="roundRect">
          <a:avLst>
            <a:gd name="adj" fmla="val 10000"/>
          </a:avLst>
        </a:prstGeom>
        <a:solidFill>
          <a:schemeClr val="accent6"/>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1" kern="1200" dirty="0"/>
            <a:t>第</a:t>
          </a:r>
          <a:r>
            <a:rPr kumimoji="1" lang="en-US" altLang="ja-JP" sz="2000" b="1" kern="1200" dirty="0"/>
            <a:t>2</a:t>
          </a:r>
          <a:r>
            <a:rPr kumimoji="1" lang="ja-JP" altLang="en-US" sz="2000" b="1" kern="1200" dirty="0" smtClean="0"/>
            <a:t>編</a:t>
          </a:r>
          <a:r>
            <a:rPr kumimoji="1" lang="en-US" altLang="ja-JP" sz="2000" b="1" kern="1200" dirty="0" smtClean="0"/>
            <a:t/>
          </a:r>
          <a:br>
            <a:rPr kumimoji="1" lang="en-US" altLang="ja-JP" sz="2000" b="1" kern="1200" dirty="0" smtClean="0"/>
          </a:br>
          <a:r>
            <a:rPr kumimoji="1" lang="ja-JP" altLang="en-US" sz="2000" b="1" kern="1200" dirty="0" smtClean="0"/>
            <a:t> </a:t>
          </a:r>
          <a:r>
            <a:rPr kumimoji="1" lang="ja-JP" altLang="en-US" sz="2000" b="1" kern="1200" dirty="0"/>
            <a:t>物権</a:t>
          </a:r>
          <a:r>
            <a:rPr kumimoji="1" lang="en-US" altLang="ja-JP" sz="2000" b="1" kern="1200" dirty="0"/>
            <a:t/>
          </a:r>
          <a:br>
            <a:rPr kumimoji="1" lang="en-US" altLang="ja-JP" sz="2000" b="1" kern="1200" dirty="0"/>
          </a:br>
          <a:r>
            <a:rPr kumimoji="1" lang="en-US" altLang="ja-JP" sz="2000" b="1" kern="1200" dirty="0"/>
            <a:t/>
          </a:r>
          <a:br>
            <a:rPr kumimoji="1" lang="en-US" altLang="ja-JP" sz="2000" b="1" kern="1200" dirty="0"/>
          </a:br>
          <a:r>
            <a:rPr kumimoji="1" lang="ja-JP" altLang="en-US" sz="2000" b="1" kern="1200" dirty="0"/>
            <a:t>第</a:t>
          </a:r>
          <a:r>
            <a:rPr kumimoji="1" lang="en-US" altLang="ja-JP" sz="2000" b="1" kern="1200" dirty="0"/>
            <a:t>1</a:t>
          </a:r>
          <a:r>
            <a:rPr kumimoji="1" lang="ja-JP" altLang="en-US" sz="2000" b="1" kern="1200" dirty="0" smtClean="0"/>
            <a:t>章</a:t>
          </a:r>
          <a:r>
            <a:rPr kumimoji="1" lang="en-US" altLang="ja-JP" sz="2000" b="1" kern="1200" dirty="0" smtClean="0"/>
            <a:t/>
          </a:r>
          <a:br>
            <a:rPr kumimoji="1" lang="en-US" altLang="ja-JP" sz="2000" b="1" kern="1200" dirty="0" smtClean="0"/>
          </a:br>
          <a:r>
            <a:rPr kumimoji="1" lang="ja-JP" altLang="en-US" sz="2000" b="1" kern="1200" dirty="0" smtClean="0"/>
            <a:t>総則</a:t>
          </a:r>
          <a:endParaRPr kumimoji="1" lang="ja-JP" altLang="en-US" sz="2000" b="1" kern="1200" dirty="0"/>
        </a:p>
      </dsp:txBody>
      <dsp:txXfrm>
        <a:off x="227362" y="210981"/>
        <a:ext cx="873874" cy="2078262"/>
      </dsp:txXfrm>
    </dsp:sp>
    <dsp:sp modelId="{75480900-23A7-4A87-8C96-F505C8B12353}">
      <dsp:nvSpPr>
        <dsp:cNvPr id="0" name=""/>
        <dsp:cNvSpPr/>
      </dsp:nvSpPr>
      <dsp:spPr>
        <a:xfrm rot="17622362">
          <a:off x="908388" y="905807"/>
          <a:ext cx="735961" cy="14751"/>
        </a:xfrm>
        <a:custGeom>
          <a:avLst/>
          <a:gdLst/>
          <a:ahLst/>
          <a:cxnLst/>
          <a:rect l="0" t="0" r="0" b="0"/>
          <a:pathLst>
            <a:path>
              <a:moveTo>
                <a:pt x="0" y="7375"/>
              </a:moveTo>
              <a:lnTo>
                <a:pt x="735961" y="73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l" defTabSz="889000">
            <a:lnSpc>
              <a:spcPct val="90000"/>
            </a:lnSpc>
            <a:spcBef>
              <a:spcPct val="0"/>
            </a:spcBef>
            <a:spcAft>
              <a:spcPct val="35000"/>
            </a:spcAft>
          </a:pPr>
          <a:endParaRPr kumimoji="1" lang="ja-JP" altLang="en-US" sz="2000" b="1" kern="1200"/>
        </a:p>
      </dsp:txBody>
      <dsp:txXfrm>
        <a:off x="1257970" y="894783"/>
        <a:ext cx="36798" cy="36798"/>
      </dsp:txXfrm>
    </dsp:sp>
    <dsp:sp modelId="{EA077487-9B9C-4BDE-B4D1-1385B60FFA29}">
      <dsp:nvSpPr>
        <dsp:cNvPr id="0" name=""/>
        <dsp:cNvSpPr/>
      </dsp:nvSpPr>
      <dsp:spPr>
        <a:xfrm>
          <a:off x="1424313" y="236490"/>
          <a:ext cx="1644450" cy="679524"/>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1" kern="1200" dirty="0"/>
            <a:t>第</a:t>
          </a:r>
          <a:r>
            <a:rPr kumimoji="1" lang="en-US" altLang="ja-JP" sz="2000" b="1" kern="1200" dirty="0"/>
            <a:t>2</a:t>
          </a:r>
          <a:r>
            <a:rPr kumimoji="1" lang="ja-JP" altLang="en-US" sz="2000" b="1" kern="1200" dirty="0" smtClean="0"/>
            <a:t>章</a:t>
          </a:r>
          <a:r>
            <a:rPr kumimoji="1" lang="en-US" altLang="ja-JP" sz="2000" b="1" kern="1200" dirty="0" smtClean="0"/>
            <a:t/>
          </a:r>
          <a:br>
            <a:rPr kumimoji="1" lang="en-US" altLang="ja-JP" sz="2000" b="1" kern="1200" dirty="0" smtClean="0"/>
          </a:br>
          <a:r>
            <a:rPr kumimoji="1" lang="ja-JP" altLang="en-US" sz="2000" b="1" kern="1200" dirty="0" smtClean="0"/>
            <a:t>占</a:t>
          </a:r>
          <a:r>
            <a:rPr kumimoji="1" lang="ja-JP" altLang="en-US" sz="2000" b="1" kern="1200" dirty="0"/>
            <a:t>有権</a:t>
          </a:r>
        </a:p>
      </dsp:txBody>
      <dsp:txXfrm>
        <a:off x="1444216" y="256393"/>
        <a:ext cx="1604644" cy="639718"/>
      </dsp:txXfrm>
    </dsp:sp>
    <dsp:sp modelId="{A566C208-D4DA-4C69-9B21-B8193D15E7F9}">
      <dsp:nvSpPr>
        <dsp:cNvPr id="0" name=""/>
        <dsp:cNvSpPr/>
      </dsp:nvSpPr>
      <dsp:spPr>
        <a:xfrm rot="3710500">
          <a:off x="962867" y="1519135"/>
          <a:ext cx="627003" cy="14751"/>
        </a:xfrm>
        <a:custGeom>
          <a:avLst/>
          <a:gdLst/>
          <a:ahLst/>
          <a:cxnLst/>
          <a:rect l="0" t="0" r="0" b="0"/>
          <a:pathLst>
            <a:path>
              <a:moveTo>
                <a:pt x="0" y="7375"/>
              </a:moveTo>
              <a:lnTo>
                <a:pt x="627003" y="73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l" defTabSz="889000">
            <a:lnSpc>
              <a:spcPct val="90000"/>
            </a:lnSpc>
            <a:spcBef>
              <a:spcPct val="0"/>
            </a:spcBef>
            <a:spcAft>
              <a:spcPct val="35000"/>
            </a:spcAft>
          </a:pPr>
          <a:endParaRPr kumimoji="1" lang="ja-JP" altLang="en-US" sz="2000" b="1" kern="1200"/>
        </a:p>
      </dsp:txBody>
      <dsp:txXfrm>
        <a:off x="1260693" y="1510835"/>
        <a:ext cx="31350" cy="31350"/>
      </dsp:txXfrm>
    </dsp:sp>
    <dsp:sp modelId="{6F6F4FB4-CA17-4939-9E60-2BD86650D602}">
      <dsp:nvSpPr>
        <dsp:cNvPr id="0" name=""/>
        <dsp:cNvSpPr/>
      </dsp:nvSpPr>
      <dsp:spPr>
        <a:xfrm>
          <a:off x="1424313" y="1494033"/>
          <a:ext cx="1123181" cy="617749"/>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1" kern="1200"/>
            <a:t>本権</a:t>
          </a:r>
        </a:p>
      </dsp:txBody>
      <dsp:txXfrm>
        <a:off x="1442406" y="1512126"/>
        <a:ext cx="1086995" cy="581563"/>
      </dsp:txXfrm>
    </dsp:sp>
    <dsp:sp modelId="{03A915D4-2E3B-4564-85B2-5E83514913DC}">
      <dsp:nvSpPr>
        <dsp:cNvPr id="0" name=""/>
        <dsp:cNvSpPr/>
      </dsp:nvSpPr>
      <dsp:spPr>
        <a:xfrm rot="19107221">
          <a:off x="2476789" y="1609135"/>
          <a:ext cx="562092" cy="14751"/>
        </a:xfrm>
        <a:custGeom>
          <a:avLst/>
          <a:gdLst/>
          <a:ahLst/>
          <a:cxnLst/>
          <a:rect l="0" t="0" r="0" b="0"/>
          <a:pathLst>
            <a:path>
              <a:moveTo>
                <a:pt x="0" y="7375"/>
              </a:moveTo>
              <a:lnTo>
                <a:pt x="562092" y="73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l" defTabSz="889000">
            <a:lnSpc>
              <a:spcPct val="90000"/>
            </a:lnSpc>
            <a:spcBef>
              <a:spcPct val="0"/>
            </a:spcBef>
            <a:spcAft>
              <a:spcPct val="35000"/>
            </a:spcAft>
          </a:pPr>
          <a:endParaRPr kumimoji="1" lang="ja-JP" altLang="en-US" sz="2000" b="1" kern="1200"/>
        </a:p>
      </dsp:txBody>
      <dsp:txXfrm>
        <a:off x="2743782" y="1602459"/>
        <a:ext cx="28104" cy="28104"/>
      </dsp:txXfrm>
    </dsp:sp>
    <dsp:sp modelId="{9A8BB681-A523-45FA-9CA8-0AF5713170FC}">
      <dsp:nvSpPr>
        <dsp:cNvPr id="0" name=""/>
        <dsp:cNvSpPr/>
      </dsp:nvSpPr>
      <dsp:spPr>
        <a:xfrm>
          <a:off x="2968175" y="1090352"/>
          <a:ext cx="1494956" cy="679524"/>
        </a:xfrm>
        <a:prstGeom prst="roundRect">
          <a:avLst>
            <a:gd name="adj" fmla="val 10000"/>
          </a:avLst>
        </a:prstGeom>
        <a:solidFill>
          <a:schemeClr val="accent6"/>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1" kern="1200" dirty="0"/>
            <a:t>第</a:t>
          </a:r>
          <a:r>
            <a:rPr kumimoji="1" lang="en-US" altLang="ja-JP" sz="2000" b="1" kern="1200" dirty="0"/>
            <a:t>3</a:t>
          </a:r>
          <a:r>
            <a:rPr kumimoji="1" lang="ja-JP" altLang="en-US" sz="2000" b="1" kern="1200" dirty="0" smtClean="0"/>
            <a:t>章</a:t>
          </a:r>
          <a:r>
            <a:rPr kumimoji="1" lang="en-US" altLang="ja-JP" sz="2000" b="1" kern="1200" dirty="0" smtClean="0"/>
            <a:t/>
          </a:r>
          <a:br>
            <a:rPr kumimoji="1" lang="en-US" altLang="ja-JP" sz="2000" b="1" kern="1200" dirty="0" smtClean="0"/>
          </a:br>
          <a:r>
            <a:rPr kumimoji="1" lang="ja-JP" altLang="en-US" sz="2000" b="1" kern="1200" dirty="0" smtClean="0"/>
            <a:t>所有権</a:t>
          </a:r>
          <a:endParaRPr kumimoji="1" lang="ja-JP" altLang="en-US" sz="2000" b="1" kern="1200" dirty="0"/>
        </a:p>
      </dsp:txBody>
      <dsp:txXfrm>
        <a:off x="2988078" y="1110255"/>
        <a:ext cx="1455150" cy="639718"/>
      </dsp:txXfrm>
    </dsp:sp>
    <dsp:sp modelId="{01255D05-BF95-4C8C-B8A2-175D53F86885}">
      <dsp:nvSpPr>
        <dsp:cNvPr id="0" name=""/>
        <dsp:cNvSpPr/>
      </dsp:nvSpPr>
      <dsp:spPr>
        <a:xfrm rot="3162878">
          <a:off x="2410615" y="2071790"/>
          <a:ext cx="694439" cy="14751"/>
        </a:xfrm>
        <a:custGeom>
          <a:avLst/>
          <a:gdLst/>
          <a:ahLst/>
          <a:cxnLst/>
          <a:rect l="0" t="0" r="0" b="0"/>
          <a:pathLst>
            <a:path>
              <a:moveTo>
                <a:pt x="0" y="7375"/>
              </a:moveTo>
              <a:lnTo>
                <a:pt x="694439" y="73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l" defTabSz="889000">
            <a:lnSpc>
              <a:spcPct val="90000"/>
            </a:lnSpc>
            <a:spcBef>
              <a:spcPct val="0"/>
            </a:spcBef>
            <a:spcAft>
              <a:spcPct val="35000"/>
            </a:spcAft>
          </a:pPr>
          <a:endParaRPr kumimoji="1" lang="ja-JP" altLang="en-US" sz="2000" b="1" kern="1200"/>
        </a:p>
      </dsp:txBody>
      <dsp:txXfrm>
        <a:off x="2740474" y="2061805"/>
        <a:ext cx="34721" cy="34721"/>
      </dsp:txXfrm>
    </dsp:sp>
    <dsp:sp modelId="{80999BAD-CEFA-490B-981E-0B396B519E11}">
      <dsp:nvSpPr>
        <dsp:cNvPr id="0" name=""/>
        <dsp:cNvSpPr/>
      </dsp:nvSpPr>
      <dsp:spPr>
        <a:xfrm>
          <a:off x="2968175" y="2046548"/>
          <a:ext cx="1494956" cy="617749"/>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1" kern="1200" dirty="0"/>
            <a:t>制限物権</a:t>
          </a:r>
        </a:p>
      </dsp:txBody>
      <dsp:txXfrm>
        <a:off x="2986268" y="2064641"/>
        <a:ext cx="1458770" cy="581563"/>
      </dsp:txXfrm>
    </dsp:sp>
    <dsp:sp modelId="{315BBD4F-6711-4CF5-A31A-5A807436F880}">
      <dsp:nvSpPr>
        <dsp:cNvPr id="0" name=""/>
        <dsp:cNvSpPr/>
      </dsp:nvSpPr>
      <dsp:spPr>
        <a:xfrm rot="17097795">
          <a:off x="3938801" y="1665180"/>
          <a:ext cx="1413670" cy="14751"/>
        </a:xfrm>
        <a:custGeom>
          <a:avLst/>
          <a:gdLst/>
          <a:ahLst/>
          <a:cxnLst/>
          <a:rect l="0" t="0" r="0" b="0"/>
          <a:pathLst>
            <a:path>
              <a:moveTo>
                <a:pt x="0" y="7375"/>
              </a:moveTo>
              <a:lnTo>
                <a:pt x="1413670" y="73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l" defTabSz="889000">
            <a:lnSpc>
              <a:spcPct val="90000"/>
            </a:lnSpc>
            <a:spcBef>
              <a:spcPct val="0"/>
            </a:spcBef>
            <a:spcAft>
              <a:spcPct val="35000"/>
            </a:spcAft>
          </a:pPr>
          <a:endParaRPr kumimoji="1" lang="ja-JP" altLang="en-US" sz="2000" b="1" kern="1200"/>
        </a:p>
      </dsp:txBody>
      <dsp:txXfrm>
        <a:off x="4610294" y="1637214"/>
        <a:ext cx="70683" cy="70683"/>
      </dsp:txXfrm>
    </dsp:sp>
    <dsp:sp modelId="{39835A49-1DFD-4957-8BC9-B7A91D2215F1}">
      <dsp:nvSpPr>
        <dsp:cNvPr id="0" name=""/>
        <dsp:cNvSpPr/>
      </dsp:nvSpPr>
      <dsp:spPr>
        <a:xfrm>
          <a:off x="4828141" y="261379"/>
          <a:ext cx="523977" cy="1456618"/>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1" kern="1200" dirty="0"/>
            <a:t>用益物権</a:t>
          </a:r>
        </a:p>
      </dsp:txBody>
      <dsp:txXfrm>
        <a:off x="4843488" y="276726"/>
        <a:ext cx="493283" cy="1425924"/>
      </dsp:txXfrm>
    </dsp:sp>
    <dsp:sp modelId="{8EB5B19F-EEF2-4538-9202-4B12FB47184A}">
      <dsp:nvSpPr>
        <dsp:cNvPr id="0" name=""/>
        <dsp:cNvSpPr/>
      </dsp:nvSpPr>
      <dsp:spPr>
        <a:xfrm rot="17666262">
          <a:off x="5134679" y="644669"/>
          <a:ext cx="741736" cy="14751"/>
        </a:xfrm>
        <a:custGeom>
          <a:avLst/>
          <a:gdLst/>
          <a:ahLst/>
          <a:cxnLst/>
          <a:rect l="0" t="0" r="0" b="0"/>
          <a:pathLst>
            <a:path>
              <a:moveTo>
                <a:pt x="0" y="7375"/>
              </a:moveTo>
              <a:lnTo>
                <a:pt x="741736" y="73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l" defTabSz="889000">
            <a:lnSpc>
              <a:spcPct val="90000"/>
            </a:lnSpc>
            <a:spcBef>
              <a:spcPct val="0"/>
            </a:spcBef>
            <a:spcAft>
              <a:spcPct val="35000"/>
            </a:spcAft>
          </a:pPr>
          <a:endParaRPr kumimoji="1" lang="ja-JP" altLang="en-US" sz="2000" b="1" kern="1200"/>
        </a:p>
      </dsp:txBody>
      <dsp:txXfrm>
        <a:off x="5487004" y="633502"/>
        <a:ext cx="37086" cy="37086"/>
      </dsp:txXfrm>
    </dsp:sp>
    <dsp:sp modelId="{8B1DCC1B-9F11-4981-8D7C-3AE55AE0A2D0}">
      <dsp:nvSpPr>
        <dsp:cNvPr id="0" name=""/>
        <dsp:cNvSpPr/>
      </dsp:nvSpPr>
      <dsp:spPr>
        <a:xfrm>
          <a:off x="5658977" y="5527"/>
          <a:ext cx="2188757" cy="617749"/>
        </a:xfrm>
        <a:prstGeom prst="roundRect">
          <a:avLst>
            <a:gd name="adj" fmla="val 10000"/>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1" kern="1200" dirty="0"/>
            <a:t> 第</a:t>
          </a:r>
          <a:r>
            <a:rPr kumimoji="1" lang="en-US" altLang="ja-JP" sz="2000" b="1" kern="1200" dirty="0"/>
            <a:t>4</a:t>
          </a:r>
          <a:r>
            <a:rPr kumimoji="1" lang="ja-JP" altLang="en-US" sz="2000" b="1" kern="1200" dirty="0"/>
            <a:t>章　地上権</a:t>
          </a:r>
        </a:p>
      </dsp:txBody>
      <dsp:txXfrm>
        <a:off x="5677070" y="23620"/>
        <a:ext cx="2152571" cy="581563"/>
      </dsp:txXfrm>
    </dsp:sp>
    <dsp:sp modelId="{69840FC6-698D-4D00-AC38-F62E547102D0}">
      <dsp:nvSpPr>
        <dsp:cNvPr id="0" name=""/>
        <dsp:cNvSpPr/>
      </dsp:nvSpPr>
      <dsp:spPr>
        <a:xfrm>
          <a:off x="5352118" y="982312"/>
          <a:ext cx="306859" cy="14751"/>
        </a:xfrm>
        <a:custGeom>
          <a:avLst/>
          <a:gdLst/>
          <a:ahLst/>
          <a:cxnLst/>
          <a:rect l="0" t="0" r="0" b="0"/>
          <a:pathLst>
            <a:path>
              <a:moveTo>
                <a:pt x="0" y="7375"/>
              </a:moveTo>
              <a:lnTo>
                <a:pt x="306859" y="73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l" defTabSz="889000">
            <a:lnSpc>
              <a:spcPct val="90000"/>
            </a:lnSpc>
            <a:spcBef>
              <a:spcPct val="0"/>
            </a:spcBef>
            <a:spcAft>
              <a:spcPct val="35000"/>
            </a:spcAft>
          </a:pPr>
          <a:endParaRPr kumimoji="1" lang="ja-JP" altLang="en-US" sz="2000" b="1" kern="1200"/>
        </a:p>
      </dsp:txBody>
      <dsp:txXfrm>
        <a:off x="5497876" y="982016"/>
        <a:ext cx="15342" cy="15342"/>
      </dsp:txXfrm>
    </dsp:sp>
    <dsp:sp modelId="{41C5001A-D073-4F8D-850D-FB5F60544FB3}">
      <dsp:nvSpPr>
        <dsp:cNvPr id="0" name=""/>
        <dsp:cNvSpPr/>
      </dsp:nvSpPr>
      <dsp:spPr>
        <a:xfrm>
          <a:off x="5658977" y="680813"/>
          <a:ext cx="2188757" cy="617749"/>
        </a:xfrm>
        <a:prstGeom prst="roundRect">
          <a:avLst>
            <a:gd name="adj" fmla="val 10000"/>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1" kern="1200"/>
            <a:t> 第</a:t>
          </a:r>
          <a:r>
            <a:rPr kumimoji="1" lang="en-US" altLang="ja-JP" sz="2000" b="1" kern="1200"/>
            <a:t>5</a:t>
          </a:r>
          <a:r>
            <a:rPr kumimoji="1" lang="ja-JP" altLang="en-US" sz="2000" b="1" kern="1200"/>
            <a:t>章　永小作権</a:t>
          </a:r>
        </a:p>
      </dsp:txBody>
      <dsp:txXfrm>
        <a:off x="5677070" y="698906"/>
        <a:ext cx="2152571" cy="581563"/>
      </dsp:txXfrm>
    </dsp:sp>
    <dsp:sp modelId="{2F5FF8E6-5A78-47A8-8C9E-09919476D580}">
      <dsp:nvSpPr>
        <dsp:cNvPr id="0" name=""/>
        <dsp:cNvSpPr/>
      </dsp:nvSpPr>
      <dsp:spPr>
        <a:xfrm rot="3933738">
          <a:off x="5134679" y="1319955"/>
          <a:ext cx="741736" cy="14751"/>
        </a:xfrm>
        <a:custGeom>
          <a:avLst/>
          <a:gdLst/>
          <a:ahLst/>
          <a:cxnLst/>
          <a:rect l="0" t="0" r="0" b="0"/>
          <a:pathLst>
            <a:path>
              <a:moveTo>
                <a:pt x="0" y="7375"/>
              </a:moveTo>
              <a:lnTo>
                <a:pt x="741736" y="73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l" defTabSz="889000">
            <a:lnSpc>
              <a:spcPct val="90000"/>
            </a:lnSpc>
            <a:spcBef>
              <a:spcPct val="0"/>
            </a:spcBef>
            <a:spcAft>
              <a:spcPct val="35000"/>
            </a:spcAft>
          </a:pPr>
          <a:endParaRPr kumimoji="1" lang="ja-JP" altLang="en-US" sz="2000" b="1" kern="1200"/>
        </a:p>
      </dsp:txBody>
      <dsp:txXfrm>
        <a:off x="5487004" y="1308787"/>
        <a:ext cx="37086" cy="37086"/>
      </dsp:txXfrm>
    </dsp:sp>
    <dsp:sp modelId="{A3859540-128D-4FFA-8E80-BA5A43133E3E}">
      <dsp:nvSpPr>
        <dsp:cNvPr id="0" name=""/>
        <dsp:cNvSpPr/>
      </dsp:nvSpPr>
      <dsp:spPr>
        <a:xfrm>
          <a:off x="5658977" y="1356099"/>
          <a:ext cx="2188757" cy="617749"/>
        </a:xfrm>
        <a:prstGeom prst="roundRect">
          <a:avLst>
            <a:gd name="adj" fmla="val 10000"/>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1" kern="1200"/>
            <a:t> 第</a:t>
          </a:r>
          <a:r>
            <a:rPr kumimoji="1" lang="en-US" altLang="ja-JP" sz="2000" b="1" kern="1200"/>
            <a:t>6</a:t>
          </a:r>
          <a:r>
            <a:rPr kumimoji="1" lang="ja-JP" altLang="en-US" sz="2000" b="1" kern="1200"/>
            <a:t>章　地役権</a:t>
          </a:r>
        </a:p>
      </dsp:txBody>
      <dsp:txXfrm>
        <a:off x="5677070" y="1374192"/>
        <a:ext cx="2152571" cy="581563"/>
      </dsp:txXfrm>
    </dsp:sp>
    <dsp:sp modelId="{60E40B20-8B57-47AD-9FF3-4D32BE8820EB}">
      <dsp:nvSpPr>
        <dsp:cNvPr id="0" name=""/>
        <dsp:cNvSpPr/>
      </dsp:nvSpPr>
      <dsp:spPr>
        <a:xfrm rot="4194368">
          <a:off x="4114419" y="2846930"/>
          <a:ext cx="1062434" cy="14751"/>
        </a:xfrm>
        <a:custGeom>
          <a:avLst/>
          <a:gdLst/>
          <a:ahLst/>
          <a:cxnLst/>
          <a:rect l="0" t="0" r="0" b="0"/>
          <a:pathLst>
            <a:path>
              <a:moveTo>
                <a:pt x="0" y="7375"/>
              </a:moveTo>
              <a:lnTo>
                <a:pt x="1062434" y="73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l" defTabSz="889000">
            <a:lnSpc>
              <a:spcPct val="90000"/>
            </a:lnSpc>
            <a:spcBef>
              <a:spcPct val="0"/>
            </a:spcBef>
            <a:spcAft>
              <a:spcPct val="35000"/>
            </a:spcAft>
          </a:pPr>
          <a:endParaRPr kumimoji="1" lang="ja-JP" altLang="en-US" sz="2000" b="1" kern="1200"/>
        </a:p>
      </dsp:txBody>
      <dsp:txXfrm>
        <a:off x="4619075" y="2827745"/>
        <a:ext cx="53121" cy="53121"/>
      </dsp:txXfrm>
    </dsp:sp>
    <dsp:sp modelId="{0AA367E0-8AE8-4689-B5D5-FD158425D7E0}">
      <dsp:nvSpPr>
        <dsp:cNvPr id="0" name=""/>
        <dsp:cNvSpPr/>
      </dsp:nvSpPr>
      <dsp:spPr>
        <a:xfrm>
          <a:off x="4828141" y="2624879"/>
          <a:ext cx="523977" cy="1456618"/>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1" kern="1200" dirty="0">
              <a:hlinkClick xmlns:r="http://schemas.openxmlformats.org/officeDocument/2006/relationships" r:id="" action="ppaction://hlinksldjump"/>
            </a:rPr>
            <a:t>担保物権</a:t>
          </a:r>
          <a:endParaRPr kumimoji="1" lang="ja-JP" altLang="en-US" sz="2000" b="1" kern="1200" dirty="0"/>
        </a:p>
      </dsp:txBody>
      <dsp:txXfrm>
        <a:off x="4843488" y="2640226"/>
        <a:ext cx="493283" cy="1425924"/>
      </dsp:txXfrm>
    </dsp:sp>
    <dsp:sp modelId="{A5B278F7-017F-42A7-B777-259D82470C55}">
      <dsp:nvSpPr>
        <dsp:cNvPr id="0" name=""/>
        <dsp:cNvSpPr/>
      </dsp:nvSpPr>
      <dsp:spPr>
        <a:xfrm rot="17211228">
          <a:off x="4976353" y="2839348"/>
          <a:ext cx="1058388" cy="14751"/>
        </a:xfrm>
        <a:custGeom>
          <a:avLst/>
          <a:gdLst/>
          <a:ahLst/>
          <a:cxnLst/>
          <a:rect l="0" t="0" r="0" b="0"/>
          <a:pathLst>
            <a:path>
              <a:moveTo>
                <a:pt x="0" y="7375"/>
              </a:moveTo>
              <a:lnTo>
                <a:pt x="1058388" y="73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l" defTabSz="889000">
            <a:lnSpc>
              <a:spcPct val="90000"/>
            </a:lnSpc>
            <a:spcBef>
              <a:spcPct val="0"/>
            </a:spcBef>
            <a:spcAft>
              <a:spcPct val="35000"/>
            </a:spcAft>
          </a:pPr>
          <a:endParaRPr kumimoji="1" lang="ja-JP" altLang="en-US" sz="2000" b="1" kern="1200"/>
        </a:p>
      </dsp:txBody>
      <dsp:txXfrm>
        <a:off x="5479088" y="2820264"/>
        <a:ext cx="52919" cy="52919"/>
      </dsp:txXfrm>
    </dsp:sp>
    <dsp:sp modelId="{D5470C27-53B4-4E4D-91C6-EE5C9D315903}">
      <dsp:nvSpPr>
        <dsp:cNvPr id="0" name=""/>
        <dsp:cNvSpPr/>
      </dsp:nvSpPr>
      <dsp:spPr>
        <a:xfrm>
          <a:off x="5658977" y="2031385"/>
          <a:ext cx="2188757" cy="617749"/>
        </a:xfrm>
        <a:prstGeom prst="roundRect">
          <a:avLst>
            <a:gd name="adj" fmla="val 10000"/>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1" kern="1200"/>
            <a:t> 第</a:t>
          </a:r>
          <a:r>
            <a:rPr kumimoji="1" lang="en-US" altLang="ja-JP" sz="2000" b="1" kern="1200"/>
            <a:t>7</a:t>
          </a:r>
          <a:r>
            <a:rPr kumimoji="1" lang="ja-JP" altLang="en-US" sz="2000" b="1" kern="1200"/>
            <a:t>章　留置権</a:t>
          </a:r>
        </a:p>
      </dsp:txBody>
      <dsp:txXfrm>
        <a:off x="5677070" y="2049478"/>
        <a:ext cx="2152571" cy="581563"/>
      </dsp:txXfrm>
    </dsp:sp>
    <dsp:sp modelId="{8FDA60A7-B85D-48C1-8B53-E65A57B30BD1}">
      <dsp:nvSpPr>
        <dsp:cNvPr id="0" name=""/>
        <dsp:cNvSpPr/>
      </dsp:nvSpPr>
      <dsp:spPr>
        <a:xfrm rot="18735926">
          <a:off x="5277422" y="3176991"/>
          <a:ext cx="456251" cy="14751"/>
        </a:xfrm>
        <a:custGeom>
          <a:avLst/>
          <a:gdLst/>
          <a:ahLst/>
          <a:cxnLst/>
          <a:rect l="0" t="0" r="0" b="0"/>
          <a:pathLst>
            <a:path>
              <a:moveTo>
                <a:pt x="0" y="7375"/>
              </a:moveTo>
              <a:lnTo>
                <a:pt x="456251" y="73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l" defTabSz="889000">
            <a:lnSpc>
              <a:spcPct val="90000"/>
            </a:lnSpc>
            <a:spcBef>
              <a:spcPct val="0"/>
            </a:spcBef>
            <a:spcAft>
              <a:spcPct val="35000"/>
            </a:spcAft>
          </a:pPr>
          <a:endParaRPr kumimoji="1" lang="ja-JP" altLang="en-US" sz="2000" b="1" kern="1200"/>
        </a:p>
      </dsp:txBody>
      <dsp:txXfrm>
        <a:off x="5494141" y="3172960"/>
        <a:ext cx="22812" cy="22812"/>
      </dsp:txXfrm>
    </dsp:sp>
    <dsp:sp modelId="{0F8A18B2-EF59-480D-A7D0-D1E1024EB48A}">
      <dsp:nvSpPr>
        <dsp:cNvPr id="0" name=""/>
        <dsp:cNvSpPr/>
      </dsp:nvSpPr>
      <dsp:spPr>
        <a:xfrm>
          <a:off x="5658977" y="2706670"/>
          <a:ext cx="2188757" cy="617749"/>
        </a:xfrm>
        <a:prstGeom prst="roundRect">
          <a:avLst>
            <a:gd name="adj" fmla="val 10000"/>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1" kern="1200"/>
            <a:t> 第</a:t>
          </a:r>
          <a:r>
            <a:rPr kumimoji="1" lang="en-US" altLang="ja-JP" sz="2000" b="1" kern="1200"/>
            <a:t>8</a:t>
          </a:r>
          <a:r>
            <a:rPr kumimoji="1" lang="ja-JP" altLang="en-US" sz="2000" b="1" kern="1200"/>
            <a:t>章　先取特権</a:t>
          </a:r>
        </a:p>
      </dsp:txBody>
      <dsp:txXfrm>
        <a:off x="5677070" y="2724763"/>
        <a:ext cx="2152571" cy="581563"/>
      </dsp:txXfrm>
    </dsp:sp>
    <dsp:sp modelId="{15411B08-3921-4036-B513-57DE4F5F450B}">
      <dsp:nvSpPr>
        <dsp:cNvPr id="0" name=""/>
        <dsp:cNvSpPr/>
      </dsp:nvSpPr>
      <dsp:spPr>
        <a:xfrm rot="2864074">
          <a:off x="5277422" y="3514634"/>
          <a:ext cx="456251" cy="14751"/>
        </a:xfrm>
        <a:custGeom>
          <a:avLst/>
          <a:gdLst/>
          <a:ahLst/>
          <a:cxnLst/>
          <a:rect l="0" t="0" r="0" b="0"/>
          <a:pathLst>
            <a:path>
              <a:moveTo>
                <a:pt x="0" y="7375"/>
              </a:moveTo>
              <a:lnTo>
                <a:pt x="456251" y="73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l" defTabSz="889000">
            <a:lnSpc>
              <a:spcPct val="90000"/>
            </a:lnSpc>
            <a:spcBef>
              <a:spcPct val="0"/>
            </a:spcBef>
            <a:spcAft>
              <a:spcPct val="35000"/>
            </a:spcAft>
          </a:pPr>
          <a:endParaRPr kumimoji="1" lang="ja-JP" altLang="en-US" sz="2000" b="1" kern="1200"/>
        </a:p>
      </dsp:txBody>
      <dsp:txXfrm>
        <a:off x="5494141" y="3510603"/>
        <a:ext cx="22812" cy="22812"/>
      </dsp:txXfrm>
    </dsp:sp>
    <dsp:sp modelId="{C6B803DD-8D9C-4AE4-8D5E-A7BEA3DF0DA5}">
      <dsp:nvSpPr>
        <dsp:cNvPr id="0" name=""/>
        <dsp:cNvSpPr/>
      </dsp:nvSpPr>
      <dsp:spPr>
        <a:xfrm>
          <a:off x="5658977" y="3381956"/>
          <a:ext cx="2188757" cy="617749"/>
        </a:xfrm>
        <a:prstGeom prst="roundRect">
          <a:avLst>
            <a:gd name="adj" fmla="val 10000"/>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1" kern="1200"/>
            <a:t> 第</a:t>
          </a:r>
          <a:r>
            <a:rPr kumimoji="1" lang="en-US" altLang="ja-JP" sz="2000" b="1" kern="1200"/>
            <a:t>9</a:t>
          </a:r>
          <a:r>
            <a:rPr kumimoji="1" lang="ja-JP" altLang="en-US" sz="2000" b="1" kern="1200"/>
            <a:t>章　質権</a:t>
          </a:r>
        </a:p>
      </dsp:txBody>
      <dsp:txXfrm>
        <a:off x="5677070" y="3400049"/>
        <a:ext cx="2152571" cy="581563"/>
      </dsp:txXfrm>
    </dsp:sp>
    <dsp:sp modelId="{D1A42F76-A61F-4128-84A9-44E4883CD033}">
      <dsp:nvSpPr>
        <dsp:cNvPr id="0" name=""/>
        <dsp:cNvSpPr/>
      </dsp:nvSpPr>
      <dsp:spPr>
        <a:xfrm rot="4388772">
          <a:off x="4976353" y="3852277"/>
          <a:ext cx="1058388" cy="14751"/>
        </a:xfrm>
        <a:custGeom>
          <a:avLst/>
          <a:gdLst/>
          <a:ahLst/>
          <a:cxnLst/>
          <a:rect l="0" t="0" r="0" b="0"/>
          <a:pathLst>
            <a:path>
              <a:moveTo>
                <a:pt x="0" y="7375"/>
              </a:moveTo>
              <a:lnTo>
                <a:pt x="1058388" y="73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l" defTabSz="889000">
            <a:lnSpc>
              <a:spcPct val="90000"/>
            </a:lnSpc>
            <a:spcBef>
              <a:spcPct val="0"/>
            </a:spcBef>
            <a:spcAft>
              <a:spcPct val="35000"/>
            </a:spcAft>
          </a:pPr>
          <a:endParaRPr kumimoji="1" lang="ja-JP" altLang="en-US" sz="2000" b="1" kern="1200"/>
        </a:p>
      </dsp:txBody>
      <dsp:txXfrm>
        <a:off x="5479088" y="3833193"/>
        <a:ext cx="52919" cy="52919"/>
      </dsp:txXfrm>
    </dsp:sp>
    <dsp:sp modelId="{B84FD377-7275-4E6C-B097-5A2B5432B4C0}">
      <dsp:nvSpPr>
        <dsp:cNvPr id="0" name=""/>
        <dsp:cNvSpPr/>
      </dsp:nvSpPr>
      <dsp:spPr>
        <a:xfrm>
          <a:off x="5658977" y="4057242"/>
          <a:ext cx="2188757" cy="617749"/>
        </a:xfrm>
        <a:prstGeom prst="roundRect">
          <a:avLst>
            <a:gd name="adj" fmla="val 10000"/>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1" kern="1200"/>
            <a:t> 第</a:t>
          </a:r>
          <a:r>
            <a:rPr kumimoji="1" lang="en-US" altLang="ja-JP" sz="2000" b="1" kern="1200"/>
            <a:t>10</a:t>
          </a:r>
          <a:r>
            <a:rPr kumimoji="1" lang="ja-JP" altLang="en-US" sz="2000" b="1" kern="1200"/>
            <a:t>章　抵当権</a:t>
          </a:r>
        </a:p>
      </dsp:txBody>
      <dsp:txXfrm>
        <a:off x="5677070" y="4075335"/>
        <a:ext cx="2152571" cy="58156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C66117-8ABC-4680-8110-008BFC59A079}">
      <dsp:nvSpPr>
        <dsp:cNvPr id="0" name=""/>
        <dsp:cNvSpPr/>
      </dsp:nvSpPr>
      <dsp:spPr>
        <a:xfrm>
          <a:off x="186160" y="1089893"/>
          <a:ext cx="689651" cy="2108892"/>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en-US" altLang="ja-JP" sz="2400" b="1" kern="1200" dirty="0" smtClean="0"/>
            <a:t>Ⅲ</a:t>
          </a:r>
          <a:br>
            <a:rPr kumimoji="1" lang="en-US" altLang="ja-JP" sz="2400" b="1" kern="1200" dirty="0" smtClean="0"/>
          </a:br>
          <a:r>
            <a:rPr kumimoji="1" lang="ja-JP" altLang="en-US" sz="2400" b="1" kern="1200" dirty="0" smtClean="0"/>
            <a:t>債</a:t>
          </a:r>
          <a:r>
            <a:rPr kumimoji="1" lang="en-US" altLang="ja-JP" sz="2400" b="1" kern="1200" dirty="0" smtClean="0"/>
            <a:t/>
          </a:r>
          <a:br>
            <a:rPr kumimoji="1" lang="en-US" altLang="ja-JP" sz="2400" b="1" kern="1200" dirty="0" smtClean="0"/>
          </a:br>
          <a:r>
            <a:rPr kumimoji="1" lang="ja-JP" altLang="en-US" sz="2400" b="1" kern="1200" dirty="0" smtClean="0"/>
            <a:t>権</a:t>
          </a:r>
          <a:endParaRPr kumimoji="1" lang="ja-JP" altLang="en-US" sz="2400" b="1" kern="1200" dirty="0"/>
        </a:p>
      </dsp:txBody>
      <dsp:txXfrm>
        <a:off x="206359" y="1110092"/>
        <a:ext cx="649253" cy="2068494"/>
      </dsp:txXfrm>
    </dsp:sp>
    <dsp:sp modelId="{EC52409F-3403-4364-A8E6-0B6825FC4C1E}">
      <dsp:nvSpPr>
        <dsp:cNvPr id="0" name=""/>
        <dsp:cNvSpPr/>
      </dsp:nvSpPr>
      <dsp:spPr>
        <a:xfrm rot="18293969">
          <a:off x="693080" y="1781752"/>
          <a:ext cx="854161" cy="24629"/>
        </a:xfrm>
        <a:custGeom>
          <a:avLst/>
          <a:gdLst/>
          <a:ahLst/>
          <a:cxnLst/>
          <a:rect l="0" t="0" r="0" b="0"/>
          <a:pathLst>
            <a:path>
              <a:moveTo>
                <a:pt x="0" y="12314"/>
              </a:moveTo>
              <a:lnTo>
                <a:pt x="854161" y="1231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1098806" y="1772713"/>
        <a:ext cx="42708" cy="42708"/>
      </dsp:txXfrm>
    </dsp:sp>
    <dsp:sp modelId="{4F2F28BE-CCCD-4D17-94C5-6CCB9DBDB964}">
      <dsp:nvSpPr>
        <dsp:cNvPr id="0" name=""/>
        <dsp:cNvSpPr/>
      </dsp:nvSpPr>
      <dsp:spPr>
        <a:xfrm>
          <a:off x="1364510" y="789063"/>
          <a:ext cx="834477" cy="1309461"/>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hlinkClick xmlns:r="http://schemas.openxmlformats.org/officeDocument/2006/relationships" r:id="" action="ppaction://hlinksldjump"/>
            </a:rPr>
            <a:t>債権</a:t>
          </a:r>
          <a:r>
            <a:rPr kumimoji="1" lang="en-US" altLang="ja-JP" sz="2400" b="1" kern="1200" dirty="0" smtClean="0">
              <a:hlinkClick xmlns:r="http://schemas.openxmlformats.org/officeDocument/2006/relationships" r:id="" action="ppaction://hlinksldjump"/>
            </a:rPr>
            <a:t/>
          </a:r>
          <a:br>
            <a:rPr kumimoji="1" lang="en-US" altLang="ja-JP" sz="2400" b="1" kern="1200" dirty="0" smtClean="0">
              <a:hlinkClick xmlns:r="http://schemas.openxmlformats.org/officeDocument/2006/relationships" r:id="" action="ppaction://hlinksldjump"/>
            </a:rPr>
          </a:br>
          <a:r>
            <a:rPr kumimoji="1" lang="ja-JP" altLang="en-US" sz="2400" b="1" kern="1200" dirty="0" smtClean="0">
              <a:hlinkClick xmlns:r="http://schemas.openxmlformats.org/officeDocument/2006/relationships" r:id="" action="ppaction://hlinksldjump"/>
            </a:rPr>
            <a:t>総論</a:t>
          </a:r>
          <a:endParaRPr kumimoji="1" lang="ja-JP" altLang="en-US" sz="2400" b="1" kern="1200" dirty="0"/>
        </a:p>
      </dsp:txBody>
      <dsp:txXfrm>
        <a:off x="1388951" y="813504"/>
        <a:ext cx="785595" cy="1260579"/>
      </dsp:txXfrm>
    </dsp:sp>
    <dsp:sp modelId="{6F1C6E94-4E30-4C71-B311-B4E700491230}">
      <dsp:nvSpPr>
        <dsp:cNvPr id="0" name=""/>
        <dsp:cNvSpPr/>
      </dsp:nvSpPr>
      <dsp:spPr>
        <a:xfrm rot="3306031">
          <a:off x="693080" y="2482298"/>
          <a:ext cx="854161" cy="24629"/>
        </a:xfrm>
        <a:custGeom>
          <a:avLst/>
          <a:gdLst/>
          <a:ahLst/>
          <a:cxnLst/>
          <a:rect l="0" t="0" r="0" b="0"/>
          <a:pathLst>
            <a:path>
              <a:moveTo>
                <a:pt x="0" y="12314"/>
              </a:moveTo>
              <a:lnTo>
                <a:pt x="854161" y="1231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1098806" y="2473259"/>
        <a:ext cx="42708" cy="42708"/>
      </dsp:txXfrm>
    </dsp:sp>
    <dsp:sp modelId="{AED904E8-F7AB-4978-A7DD-AC6CE3010BAA}">
      <dsp:nvSpPr>
        <dsp:cNvPr id="0" name=""/>
        <dsp:cNvSpPr/>
      </dsp:nvSpPr>
      <dsp:spPr>
        <a:xfrm>
          <a:off x="1364510" y="2190155"/>
          <a:ext cx="834477" cy="1309461"/>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t>債権</a:t>
          </a:r>
          <a:r>
            <a:rPr kumimoji="1" lang="en-US" altLang="ja-JP" sz="2400" b="1" kern="1200" dirty="0" smtClean="0"/>
            <a:t/>
          </a:r>
          <a:br>
            <a:rPr kumimoji="1" lang="en-US" altLang="ja-JP" sz="2400" b="1" kern="1200" dirty="0" smtClean="0"/>
          </a:br>
          <a:r>
            <a:rPr kumimoji="1" lang="ja-JP" altLang="en-US" sz="2400" b="1" kern="1200" dirty="0" smtClean="0"/>
            <a:t>各論</a:t>
          </a:r>
          <a:endParaRPr kumimoji="1" lang="ja-JP" altLang="en-US" sz="2400" b="1" kern="1200" dirty="0"/>
        </a:p>
      </dsp:txBody>
      <dsp:txXfrm>
        <a:off x="1388951" y="2214596"/>
        <a:ext cx="785595" cy="1260579"/>
      </dsp:txXfrm>
    </dsp:sp>
    <dsp:sp modelId="{51372532-6BAA-45F3-A56C-217EFE4EDCF2}">
      <dsp:nvSpPr>
        <dsp:cNvPr id="0" name=""/>
        <dsp:cNvSpPr/>
      </dsp:nvSpPr>
      <dsp:spPr>
        <a:xfrm rot="17484778">
          <a:off x="1774047" y="2209481"/>
          <a:ext cx="1338579" cy="24629"/>
        </a:xfrm>
        <a:custGeom>
          <a:avLst/>
          <a:gdLst/>
          <a:ahLst/>
          <a:cxnLst/>
          <a:rect l="0" t="0" r="0" b="0"/>
          <a:pathLst>
            <a:path>
              <a:moveTo>
                <a:pt x="0" y="12314"/>
              </a:moveTo>
              <a:lnTo>
                <a:pt x="1338579" y="123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409872" y="2188331"/>
        <a:ext cx="66928" cy="66928"/>
      </dsp:txXfrm>
    </dsp:sp>
    <dsp:sp modelId="{AFC472D5-E6E9-4F58-A87A-4D221720BF92}">
      <dsp:nvSpPr>
        <dsp:cNvPr id="0" name=""/>
        <dsp:cNvSpPr/>
      </dsp:nvSpPr>
      <dsp:spPr>
        <a:xfrm>
          <a:off x="2687685" y="1229127"/>
          <a:ext cx="1626144" cy="739156"/>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hlinkClick xmlns:r="http://schemas.openxmlformats.org/officeDocument/2006/relationships" r:id="" action="ppaction://hlinksldjump"/>
            </a:rPr>
            <a:t>契約</a:t>
          </a:r>
          <a:endParaRPr kumimoji="1" lang="ja-JP" altLang="en-US" sz="2400" b="1" kern="1200" dirty="0"/>
        </a:p>
      </dsp:txBody>
      <dsp:txXfrm>
        <a:off x="2709334" y="1250776"/>
        <a:ext cx="1582846" cy="695858"/>
      </dsp:txXfrm>
    </dsp:sp>
    <dsp:sp modelId="{B8117E8E-3454-4AB5-B327-DFD87125232E}">
      <dsp:nvSpPr>
        <dsp:cNvPr id="0" name=""/>
        <dsp:cNvSpPr/>
      </dsp:nvSpPr>
      <dsp:spPr>
        <a:xfrm rot="18586961">
          <a:off x="4176310" y="1292933"/>
          <a:ext cx="763737" cy="24629"/>
        </a:xfrm>
        <a:custGeom>
          <a:avLst/>
          <a:gdLst/>
          <a:ahLst/>
          <a:cxnLst/>
          <a:rect l="0" t="0" r="0" b="0"/>
          <a:pathLst>
            <a:path>
              <a:moveTo>
                <a:pt x="0" y="12314"/>
              </a:moveTo>
              <a:lnTo>
                <a:pt x="763737" y="123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4539085" y="1286154"/>
        <a:ext cx="38186" cy="38186"/>
      </dsp:txXfrm>
    </dsp:sp>
    <dsp:sp modelId="{F5E33E5E-0710-4BED-9518-0E931384D54B}">
      <dsp:nvSpPr>
        <dsp:cNvPr id="0" name=""/>
        <dsp:cNvSpPr/>
      </dsp:nvSpPr>
      <dsp:spPr>
        <a:xfrm>
          <a:off x="4802528" y="470691"/>
          <a:ext cx="1221746" cy="1082198"/>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t>契約</a:t>
          </a:r>
          <a:r>
            <a:rPr kumimoji="1" lang="en-US" altLang="ja-JP" sz="2400" b="1" kern="1200" dirty="0" smtClean="0"/>
            <a:t/>
          </a:r>
          <a:br>
            <a:rPr kumimoji="1" lang="en-US" altLang="ja-JP" sz="2400" b="1" kern="1200" dirty="0" smtClean="0"/>
          </a:br>
          <a:r>
            <a:rPr kumimoji="1" lang="ja-JP" altLang="en-US" sz="2400" b="1" kern="1200" dirty="0" smtClean="0"/>
            <a:t>総論</a:t>
          </a:r>
          <a:endParaRPr kumimoji="1" lang="ja-JP" altLang="en-US" sz="2400" b="1" kern="1200" dirty="0"/>
        </a:p>
      </dsp:txBody>
      <dsp:txXfrm>
        <a:off x="4834224" y="502387"/>
        <a:ext cx="1158354" cy="1018806"/>
      </dsp:txXfrm>
    </dsp:sp>
    <dsp:sp modelId="{EC6651C1-7689-4591-BCEC-3F23C90533AB}">
      <dsp:nvSpPr>
        <dsp:cNvPr id="0" name=""/>
        <dsp:cNvSpPr/>
      </dsp:nvSpPr>
      <dsp:spPr>
        <a:xfrm rot="18289469">
          <a:off x="5840740" y="648223"/>
          <a:ext cx="855767" cy="24629"/>
        </a:xfrm>
        <a:custGeom>
          <a:avLst/>
          <a:gdLst/>
          <a:ahLst/>
          <a:cxnLst/>
          <a:rect l="0" t="0" r="0" b="0"/>
          <a:pathLst>
            <a:path>
              <a:moveTo>
                <a:pt x="0" y="12314"/>
              </a:moveTo>
              <a:lnTo>
                <a:pt x="855767" y="123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6247229" y="639144"/>
        <a:ext cx="42788" cy="42788"/>
      </dsp:txXfrm>
    </dsp:sp>
    <dsp:sp modelId="{0F89BE2A-0491-498F-A1C3-AA05039D124D}">
      <dsp:nvSpPr>
        <dsp:cNvPr id="0" name=""/>
        <dsp:cNvSpPr/>
      </dsp:nvSpPr>
      <dsp:spPr>
        <a:xfrm>
          <a:off x="6512973" y="3849"/>
          <a:ext cx="1221746" cy="610873"/>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t>成立</a:t>
          </a:r>
          <a:endParaRPr kumimoji="1" lang="ja-JP" altLang="en-US" sz="2400" b="1" kern="1200" dirty="0"/>
        </a:p>
      </dsp:txBody>
      <dsp:txXfrm>
        <a:off x="6530865" y="21741"/>
        <a:ext cx="1185962" cy="575089"/>
      </dsp:txXfrm>
    </dsp:sp>
    <dsp:sp modelId="{E2907EEE-1CBE-4242-8349-5009F2E90830}">
      <dsp:nvSpPr>
        <dsp:cNvPr id="0" name=""/>
        <dsp:cNvSpPr/>
      </dsp:nvSpPr>
      <dsp:spPr>
        <a:xfrm>
          <a:off x="6024274" y="999476"/>
          <a:ext cx="488698" cy="24629"/>
        </a:xfrm>
        <a:custGeom>
          <a:avLst/>
          <a:gdLst/>
          <a:ahLst/>
          <a:cxnLst/>
          <a:rect l="0" t="0" r="0" b="0"/>
          <a:pathLst>
            <a:path>
              <a:moveTo>
                <a:pt x="0" y="12314"/>
              </a:moveTo>
              <a:lnTo>
                <a:pt x="488698" y="123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6256406" y="999573"/>
        <a:ext cx="24434" cy="24434"/>
      </dsp:txXfrm>
    </dsp:sp>
    <dsp:sp modelId="{856AB8E6-8B4D-4394-B835-17EFE26BD3E6}">
      <dsp:nvSpPr>
        <dsp:cNvPr id="0" name=""/>
        <dsp:cNvSpPr/>
      </dsp:nvSpPr>
      <dsp:spPr>
        <a:xfrm>
          <a:off x="6512973" y="706354"/>
          <a:ext cx="1221746" cy="610873"/>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t>効力</a:t>
          </a:r>
          <a:endParaRPr kumimoji="1" lang="ja-JP" altLang="en-US" sz="2400" b="1" kern="1200" dirty="0"/>
        </a:p>
      </dsp:txBody>
      <dsp:txXfrm>
        <a:off x="6530865" y="724246"/>
        <a:ext cx="1185962" cy="575089"/>
      </dsp:txXfrm>
    </dsp:sp>
    <dsp:sp modelId="{787670A4-B0C5-44B3-B6F9-4B946AD19D25}">
      <dsp:nvSpPr>
        <dsp:cNvPr id="0" name=""/>
        <dsp:cNvSpPr/>
      </dsp:nvSpPr>
      <dsp:spPr>
        <a:xfrm rot="3310531">
          <a:off x="5840740" y="1350728"/>
          <a:ext cx="855767" cy="24629"/>
        </a:xfrm>
        <a:custGeom>
          <a:avLst/>
          <a:gdLst/>
          <a:ahLst/>
          <a:cxnLst/>
          <a:rect l="0" t="0" r="0" b="0"/>
          <a:pathLst>
            <a:path>
              <a:moveTo>
                <a:pt x="0" y="12314"/>
              </a:moveTo>
              <a:lnTo>
                <a:pt x="855767" y="123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6247229" y="1341648"/>
        <a:ext cx="42788" cy="42788"/>
      </dsp:txXfrm>
    </dsp:sp>
    <dsp:sp modelId="{E6C74CE8-0F0C-48A8-8E7F-332A387DE5A0}">
      <dsp:nvSpPr>
        <dsp:cNvPr id="0" name=""/>
        <dsp:cNvSpPr/>
      </dsp:nvSpPr>
      <dsp:spPr>
        <a:xfrm>
          <a:off x="6512973" y="1408858"/>
          <a:ext cx="1221746" cy="610873"/>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t>解除</a:t>
          </a:r>
          <a:endParaRPr kumimoji="1" lang="ja-JP" altLang="en-US" sz="2400" b="1" kern="1200" dirty="0"/>
        </a:p>
      </dsp:txBody>
      <dsp:txXfrm>
        <a:off x="6530865" y="1426750"/>
        <a:ext cx="1185962" cy="575089"/>
      </dsp:txXfrm>
    </dsp:sp>
    <dsp:sp modelId="{E53E0BD2-449A-42D8-9458-CEB85495F108}">
      <dsp:nvSpPr>
        <dsp:cNvPr id="0" name=""/>
        <dsp:cNvSpPr/>
      </dsp:nvSpPr>
      <dsp:spPr>
        <a:xfrm rot="3013039">
          <a:off x="4176310" y="1879848"/>
          <a:ext cx="763737" cy="24629"/>
        </a:xfrm>
        <a:custGeom>
          <a:avLst/>
          <a:gdLst/>
          <a:ahLst/>
          <a:cxnLst/>
          <a:rect l="0" t="0" r="0" b="0"/>
          <a:pathLst>
            <a:path>
              <a:moveTo>
                <a:pt x="0" y="12314"/>
              </a:moveTo>
              <a:lnTo>
                <a:pt x="763737" y="123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4539085" y="1873069"/>
        <a:ext cx="38186" cy="38186"/>
      </dsp:txXfrm>
    </dsp:sp>
    <dsp:sp modelId="{F86B55EF-04DC-4C1C-9F95-5F696454D557}">
      <dsp:nvSpPr>
        <dsp:cNvPr id="0" name=""/>
        <dsp:cNvSpPr/>
      </dsp:nvSpPr>
      <dsp:spPr>
        <a:xfrm>
          <a:off x="4802528" y="1644520"/>
          <a:ext cx="1221746" cy="1082198"/>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hlinkClick xmlns:r="http://schemas.openxmlformats.org/officeDocument/2006/relationships" r:id="" action="ppaction://hlinksldjump"/>
            </a:rPr>
            <a:t>契約</a:t>
          </a:r>
          <a:r>
            <a:rPr kumimoji="1" lang="en-US" altLang="ja-JP" sz="2400" b="1" kern="1200" dirty="0" smtClean="0">
              <a:hlinkClick xmlns:r="http://schemas.openxmlformats.org/officeDocument/2006/relationships" r:id="" action="ppaction://hlinksldjump"/>
            </a:rPr>
            <a:t/>
          </a:r>
          <a:br>
            <a:rPr kumimoji="1" lang="en-US" altLang="ja-JP" sz="2400" b="1" kern="1200" dirty="0" smtClean="0">
              <a:hlinkClick xmlns:r="http://schemas.openxmlformats.org/officeDocument/2006/relationships" r:id="" action="ppaction://hlinksldjump"/>
            </a:rPr>
          </a:br>
          <a:r>
            <a:rPr kumimoji="1" lang="ja-JP" altLang="en-US" sz="2400" b="1" kern="1200" dirty="0" smtClean="0">
              <a:hlinkClick xmlns:r="http://schemas.openxmlformats.org/officeDocument/2006/relationships" r:id="" action="ppaction://hlinksldjump"/>
            </a:rPr>
            <a:t>各論</a:t>
          </a:r>
          <a:endParaRPr kumimoji="1" lang="ja-JP" altLang="en-US" sz="2400" b="1" kern="1200" dirty="0"/>
        </a:p>
      </dsp:txBody>
      <dsp:txXfrm>
        <a:off x="4834224" y="1676216"/>
        <a:ext cx="1158354" cy="1018806"/>
      </dsp:txXfrm>
    </dsp:sp>
    <dsp:sp modelId="{F1049D93-2535-4544-AD2F-1E8B21AC0928}">
      <dsp:nvSpPr>
        <dsp:cNvPr id="0" name=""/>
        <dsp:cNvSpPr/>
      </dsp:nvSpPr>
      <dsp:spPr>
        <a:xfrm rot="19178128">
          <a:off x="2122642" y="2624875"/>
          <a:ext cx="641387" cy="24629"/>
        </a:xfrm>
        <a:custGeom>
          <a:avLst/>
          <a:gdLst/>
          <a:ahLst/>
          <a:cxnLst/>
          <a:rect l="0" t="0" r="0" b="0"/>
          <a:pathLst>
            <a:path>
              <a:moveTo>
                <a:pt x="0" y="12314"/>
              </a:moveTo>
              <a:lnTo>
                <a:pt x="641387" y="123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427301" y="2621155"/>
        <a:ext cx="32069" cy="32069"/>
      </dsp:txXfrm>
    </dsp:sp>
    <dsp:sp modelId="{B40A097F-2F07-44A8-BFBA-4D52E0D9ACDE}">
      <dsp:nvSpPr>
        <dsp:cNvPr id="0" name=""/>
        <dsp:cNvSpPr/>
      </dsp:nvSpPr>
      <dsp:spPr>
        <a:xfrm>
          <a:off x="2687685" y="2059914"/>
          <a:ext cx="1626144" cy="739156"/>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hlinkClick xmlns:r="http://schemas.openxmlformats.org/officeDocument/2006/relationships" r:id="" action="ppaction://hlinksldjump"/>
            </a:rPr>
            <a:t>事務管理</a:t>
          </a:r>
          <a:endParaRPr kumimoji="1" lang="ja-JP" altLang="en-US" sz="2400" b="1" kern="1200" dirty="0"/>
        </a:p>
      </dsp:txBody>
      <dsp:txXfrm>
        <a:off x="2709334" y="2081563"/>
        <a:ext cx="1582846" cy="695858"/>
      </dsp:txXfrm>
    </dsp:sp>
    <dsp:sp modelId="{3826C46C-C986-4EE7-BB24-3DC723A4EBE0}">
      <dsp:nvSpPr>
        <dsp:cNvPr id="0" name=""/>
        <dsp:cNvSpPr/>
      </dsp:nvSpPr>
      <dsp:spPr>
        <a:xfrm rot="2421872">
          <a:off x="2122642" y="3040268"/>
          <a:ext cx="641387" cy="24629"/>
        </a:xfrm>
        <a:custGeom>
          <a:avLst/>
          <a:gdLst/>
          <a:ahLst/>
          <a:cxnLst/>
          <a:rect l="0" t="0" r="0" b="0"/>
          <a:pathLst>
            <a:path>
              <a:moveTo>
                <a:pt x="0" y="12314"/>
              </a:moveTo>
              <a:lnTo>
                <a:pt x="641387" y="123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427301" y="3036548"/>
        <a:ext cx="32069" cy="32069"/>
      </dsp:txXfrm>
    </dsp:sp>
    <dsp:sp modelId="{A6501F0D-5C85-41C6-A7D2-B0EE6F64CECD}">
      <dsp:nvSpPr>
        <dsp:cNvPr id="0" name=""/>
        <dsp:cNvSpPr/>
      </dsp:nvSpPr>
      <dsp:spPr>
        <a:xfrm>
          <a:off x="2687685" y="2890702"/>
          <a:ext cx="1626144" cy="739156"/>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hlinkClick xmlns:r="http://schemas.openxmlformats.org/officeDocument/2006/relationships" r:id="" action="ppaction://hlinksldjump"/>
            </a:rPr>
            <a:t>不当利得</a:t>
          </a:r>
          <a:endParaRPr kumimoji="1" lang="ja-JP" altLang="en-US" sz="2400" b="1" kern="1200" dirty="0"/>
        </a:p>
      </dsp:txBody>
      <dsp:txXfrm>
        <a:off x="2709334" y="2912351"/>
        <a:ext cx="1582846" cy="695858"/>
      </dsp:txXfrm>
    </dsp:sp>
    <dsp:sp modelId="{4A48069D-0F8E-4B89-859E-895BBF7F8CF4}">
      <dsp:nvSpPr>
        <dsp:cNvPr id="0" name=""/>
        <dsp:cNvSpPr/>
      </dsp:nvSpPr>
      <dsp:spPr>
        <a:xfrm rot="4115222">
          <a:off x="1774047" y="3455662"/>
          <a:ext cx="1338579" cy="24629"/>
        </a:xfrm>
        <a:custGeom>
          <a:avLst/>
          <a:gdLst/>
          <a:ahLst/>
          <a:cxnLst/>
          <a:rect l="0" t="0" r="0" b="0"/>
          <a:pathLst>
            <a:path>
              <a:moveTo>
                <a:pt x="0" y="12314"/>
              </a:moveTo>
              <a:lnTo>
                <a:pt x="1338579" y="123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b="1" kern="1200"/>
        </a:p>
      </dsp:txBody>
      <dsp:txXfrm>
        <a:off x="2409872" y="3434512"/>
        <a:ext cx="66928" cy="66928"/>
      </dsp:txXfrm>
    </dsp:sp>
    <dsp:sp modelId="{3536FAA4-4367-42D4-87B7-DCF4A4055CC2}">
      <dsp:nvSpPr>
        <dsp:cNvPr id="0" name=""/>
        <dsp:cNvSpPr/>
      </dsp:nvSpPr>
      <dsp:spPr>
        <a:xfrm>
          <a:off x="2687685" y="3721489"/>
          <a:ext cx="1626144" cy="739156"/>
        </a:xfrm>
        <a:prstGeom prst="roundRect">
          <a:avLst>
            <a:gd name="adj" fmla="val 100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hlinkClick xmlns:r="http://schemas.openxmlformats.org/officeDocument/2006/relationships" r:id="" action="ppaction://hlinksldjump"/>
            </a:rPr>
            <a:t>不法行為</a:t>
          </a:r>
          <a:endParaRPr kumimoji="1" lang="ja-JP" altLang="en-US" sz="2400" b="1" kern="1200" dirty="0"/>
        </a:p>
      </dsp:txBody>
      <dsp:txXfrm>
        <a:off x="2709334" y="3743138"/>
        <a:ext cx="1582846" cy="69585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0156" cy="496491"/>
          </a:xfrm>
          <a:prstGeom prst="rect">
            <a:avLst/>
          </a:prstGeom>
        </p:spPr>
        <p:txBody>
          <a:bodyPr vert="horz" lIns="91440" tIns="45720" rIns="91440" bIns="45720" rtlCol="0"/>
          <a:lstStyle>
            <a:lvl1pPr algn="l">
              <a:defRPr sz="1200"/>
            </a:lvl1pPr>
          </a:lstStyle>
          <a:p>
            <a:r>
              <a:rPr kumimoji="1" lang="en-US" altLang="ja-JP" smtClean="0"/>
              <a:t>Lecture on Obligation, 2015-2016</a:t>
            </a:r>
            <a:endParaRPr kumimoji="1" lang="ja-JP" altLang="en-US"/>
          </a:p>
        </p:txBody>
      </p:sp>
      <p:sp>
        <p:nvSpPr>
          <p:cNvPr id="3" name="日付プレースホルダー 2"/>
          <p:cNvSpPr>
            <a:spLocks noGrp="1"/>
          </p:cNvSpPr>
          <p:nvPr>
            <p:ph type="dt" sz="quarter" idx="1"/>
          </p:nvPr>
        </p:nvSpPr>
        <p:spPr>
          <a:xfrm>
            <a:off x="3843249" y="0"/>
            <a:ext cx="2940156" cy="496491"/>
          </a:xfrm>
          <a:prstGeom prst="rect">
            <a:avLst/>
          </a:prstGeom>
        </p:spPr>
        <p:txBody>
          <a:bodyPr vert="horz" lIns="91440" tIns="45720" rIns="91440" bIns="45720" rtlCol="0"/>
          <a:lstStyle>
            <a:lvl1pPr algn="r">
              <a:defRPr sz="1200"/>
            </a:lvl1pPr>
          </a:lstStyle>
          <a:p>
            <a:r>
              <a:rPr kumimoji="1" lang="en-US" altLang="ja-JP" smtClean="0"/>
              <a:t>2016/4/19</a:t>
            </a:r>
            <a:endParaRPr kumimoji="1" lang="ja-JP" altLang="en-US"/>
          </a:p>
        </p:txBody>
      </p:sp>
      <p:sp>
        <p:nvSpPr>
          <p:cNvPr id="4" name="フッター プレースホルダー 3"/>
          <p:cNvSpPr>
            <a:spLocks noGrp="1"/>
          </p:cNvSpPr>
          <p:nvPr>
            <p:ph type="ftr" sz="quarter" idx="2"/>
          </p:nvPr>
        </p:nvSpPr>
        <p:spPr>
          <a:xfrm>
            <a:off x="0" y="9431599"/>
            <a:ext cx="2940156" cy="496491"/>
          </a:xfrm>
          <a:prstGeom prst="rect">
            <a:avLst/>
          </a:prstGeom>
        </p:spPr>
        <p:txBody>
          <a:bodyPr vert="horz" lIns="91440" tIns="45720" rIns="91440" bIns="45720" rtlCol="0" anchor="b"/>
          <a:lstStyle>
            <a:lvl1pPr algn="l">
              <a:defRPr sz="1200"/>
            </a:lvl1pPr>
          </a:lstStyle>
          <a:p>
            <a:r>
              <a:rPr kumimoji="1" lang="en-US" altLang="ja-JP" smtClean="0"/>
              <a:t>KAGAYAMA Shigeru</a:t>
            </a:r>
            <a:endParaRPr kumimoji="1" lang="ja-JP" altLang="en-US"/>
          </a:p>
        </p:txBody>
      </p:sp>
      <p:sp>
        <p:nvSpPr>
          <p:cNvPr id="5" name="スライド番号プレースホルダー 4"/>
          <p:cNvSpPr>
            <a:spLocks noGrp="1"/>
          </p:cNvSpPr>
          <p:nvPr>
            <p:ph type="sldNum" sz="quarter" idx="3"/>
          </p:nvPr>
        </p:nvSpPr>
        <p:spPr>
          <a:xfrm>
            <a:off x="3843249" y="9431599"/>
            <a:ext cx="2940156" cy="496491"/>
          </a:xfrm>
          <a:prstGeom prst="rect">
            <a:avLst/>
          </a:prstGeom>
        </p:spPr>
        <p:txBody>
          <a:bodyPr vert="horz" lIns="91440" tIns="45720" rIns="91440" bIns="45720" rtlCol="0" anchor="b"/>
          <a:lstStyle>
            <a:lvl1pPr algn="r">
              <a:defRPr sz="1200"/>
            </a:lvl1pPr>
          </a:lstStyle>
          <a:p>
            <a:fld id="{96F7026F-CE35-4F88-BE90-B1E26B835BB0}" type="slidenum">
              <a:rPr kumimoji="1" lang="ja-JP" altLang="en-US" smtClean="0"/>
              <a:t>‹#›</a:t>
            </a:fld>
            <a:endParaRPr kumimoji="1" lang="ja-JP" altLang="en-US"/>
          </a:p>
        </p:txBody>
      </p:sp>
    </p:spTree>
    <p:extLst>
      <p:ext uri="{BB962C8B-B14F-4D97-AF65-F5344CB8AC3E}">
        <p14:creationId xmlns:p14="http://schemas.microsoft.com/office/powerpoint/2010/main" val="319738882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0156" cy="496491"/>
          </a:xfrm>
          <a:prstGeom prst="rect">
            <a:avLst/>
          </a:prstGeom>
        </p:spPr>
        <p:txBody>
          <a:bodyPr vert="horz" lIns="91440" tIns="45720" rIns="91440" bIns="45720" rtlCol="0"/>
          <a:lstStyle>
            <a:lvl1pPr algn="l">
              <a:defRPr sz="1200"/>
            </a:lvl1pPr>
          </a:lstStyle>
          <a:p>
            <a:r>
              <a:rPr kumimoji="1" lang="en-US" altLang="ja-JP" smtClean="0"/>
              <a:t>Lecture on Obligation, 2015-2016</a:t>
            </a:r>
            <a:endParaRPr kumimoji="1" lang="ja-JP" altLang="en-US"/>
          </a:p>
        </p:txBody>
      </p:sp>
      <p:sp>
        <p:nvSpPr>
          <p:cNvPr id="3" name="日付プレースホルダー 2"/>
          <p:cNvSpPr>
            <a:spLocks noGrp="1"/>
          </p:cNvSpPr>
          <p:nvPr>
            <p:ph type="dt" idx="1"/>
          </p:nvPr>
        </p:nvSpPr>
        <p:spPr>
          <a:xfrm>
            <a:off x="3843249" y="0"/>
            <a:ext cx="2940156" cy="496491"/>
          </a:xfrm>
          <a:prstGeom prst="rect">
            <a:avLst/>
          </a:prstGeom>
        </p:spPr>
        <p:txBody>
          <a:bodyPr vert="horz" lIns="91440" tIns="45720" rIns="91440" bIns="45720" rtlCol="0"/>
          <a:lstStyle>
            <a:lvl1pPr algn="r">
              <a:defRPr sz="1200"/>
            </a:lvl1pPr>
          </a:lstStyle>
          <a:p>
            <a:r>
              <a:rPr kumimoji="1" lang="en-US" altLang="ja-JP" smtClean="0"/>
              <a:t>2016/4/19</a:t>
            </a:r>
            <a:endParaRPr kumimoji="1" lang="ja-JP" altLang="en-US"/>
          </a:p>
        </p:txBody>
      </p:sp>
      <p:sp>
        <p:nvSpPr>
          <p:cNvPr id="4" name="スライド イメージ プレースホルダー 3"/>
          <p:cNvSpPr>
            <a:spLocks noGrp="1" noRot="1" noChangeAspect="1"/>
          </p:cNvSpPr>
          <p:nvPr>
            <p:ph type="sldImg" idx="2"/>
          </p:nvPr>
        </p:nvSpPr>
        <p:spPr>
          <a:xfrm>
            <a:off x="909638" y="744538"/>
            <a:ext cx="4965700"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8498" y="4716661"/>
            <a:ext cx="5427980" cy="4468416"/>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31599"/>
            <a:ext cx="2940156" cy="496491"/>
          </a:xfrm>
          <a:prstGeom prst="rect">
            <a:avLst/>
          </a:prstGeom>
        </p:spPr>
        <p:txBody>
          <a:bodyPr vert="horz" lIns="91440" tIns="45720" rIns="91440" bIns="45720" rtlCol="0" anchor="b"/>
          <a:lstStyle>
            <a:lvl1pPr algn="l">
              <a:defRPr sz="1200"/>
            </a:lvl1p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5"/>
          </p:nvPr>
        </p:nvSpPr>
        <p:spPr>
          <a:xfrm>
            <a:off x="3843249" y="9431599"/>
            <a:ext cx="2940156" cy="496491"/>
          </a:xfrm>
          <a:prstGeom prst="rect">
            <a:avLst/>
          </a:prstGeom>
        </p:spPr>
        <p:txBody>
          <a:bodyPr vert="horz" lIns="91440" tIns="45720" rIns="91440" bIns="45720" rtlCol="0" anchor="b"/>
          <a:lstStyle>
            <a:lvl1pPr algn="r">
              <a:defRPr sz="1200"/>
            </a:lvl1pPr>
          </a:lstStyle>
          <a:p>
            <a:fld id="{817EC7A2-DCFF-4874-A38D-C5AEF563B38D}" type="slidenum">
              <a:rPr kumimoji="1" lang="ja-JP" altLang="en-US" smtClean="0"/>
              <a:t>‹#›</a:t>
            </a:fld>
            <a:endParaRPr kumimoji="1" lang="ja-JP" altLang="en-US"/>
          </a:p>
        </p:txBody>
      </p:sp>
    </p:spTree>
    <p:extLst>
      <p:ext uri="{BB962C8B-B14F-4D97-AF65-F5344CB8AC3E}">
        <p14:creationId xmlns:p14="http://schemas.microsoft.com/office/powerpoint/2010/main" val="2287545246"/>
      </p:ext>
    </p:extLst>
  </p:cSld>
  <p:clrMap bg1="lt1" tx1="dk1" bg2="lt2" tx2="dk2" accent1="accent1" accent2="accent2" accent3="accent3" accent4="accent4" accent5="accent5" accent6="accent6" hlink="hlink" folHlink="folHlink"/>
  <p:hf/>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r>
              <a:rPr kumimoji="1" lang="ja-JP" altLang="en-US" sz="1200" b="0" dirty="0" smtClean="0"/>
              <a:t>この講義のタイトルは，</a:t>
            </a:r>
            <a:r>
              <a:rPr kumimoji="1" lang="ja-JP" altLang="en-US" sz="1200" b="1" dirty="0" smtClean="0"/>
              <a:t>債権総論</a:t>
            </a:r>
            <a:r>
              <a:rPr kumimoji="1" lang="en-US" altLang="ja-JP" sz="1200" b="1" dirty="0" smtClean="0"/>
              <a:t>1</a:t>
            </a:r>
            <a:r>
              <a:rPr kumimoji="1" lang="ja-JP" altLang="en-US" sz="1200" b="0" dirty="0" smtClean="0"/>
              <a:t>です。■</a:t>
            </a:r>
            <a:endParaRPr kumimoji="1" lang="en-US" altLang="ja-JP" sz="12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■第２回は，この講義のオリエンテーションの一環として，民法の体系を講義します。</a:t>
            </a:r>
            <a:endParaRPr kumimoji="1" lang="en-US" altLang="ja-JP"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★六法とノートを用意してください。</a:t>
            </a:r>
            <a:endParaRPr kumimoji="1" lang="en-US" altLang="ja-JP" sz="1200" b="0" dirty="0" smtClean="0"/>
          </a:p>
          <a:p>
            <a:r>
              <a:rPr kumimoji="1" lang="ja-JP" altLang="en-US" sz="1200" b="0" dirty="0" smtClean="0"/>
              <a:t>★条文が引用されている箇所では，必ず，六法を開いて，その条文を読むようにしましょう。</a:t>
            </a:r>
            <a:endParaRPr kumimoji="1" lang="en-US" altLang="ja-JP" sz="1200" b="0" dirty="0" smtClean="0"/>
          </a:p>
          <a:p>
            <a:r>
              <a:rPr kumimoji="1" lang="ja-JP" altLang="en-US" sz="1200" b="0" dirty="0" smtClean="0"/>
              <a:t>★わからない箇所に出会ったら，そこで止まらずに，どこがわからないのかをノートにメモし，先に進みましょう。</a:t>
            </a:r>
            <a:endParaRPr kumimoji="1" lang="en-US" altLang="ja-JP" sz="1200" b="0" dirty="0" smtClean="0"/>
          </a:p>
          <a:p>
            <a:r>
              <a:rPr kumimoji="1" lang="ja-JP" altLang="en-US" sz="1200" b="0" dirty="0" smtClean="0"/>
              <a:t>■学習が進んで，ノートに書いた疑問点が理解できたら，もとにもどって，それをノートにつけ加えておきましょう。それが，あなたの成長の記録になります。</a:t>
            </a:r>
            <a:endParaRPr kumimoji="1" lang="en-US" altLang="ja-JP" sz="1200" b="0" dirty="0" smtClean="0"/>
          </a:p>
          <a:p>
            <a:r>
              <a:rPr kumimoji="1" lang="ja-JP" altLang="en-US" sz="1200" b="0" dirty="0" smtClean="0"/>
              <a:t>★そのノートがあれば，定期試験の準備が，らくになるだけではありません。そのノートは，あなたの一生の宝となるはずです。</a:t>
            </a:r>
            <a:endParaRPr kumimoji="1" lang="en-US" altLang="ja-JP" sz="1200" b="0" dirty="0" smtClean="0"/>
          </a:p>
        </p:txBody>
      </p:sp>
      <p:sp>
        <p:nvSpPr>
          <p:cNvPr id="4" name="スライド番号プレースホルダー 3"/>
          <p:cNvSpPr>
            <a:spLocks noGrp="1"/>
          </p:cNvSpPr>
          <p:nvPr>
            <p:ph type="sldNum" sz="quarter" idx="10"/>
          </p:nvPr>
        </p:nvSpPr>
        <p:spPr/>
        <p:txBody>
          <a:bodyPr/>
          <a:lstStyle/>
          <a:p>
            <a:fld id="{817EC7A2-DCFF-4874-A38D-C5AEF563B38D}" type="slidenum">
              <a:rPr kumimoji="1" lang="ja-JP" altLang="en-US" smtClean="0"/>
              <a:t>1</a:t>
            </a:fld>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ヘッダー プレースホルダー 6"/>
          <p:cNvSpPr>
            <a:spLocks noGrp="1"/>
          </p:cNvSpPr>
          <p:nvPr>
            <p:ph type="hdr" sz="quarter" idx="13"/>
          </p:nvPr>
        </p:nvSpPr>
        <p:spPr/>
        <p:txBody>
          <a:bodyPr/>
          <a:lstStyle/>
          <a:p>
            <a:r>
              <a:rPr kumimoji="1" lang="en-US" altLang="ja-JP" smtClean="0"/>
              <a:t>Lecture on Obligation, 2015-2016</a:t>
            </a:r>
            <a:endParaRPr kumimoji="1" lang="ja-JP" altLang="en-US"/>
          </a:p>
        </p:txBody>
      </p:sp>
    </p:spTree>
    <p:extLst>
      <p:ext uri="{BB962C8B-B14F-4D97-AF65-F5344CB8AC3E}">
        <p14:creationId xmlns:p14="http://schemas.microsoft.com/office/powerpoint/2010/main" val="3334366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★第</a:t>
            </a:r>
            <a:r>
              <a:rPr kumimoji="1" lang="en-US" altLang="ja-JP" dirty="0" smtClean="0"/>
              <a:t>3</a:t>
            </a:r>
            <a:r>
              <a:rPr kumimoji="1" lang="ja-JP" altLang="en-US" dirty="0" smtClean="0"/>
              <a:t>編（債権）は，どのような構造をしているのでしょうか</a:t>
            </a:r>
            <a:r>
              <a:rPr kumimoji="1" lang="en-US" altLang="ja-JP" dirty="0" smtClean="0"/>
              <a:t>?</a:t>
            </a:r>
            <a:r>
              <a:rPr kumimoji="1" lang="ja-JP" altLang="en-US" dirty="0" smtClean="0"/>
              <a:t>■</a:t>
            </a:r>
            <a:endParaRPr kumimoji="1" lang="en-US" altLang="ja-JP" dirty="0" smtClean="0"/>
          </a:p>
          <a:p>
            <a:r>
              <a:rPr kumimoji="1" lang="ja-JP" altLang="en-US" dirty="0" smtClean="0"/>
              <a:t>★第</a:t>
            </a:r>
            <a:r>
              <a:rPr kumimoji="1" lang="en-US" altLang="ja-JP" dirty="0" smtClean="0"/>
              <a:t>3</a:t>
            </a:r>
            <a:r>
              <a:rPr kumimoji="1" lang="ja-JP" altLang="en-US" dirty="0" smtClean="0"/>
              <a:t>編（債権）は，債権総論としての債権総則と，それに続く債権各論とに分かれます。</a:t>
            </a:r>
            <a:endParaRPr kumimoji="1" lang="en-US" altLang="ja-JP" dirty="0" smtClean="0"/>
          </a:p>
          <a:p>
            <a:r>
              <a:rPr kumimoji="1" lang="ja-JP" altLang="en-US" dirty="0" smtClean="0"/>
              <a:t>★債権各論は，債権の発生原因であり，契約，事務管理，不当利得，不法行為の四つに分かれます。</a:t>
            </a:r>
            <a:endParaRPr kumimoji="1" lang="en-US" altLang="ja-JP" dirty="0" smtClean="0"/>
          </a:p>
          <a:p>
            <a:r>
              <a:rPr kumimoji="1" lang="ja-JP" altLang="en-US" dirty="0" smtClean="0"/>
              <a:t>★契約は，さらに，契約総論としての契約総則と，それに続く契約各論があり，</a:t>
            </a:r>
            <a:r>
              <a:rPr kumimoji="1" lang="en-US" altLang="ja-JP" dirty="0" smtClean="0"/>
              <a:t>13</a:t>
            </a:r>
            <a:r>
              <a:rPr kumimoji="1" lang="ja-JP" altLang="en-US" dirty="0" smtClean="0"/>
              <a:t>の典型契約が規定されています。</a:t>
            </a:r>
            <a:endParaRPr kumimoji="1" lang="en-US" altLang="ja-JP" dirty="0" smtClean="0"/>
          </a:p>
          <a:p>
            <a:r>
              <a:rPr kumimoji="1" lang="ja-JP" altLang="en-US" dirty="0" smtClean="0"/>
              <a:t>★契約総論は，契約の成立，契約の効力，契約の解除に分かれています。</a:t>
            </a:r>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11</a:t>
            </a:fld>
            <a:endParaRPr kumimoji="1" lang="ja-JP" altLang="en-US"/>
          </a:p>
        </p:txBody>
      </p:sp>
    </p:spTree>
    <p:extLst>
      <p:ext uri="{BB962C8B-B14F-4D97-AF65-F5344CB8AC3E}">
        <p14:creationId xmlns:p14="http://schemas.microsoft.com/office/powerpoint/2010/main" val="20308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★財産法に分類されている物権と債権という二つの権利の違いについて説明します。</a:t>
            </a:r>
            <a:endParaRPr kumimoji="1" lang="en-US" altLang="ja-JP" dirty="0" smtClean="0"/>
          </a:p>
          <a:p>
            <a:r>
              <a:rPr kumimoji="1" lang="ja-JP" altLang="en-US" dirty="0" smtClean="0"/>
              <a:t>■物権と債権とはどのような違いがあるのでしょうか</a:t>
            </a:r>
            <a:r>
              <a:rPr kumimoji="1" lang="en-US" altLang="ja-JP" dirty="0" smtClean="0"/>
              <a:t>?</a:t>
            </a:r>
            <a:r>
              <a:rPr kumimoji="1" lang="ja-JP" altLang="en-US" dirty="0" smtClean="0"/>
              <a:t>■さらには，債権と担保物権とは，どこが似ており，どこが違うのでしょうか。■</a:t>
            </a:r>
            <a:endParaRPr kumimoji="1" lang="en-US" altLang="ja-JP" dirty="0" smtClean="0"/>
          </a:p>
          <a:p>
            <a:r>
              <a:rPr kumimoji="1" lang="ja-JP" altLang="en-US" dirty="0" smtClean="0"/>
              <a:t>★物権とは，ヒトが物を支配する権利であり，具体的には，モノを使用，収益，換価，処分のすべて，または，いずれかを行うことのできる権利です。</a:t>
            </a:r>
            <a:endParaRPr kumimoji="1" lang="en-US" altLang="ja-JP" dirty="0" smtClean="0"/>
          </a:p>
          <a:p>
            <a:r>
              <a:rPr kumimoji="1" lang="ja-JP" altLang="en-US" dirty="0" smtClean="0"/>
              <a:t>★債権とは，ある人（債権者）が他の人（債務者）に対して，あることをすること（作為），または，あることをしないこと（不作為）を要求する権利です。</a:t>
            </a:r>
            <a:endParaRPr kumimoji="1" lang="en-US" altLang="ja-JP" dirty="0" smtClean="0"/>
          </a:p>
          <a:p>
            <a:r>
              <a:rPr kumimoji="1" lang="ja-JP" altLang="en-US" dirty="0" smtClean="0"/>
              <a:t>　なお，作為または不作為を含めて，「給付」といいますので，債権とは，「ある人（債権者）が他の人（債務者）に対して，給付を要求する権利である」と簡潔に言い換えることができます。</a:t>
            </a:r>
            <a:endParaRPr kumimoji="1" lang="en-US" altLang="ja-JP" dirty="0" smtClean="0"/>
          </a:p>
          <a:p>
            <a:r>
              <a:rPr kumimoji="1" lang="ja-JP" altLang="en-US" dirty="0" smtClean="0"/>
              <a:t>★債権は，ヒトと人とに関する権利ですが，人には財産として物が帰属しています。★したがって，債務者が債務を任意に履行しないという場合，例えば，金銭債務を支払わない場合には，債権者は，債務者のすべての財産に対して強制執行をして，財産を処分し，売却代金から債権額を回収することができます。</a:t>
            </a:r>
            <a:endParaRPr kumimoji="1" lang="en-US" altLang="ja-JP" dirty="0" smtClean="0"/>
          </a:p>
          <a:p>
            <a:r>
              <a:rPr kumimoji="1" lang="ja-JP" altLang="en-US" dirty="0" smtClean="0"/>
              <a:t>★このように考えると，債権も担保物権と同様に，債務者の財産を換価処分することができることになり，債権と担保物権との区別は微妙になります。すなわち，担保物権は，その他の物権とは異なり，債権に近い性質を有していることがわかります。</a:t>
            </a:r>
            <a:endParaRPr kumimoji="1" lang="en-US" altLang="ja-JP" dirty="0" smtClean="0"/>
          </a:p>
          <a:p>
            <a:r>
              <a:rPr kumimoji="1" lang="ja-JP" altLang="en-US" dirty="0" smtClean="0"/>
              <a:t>★つまり，担保物権と債権との違いは，債権が他の債権者と平等の権利を有する，すなわち，弁済はすべての債権の債権額に基づいて按分比例されるのに対して，担保物権の場合には，他の債権者に先立って，優先弁済を受ける点が異なるということになります。</a:t>
            </a:r>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12</a:t>
            </a:fld>
            <a:endParaRPr kumimoji="1" lang="ja-JP" altLang="en-US"/>
          </a:p>
        </p:txBody>
      </p:sp>
    </p:spTree>
    <p:extLst>
      <p:ext uri="{BB962C8B-B14F-4D97-AF65-F5344CB8AC3E}">
        <p14:creationId xmlns:p14="http://schemas.microsoft.com/office/powerpoint/2010/main" val="3561978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★担保物権と債権との類似点に気づくと，「人的担保」である保証と連帯債務と，物的担保である担保物権とを連続的に理解することができるようになります。</a:t>
            </a:r>
            <a:endParaRPr kumimoji="1" lang="en-US" altLang="ja-JP" dirty="0" smtClean="0"/>
          </a:p>
          <a:p>
            <a:r>
              <a:rPr kumimoji="1" lang="ja-JP" altLang="en-US" dirty="0" smtClean="0"/>
              <a:t>　では，どのように考えると，担保法を統一的に理解することができるのでしょうか</a:t>
            </a:r>
            <a:r>
              <a:rPr kumimoji="1" lang="en-US" altLang="ja-JP" dirty="0" smtClean="0"/>
              <a:t>?</a:t>
            </a:r>
            <a:r>
              <a:rPr kumimoji="1" lang="ja-JP" altLang="en-US" dirty="0" smtClean="0"/>
              <a:t>■</a:t>
            </a:r>
            <a:endParaRPr kumimoji="1" lang="en-US" altLang="ja-JP" dirty="0" smtClean="0"/>
          </a:p>
          <a:p>
            <a:r>
              <a:rPr kumimoji="1" lang="ja-JP" altLang="en-US" dirty="0" smtClean="0"/>
              <a:t>★担保法とは，ひとことで言うと，債権者のカクシュリョクを強化するものであるということができます。</a:t>
            </a:r>
            <a:endParaRPr kumimoji="1" lang="en-US" altLang="ja-JP" dirty="0" smtClean="0"/>
          </a:p>
          <a:p>
            <a:r>
              <a:rPr kumimoji="1" lang="ja-JP" altLang="en-US" dirty="0" smtClean="0"/>
              <a:t>★第</a:t>
            </a:r>
            <a:r>
              <a:rPr kumimoji="1" lang="en-US" altLang="ja-JP" dirty="0" smtClean="0"/>
              <a:t>1</a:t>
            </a:r>
            <a:r>
              <a:rPr kumimoji="1" lang="ja-JP" altLang="en-US" dirty="0" smtClean="0"/>
              <a:t>は，責任財産を量的に拡大・強化する，すなわち，債務を負担する人の数を増やすというものです。これを「人的担保」といいます。</a:t>
            </a:r>
            <a:endParaRPr kumimoji="1" lang="en-US" altLang="ja-JP" dirty="0" smtClean="0"/>
          </a:p>
          <a:p>
            <a:r>
              <a:rPr kumimoji="1" lang="ja-JP" altLang="en-US" dirty="0" smtClean="0"/>
              <a:t>★第</a:t>
            </a:r>
            <a:r>
              <a:rPr kumimoji="1" lang="en-US" altLang="ja-JP" dirty="0" smtClean="0"/>
              <a:t>2</a:t>
            </a:r>
            <a:r>
              <a:rPr kumimoji="1" lang="ja-JP" altLang="en-US" dirty="0" smtClean="0"/>
              <a:t>は，責任財産を質的に拡大・強化する，すなわち，他の債権者に先立って弁済を受けることができるようにするものです。これを「物的担保」といいます。</a:t>
            </a:r>
            <a:endParaRPr kumimoji="1" lang="en-US" altLang="ja-JP" dirty="0" smtClean="0"/>
          </a:p>
          <a:p>
            <a:r>
              <a:rPr kumimoji="1" lang="ja-JP" altLang="en-US" dirty="0" smtClean="0"/>
              <a:t>★人的担保には，保証と連帯債務の二つがあります。保証は，債務者以外の人に責任を負わせるものです。連帯債務は，債務者同士に債務全額の責任を負わせるものであり，債務と保証とを結合するものです。</a:t>
            </a:r>
            <a:endParaRPr kumimoji="1" lang="en-US" altLang="ja-JP" dirty="0" smtClean="0"/>
          </a:p>
          <a:p>
            <a:r>
              <a:rPr kumimoji="1" lang="ja-JP" altLang="en-US" dirty="0" smtClean="0"/>
              <a:t>★物的担保には，四つの権利があります。第</a:t>
            </a:r>
            <a:r>
              <a:rPr kumimoji="1" lang="en-US" altLang="ja-JP" dirty="0" smtClean="0"/>
              <a:t>1</a:t>
            </a:r>
            <a:r>
              <a:rPr kumimoji="1" lang="ja-JP" altLang="en-US" dirty="0" smtClean="0"/>
              <a:t>は，履行拒絶の抗弁権（債務の弁済を受けるまで物の返還を拒む権利）を強化した▲リュウチ権です。第</a:t>
            </a:r>
            <a:r>
              <a:rPr kumimoji="1" lang="en-US" altLang="ja-JP" dirty="0" smtClean="0"/>
              <a:t>2</a:t>
            </a:r>
            <a:r>
              <a:rPr kumimoji="1" lang="ja-JP" altLang="en-US" dirty="0" smtClean="0"/>
              <a:t>は，優先弁済権そのものとしての▲サキドリ特権です。第</a:t>
            </a:r>
            <a:r>
              <a:rPr kumimoji="1" lang="en-US" altLang="ja-JP" dirty="0" smtClean="0"/>
              <a:t>3</a:t>
            </a:r>
            <a:r>
              <a:rPr kumimoji="1" lang="ja-JP" altLang="en-US" dirty="0" smtClean="0"/>
              <a:t>は，優先弁済権に留置的効力（債務の弁済を受けるまで債務者の物を返還しない権利）をプラスした▲シチ権です。第</a:t>
            </a:r>
            <a:r>
              <a:rPr kumimoji="1" lang="en-US" altLang="ja-JP" dirty="0" smtClean="0"/>
              <a:t>4</a:t>
            </a:r>
            <a:r>
              <a:rPr kumimoji="1" lang="ja-JP" altLang="en-US" dirty="0" smtClean="0"/>
              <a:t>は，優先弁済権に追及効（財産が第三者に譲渡されても，債権者としての抵当権者が，第三者に対して目的物を換価処分できる権利）がプラスされた▲抵当権です。</a:t>
            </a:r>
            <a:endParaRPr kumimoji="1" lang="en-US" altLang="ja-JP" dirty="0" smtClean="0"/>
          </a:p>
          <a:p>
            <a:r>
              <a:rPr kumimoji="1" lang="ja-JP" altLang="en-US" dirty="0" smtClean="0"/>
              <a:t>　このほかに，民法には明文の規定がありませんが，判例によって認められた担保物権として，譲渡担保があります。この譲渡担保は，実務では非常によく利用されており，重要な意義を有しています。</a:t>
            </a:r>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13</a:t>
            </a:fld>
            <a:endParaRPr kumimoji="1" lang="ja-JP" altLang="en-US"/>
          </a:p>
        </p:txBody>
      </p:sp>
    </p:spTree>
    <p:extLst>
      <p:ext uri="{BB962C8B-B14F-4D97-AF65-F5344CB8AC3E}">
        <p14:creationId xmlns:p14="http://schemas.microsoft.com/office/powerpoint/2010/main" val="38432702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★この講義の中心的なテーマである，債権総論は，どのような構造をしているのでしょうか</a:t>
            </a:r>
            <a:r>
              <a:rPr kumimoji="1" lang="en-US" altLang="ja-JP" dirty="0" smtClean="0"/>
              <a:t>?</a:t>
            </a:r>
            <a:r>
              <a:rPr kumimoji="1" lang="ja-JP" altLang="en-US" dirty="0" smtClean="0"/>
              <a:t>■</a:t>
            </a:r>
            <a:endParaRPr kumimoji="1" lang="en-US" altLang="ja-JP" dirty="0" smtClean="0"/>
          </a:p>
          <a:p>
            <a:r>
              <a:rPr kumimoji="1" lang="ja-JP" altLang="en-US" dirty="0" smtClean="0"/>
              <a:t>　債権総論は，以下の五つの項目から成り立っています。</a:t>
            </a:r>
            <a:endParaRPr kumimoji="1" lang="en-US" altLang="ja-JP" dirty="0" smtClean="0"/>
          </a:p>
          <a:p>
            <a:r>
              <a:rPr kumimoji="1" lang="ja-JP" altLang="en-US" dirty="0" smtClean="0"/>
              <a:t>★第</a:t>
            </a:r>
            <a:r>
              <a:rPr kumimoji="1" lang="en-US" altLang="ja-JP" dirty="0" smtClean="0"/>
              <a:t>1</a:t>
            </a:r>
            <a:r>
              <a:rPr kumimoji="1" lang="ja-JP" altLang="en-US" dirty="0" smtClean="0"/>
              <a:t>は，債権の対象としての「債権の目的」です。</a:t>
            </a:r>
            <a:endParaRPr kumimoji="1" lang="en-US" altLang="ja-JP" dirty="0" smtClean="0"/>
          </a:p>
          <a:p>
            <a:r>
              <a:rPr kumimoji="1" lang="ja-JP" altLang="en-US" dirty="0" smtClean="0"/>
              <a:t>★第</a:t>
            </a:r>
            <a:r>
              <a:rPr kumimoji="1" lang="en-US" altLang="ja-JP" dirty="0" smtClean="0"/>
              <a:t>2</a:t>
            </a:r>
            <a:r>
              <a:rPr kumimoji="1" lang="ja-JP" altLang="en-US" dirty="0" smtClean="0"/>
              <a:t>は，債権の対内的効力（履行強制，債務不履行に基づく損害賠償），および，対外的効力（債権者代位権，サガイ行為取消権）に関する「債権の効力」です。</a:t>
            </a:r>
            <a:endParaRPr kumimoji="1" lang="en-US" altLang="ja-JP" dirty="0" smtClean="0"/>
          </a:p>
          <a:p>
            <a:r>
              <a:rPr kumimoji="1" lang="ja-JP" altLang="en-US" dirty="0" smtClean="0"/>
              <a:t>★第</a:t>
            </a:r>
            <a:r>
              <a:rPr kumimoji="1" lang="en-US" altLang="ja-JP" dirty="0" smtClean="0"/>
              <a:t>3</a:t>
            </a:r>
            <a:r>
              <a:rPr kumimoji="1" lang="ja-JP" altLang="en-US" dirty="0" smtClean="0"/>
              <a:t>は，債権の主体の複数に関する「多数当事者の債権・債務関係」です。これには，可分・不可分の債権債務，連帯債務，保証が含まれます。</a:t>
            </a:r>
            <a:endParaRPr kumimoji="1" lang="en-US" altLang="ja-JP" dirty="0" smtClean="0"/>
          </a:p>
          <a:p>
            <a:r>
              <a:rPr kumimoji="1" lang="ja-JP" altLang="en-US" dirty="0" smtClean="0"/>
              <a:t>★第</a:t>
            </a:r>
            <a:r>
              <a:rPr kumimoji="1" lang="en-US" altLang="ja-JP" dirty="0" smtClean="0"/>
              <a:t>4</a:t>
            </a:r>
            <a:r>
              <a:rPr kumimoji="1" lang="ja-JP" altLang="en-US" dirty="0" smtClean="0"/>
              <a:t>は，債権の主体の変更に関する「債権の譲渡」です。ここには，判例によって，債務者の変更に関する「債務引受」が含まれます。</a:t>
            </a:r>
            <a:endParaRPr kumimoji="1" lang="en-US" altLang="ja-JP" dirty="0" smtClean="0"/>
          </a:p>
          <a:p>
            <a:r>
              <a:rPr kumimoji="1" lang="ja-JP" altLang="en-US" dirty="0" smtClean="0"/>
              <a:t>★第</a:t>
            </a:r>
            <a:r>
              <a:rPr kumimoji="1" lang="en-US" altLang="ja-JP" dirty="0" smtClean="0"/>
              <a:t>5</a:t>
            </a:r>
            <a:r>
              <a:rPr kumimoji="1" lang="ja-JP" altLang="en-US" dirty="0" smtClean="0"/>
              <a:t>は，債権の終了原因としての「債権の消滅」です。これには，弁済，ソウサイ，更改，免除，混同が含まれます。</a:t>
            </a:r>
            <a:endParaRPr kumimoji="1" lang="en-US" altLang="ja-JP"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14</a:t>
            </a:fld>
            <a:endParaRPr kumimoji="1" lang="ja-JP" altLang="en-US"/>
          </a:p>
        </p:txBody>
      </p:sp>
    </p:spTree>
    <p:extLst>
      <p:ext uri="{BB962C8B-B14F-4D97-AF65-F5344CB8AC3E}">
        <p14:creationId xmlns:p14="http://schemas.microsoft.com/office/powerpoint/2010/main" val="2702931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★「民法の体系」について学習したので，練習問題</a:t>
            </a:r>
            <a:r>
              <a:rPr kumimoji="1" lang="en-US" altLang="ja-JP" dirty="0" smtClean="0"/>
              <a:t>4</a:t>
            </a:r>
            <a:r>
              <a:rPr kumimoji="1" lang="ja-JP" altLang="en-US" dirty="0" smtClean="0"/>
              <a:t>を解いて，理解が進んだかどうかチェックしましょう。</a:t>
            </a:r>
            <a:endParaRPr kumimoji="1" lang="en-US" altLang="ja-JP" dirty="0" smtClean="0"/>
          </a:p>
          <a:p>
            <a:r>
              <a:rPr kumimoji="1" lang="ja-JP" altLang="en-US" dirty="0" smtClean="0"/>
              <a:t>★練習問題</a:t>
            </a:r>
            <a:r>
              <a:rPr kumimoji="1" lang="en-US" altLang="ja-JP" dirty="0" smtClean="0"/>
              <a:t>4</a:t>
            </a:r>
            <a:r>
              <a:rPr kumimoji="1" lang="ja-JP" altLang="en-US" dirty="0" smtClean="0"/>
              <a:t>は，民法，特に，「財産法の体系」についての問題です。</a:t>
            </a:r>
            <a:endParaRPr kumimoji="1" lang="en-US" altLang="ja-JP" dirty="0" smtClean="0"/>
          </a:p>
          <a:p>
            <a:r>
              <a:rPr kumimoji="1" lang="ja-JP" altLang="en-US" dirty="0" smtClean="0"/>
              <a:t>★民法（財産法）の体系に関する次の問いに答えてください。</a:t>
            </a:r>
            <a:endParaRPr kumimoji="1" lang="en-US" altLang="ja-JP" dirty="0" smtClean="0"/>
          </a:p>
          <a:p>
            <a:r>
              <a:rPr kumimoji="1" lang="ja-JP" altLang="en-US" dirty="0" smtClean="0"/>
              <a:t>★練習問題</a:t>
            </a:r>
            <a:r>
              <a:rPr kumimoji="1" lang="en-US" altLang="ja-JP" dirty="0" smtClean="0"/>
              <a:t>4</a:t>
            </a:r>
            <a:r>
              <a:rPr kumimoji="1" lang="ja-JP" altLang="en-US" dirty="0" smtClean="0"/>
              <a:t>の</a:t>
            </a:r>
            <a:r>
              <a:rPr kumimoji="1" lang="en-US" altLang="ja-JP" dirty="0" smtClean="0"/>
              <a:t>1</a:t>
            </a:r>
            <a:r>
              <a:rPr kumimoji="1" lang="ja-JP" altLang="en-US" dirty="0" smtClean="0"/>
              <a:t>■</a:t>
            </a:r>
            <a:r>
              <a:rPr lang="ja-JP" altLang="en-US" dirty="0" smtClean="0"/>
              <a:t>民法は，いくつの編から成り立っているか。それぞれの編の名前と，その構造を木構造で示しなさい。</a:t>
            </a:r>
            <a:endParaRPr lang="en-US" altLang="ja-JP" dirty="0" smtClean="0"/>
          </a:p>
          <a:p>
            <a:r>
              <a:rPr kumimoji="1" lang="ja-JP" altLang="en-US" dirty="0" smtClean="0"/>
              <a:t>★練習問題</a:t>
            </a:r>
            <a:r>
              <a:rPr kumimoji="1" lang="en-US" altLang="ja-JP" dirty="0" smtClean="0"/>
              <a:t>4</a:t>
            </a:r>
            <a:r>
              <a:rPr kumimoji="1" lang="ja-JP" altLang="en-US" dirty="0" smtClean="0"/>
              <a:t>の</a:t>
            </a:r>
            <a:r>
              <a:rPr kumimoji="1" lang="en-US" altLang="ja-JP" dirty="0" smtClean="0"/>
              <a:t>2</a:t>
            </a:r>
            <a:r>
              <a:rPr kumimoji="1" lang="ja-JP" altLang="en-US" dirty="0" smtClean="0"/>
              <a:t>■民法総則の構造を権利の主体，キャクタイ，権利の変動というタイトルをつけた上で，木構造で示しなさい。</a:t>
            </a:r>
            <a:endParaRPr kumimoji="1" lang="en-US" altLang="ja-JP" dirty="0" smtClean="0"/>
          </a:p>
          <a:p>
            <a:r>
              <a:rPr kumimoji="1" lang="ja-JP" altLang="en-US" dirty="0" smtClean="0"/>
              <a:t>★練習問題</a:t>
            </a:r>
            <a:r>
              <a:rPr kumimoji="1" lang="en-US" altLang="ja-JP" dirty="0" smtClean="0"/>
              <a:t>4</a:t>
            </a:r>
            <a:r>
              <a:rPr kumimoji="1" lang="ja-JP" altLang="en-US" dirty="0" smtClean="0"/>
              <a:t>の</a:t>
            </a:r>
            <a:r>
              <a:rPr kumimoji="1" lang="en-US" altLang="ja-JP" dirty="0" smtClean="0"/>
              <a:t>3</a:t>
            </a:r>
            <a:r>
              <a:rPr kumimoji="1" lang="ja-JP" altLang="en-US" dirty="0" smtClean="0"/>
              <a:t>■</a:t>
            </a:r>
            <a:r>
              <a:rPr lang="ja-JP" altLang="en-US" dirty="0" smtClean="0"/>
              <a:t>物権の構造を適切なタイトルをつけて，木構造で示しなさい。</a:t>
            </a:r>
            <a:endParaRPr lang="en-US" altLang="ja-JP" dirty="0" smtClean="0"/>
          </a:p>
          <a:p>
            <a:r>
              <a:rPr kumimoji="1" lang="ja-JP" altLang="en-US" dirty="0" smtClean="0"/>
              <a:t>★練習問題</a:t>
            </a:r>
            <a:r>
              <a:rPr kumimoji="1" lang="en-US" altLang="ja-JP" dirty="0" smtClean="0"/>
              <a:t>4</a:t>
            </a:r>
            <a:r>
              <a:rPr kumimoji="1" lang="ja-JP" altLang="en-US" dirty="0" smtClean="0"/>
              <a:t>の</a:t>
            </a:r>
            <a:r>
              <a:rPr kumimoji="1" lang="en-US" altLang="ja-JP" dirty="0" smtClean="0"/>
              <a:t>4</a:t>
            </a:r>
            <a:r>
              <a:rPr kumimoji="1" lang="ja-JP" altLang="en-US" dirty="0" smtClean="0"/>
              <a:t>■債権の構造を適切なタイトルをつけて，木構造で示しなさい。</a:t>
            </a:r>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15</a:t>
            </a:fld>
            <a:endParaRPr kumimoji="1" lang="ja-JP" altLang="en-US"/>
          </a:p>
        </p:txBody>
      </p:sp>
    </p:spTree>
    <p:extLst>
      <p:ext uri="{BB962C8B-B14F-4D97-AF65-F5344CB8AC3E}">
        <p14:creationId xmlns:p14="http://schemas.microsoft.com/office/powerpoint/2010/main" val="36823230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★民法の構造を概観してきましたが，民法は，裁判所によってどのくらいの頻度で適用されているのでしょうか</a:t>
            </a:r>
            <a:r>
              <a:rPr kumimoji="1" lang="en-US" altLang="ja-JP" dirty="0" smtClean="0"/>
              <a:t>?</a:t>
            </a:r>
            <a:r>
              <a:rPr kumimoji="1" lang="ja-JP" altLang="en-US" dirty="0" smtClean="0"/>
              <a:t>■</a:t>
            </a:r>
            <a:endParaRPr kumimoji="1" lang="en-US" altLang="ja-JP" dirty="0" smtClean="0"/>
          </a:p>
          <a:p>
            <a:r>
              <a:rPr kumimoji="1" lang="ja-JP" altLang="en-US" dirty="0" smtClean="0"/>
              <a:t>　</a:t>
            </a:r>
            <a:r>
              <a:rPr kumimoji="1" lang="en-US" altLang="ja-JP" dirty="0" smtClean="0"/>
              <a:t>1945</a:t>
            </a:r>
            <a:r>
              <a:rPr kumimoji="1" lang="ja-JP" altLang="en-US" dirty="0" smtClean="0"/>
              <a:t>年から</a:t>
            </a:r>
            <a:r>
              <a:rPr kumimoji="1" lang="en-US" altLang="ja-JP" dirty="0" smtClean="0"/>
              <a:t>2014</a:t>
            </a:r>
            <a:r>
              <a:rPr kumimoji="1" lang="ja-JP" altLang="en-US" dirty="0" smtClean="0"/>
              <a:t>年までの期間について，民法のどの条文が裁判所によって頻繁に適用されているかを，</a:t>
            </a:r>
            <a:r>
              <a:rPr kumimoji="1" lang="en-US" altLang="ja-JP" dirty="0" smtClean="0"/>
              <a:t>TKC</a:t>
            </a:r>
            <a:r>
              <a:rPr kumimoji="1" lang="ja-JP" altLang="en-US" dirty="0" smtClean="0"/>
              <a:t>の判例データベースを検索して調査してみました。民法は，全部で</a:t>
            </a:r>
            <a:r>
              <a:rPr lang="en-US" altLang="ja-JP" sz="1200" dirty="0" smtClean="0"/>
              <a:t>39,408</a:t>
            </a:r>
            <a:r>
              <a:rPr lang="ja-JP" altLang="en-US" sz="1200" dirty="0" smtClean="0"/>
              <a:t>件の事件で適用されていました。</a:t>
            </a:r>
            <a:endParaRPr kumimoji="1" lang="en-US" altLang="ja-JP" dirty="0" smtClean="0"/>
          </a:p>
          <a:p>
            <a:r>
              <a:rPr kumimoji="1" lang="ja-JP" altLang="en-US" dirty="0" smtClean="0"/>
              <a:t>　★分野別に見ると，適用頻度の順位は，不法行為，民法総則，契約，債権総論，物権，親族，相続，事務管理・不当利得の順になっています。</a:t>
            </a:r>
            <a:endParaRPr kumimoji="1" lang="en-US" altLang="ja-JP"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16</a:t>
            </a:fld>
            <a:endParaRPr kumimoji="1" lang="ja-JP" altLang="en-US"/>
          </a:p>
        </p:txBody>
      </p:sp>
    </p:spTree>
    <p:extLst>
      <p:ext uri="{BB962C8B-B14F-4D97-AF65-F5344CB8AC3E}">
        <p14:creationId xmlns:p14="http://schemas.microsoft.com/office/powerpoint/2010/main" val="80545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1945</a:t>
            </a:r>
            <a:r>
              <a:rPr kumimoji="1" lang="ja-JP" altLang="en-US" dirty="0" smtClean="0"/>
              <a:t>年から</a:t>
            </a:r>
            <a:r>
              <a:rPr kumimoji="1" lang="en-US" altLang="ja-JP" dirty="0" smtClean="0"/>
              <a:t>2014</a:t>
            </a:r>
            <a:r>
              <a:rPr kumimoji="1" lang="ja-JP" altLang="en-US" dirty="0" smtClean="0"/>
              <a:t>年までの間に，裁判所によって適用された民法条文を頻度の多い条文から順に</a:t>
            </a:r>
            <a:r>
              <a:rPr kumimoji="1" lang="en-US" altLang="ja-JP" dirty="0" smtClean="0"/>
              <a:t>20</a:t>
            </a:r>
            <a:r>
              <a:rPr kumimoji="1" lang="ja-JP" altLang="en-US" dirty="0" smtClean="0"/>
              <a:t>位までを並べてみました。■</a:t>
            </a:r>
            <a:endParaRPr kumimoji="1" lang="en-US" altLang="ja-JP" dirty="0" smtClean="0"/>
          </a:p>
          <a:p>
            <a:r>
              <a:rPr kumimoji="1" lang="ja-JP" altLang="en-US" dirty="0" smtClean="0"/>
              <a:t>★どのような条文が，民法適用▲ベスト</a:t>
            </a:r>
            <a:r>
              <a:rPr kumimoji="1" lang="en-US" altLang="ja-JP" dirty="0" smtClean="0"/>
              <a:t>20</a:t>
            </a:r>
            <a:r>
              <a:rPr kumimoji="1" lang="ja-JP" altLang="en-US" dirty="0" smtClean="0"/>
              <a:t>に入るのでしょうか</a:t>
            </a:r>
            <a:r>
              <a:rPr kumimoji="1" lang="en-US" altLang="ja-JP" dirty="0" smtClean="0"/>
              <a:t>?</a:t>
            </a:r>
            <a:r>
              <a:rPr kumimoji="1" lang="ja-JP" altLang="en-US" dirty="0" smtClean="0"/>
              <a:t>■</a:t>
            </a:r>
            <a:endParaRPr kumimoji="1" lang="en-US" altLang="ja-JP" dirty="0" smtClean="0"/>
          </a:p>
          <a:p>
            <a:r>
              <a:rPr kumimoji="1" lang="ja-JP" altLang="en-US" dirty="0" smtClean="0"/>
              <a:t>　第１位は，</a:t>
            </a:r>
            <a:r>
              <a:rPr kumimoji="1" lang="en-US" altLang="ja-JP" dirty="0" smtClean="0"/>
              <a:t>709</a:t>
            </a:r>
            <a:r>
              <a:rPr kumimoji="1" lang="ja-JP" altLang="en-US" dirty="0" smtClean="0"/>
              <a:t>条です。▲第２位は，</a:t>
            </a:r>
            <a:r>
              <a:rPr kumimoji="1" lang="en-US" altLang="ja-JP" dirty="0" smtClean="0"/>
              <a:t>710</a:t>
            </a:r>
            <a:r>
              <a:rPr kumimoji="1" lang="ja-JP" altLang="en-US" dirty="0" smtClean="0"/>
              <a:t>条です。▲第３位は，</a:t>
            </a:r>
            <a:r>
              <a:rPr kumimoji="1" lang="en-US" altLang="ja-JP" dirty="0" smtClean="0"/>
              <a:t>722</a:t>
            </a:r>
            <a:r>
              <a:rPr kumimoji="1" lang="ja-JP" altLang="en-US" dirty="0" smtClean="0"/>
              <a:t>条です。</a:t>
            </a:r>
            <a:endParaRPr kumimoji="1" lang="en-US" altLang="ja-JP" dirty="0" smtClean="0"/>
          </a:p>
          <a:p>
            <a:r>
              <a:rPr kumimoji="1" lang="ja-JP" altLang="en-US" dirty="0" smtClean="0"/>
              <a:t>▲第４位は，</a:t>
            </a:r>
            <a:r>
              <a:rPr kumimoji="1" lang="en-US" altLang="ja-JP" dirty="0" smtClean="0"/>
              <a:t>715</a:t>
            </a:r>
            <a:r>
              <a:rPr kumimoji="1" lang="ja-JP" altLang="en-US" dirty="0" smtClean="0"/>
              <a:t>条です。▲第５位は，</a:t>
            </a:r>
            <a:r>
              <a:rPr kumimoji="1" lang="en-US" altLang="ja-JP" dirty="0" smtClean="0"/>
              <a:t>415</a:t>
            </a:r>
            <a:r>
              <a:rPr kumimoji="1" lang="ja-JP" altLang="en-US" dirty="0" smtClean="0"/>
              <a:t>条です。</a:t>
            </a:r>
            <a:endParaRPr kumimoji="1" lang="en-US" altLang="ja-JP" dirty="0" smtClean="0"/>
          </a:p>
          <a:p>
            <a:r>
              <a:rPr kumimoji="1" lang="ja-JP" altLang="en-US" dirty="0" smtClean="0"/>
              <a:t>▲第６位は，</a:t>
            </a:r>
            <a:r>
              <a:rPr kumimoji="1" lang="en-US" altLang="ja-JP" dirty="0" smtClean="0"/>
              <a:t>1</a:t>
            </a:r>
            <a:r>
              <a:rPr kumimoji="1" lang="ja-JP" altLang="en-US" dirty="0" smtClean="0"/>
              <a:t>条です。▲第７位は，</a:t>
            </a:r>
            <a:r>
              <a:rPr kumimoji="1" lang="en-US" altLang="ja-JP" dirty="0" smtClean="0"/>
              <a:t>719</a:t>
            </a:r>
            <a:r>
              <a:rPr kumimoji="1" lang="ja-JP" altLang="en-US" dirty="0" smtClean="0"/>
              <a:t>条です。▲第８位は，</a:t>
            </a:r>
            <a:r>
              <a:rPr kumimoji="1" lang="en-US" altLang="ja-JP" dirty="0" smtClean="0"/>
              <a:t>90</a:t>
            </a:r>
            <a:r>
              <a:rPr kumimoji="1" lang="ja-JP" altLang="en-US" dirty="0" smtClean="0"/>
              <a:t>条です。</a:t>
            </a:r>
            <a:endParaRPr kumimoji="1" lang="en-US" altLang="ja-JP" dirty="0" smtClean="0"/>
          </a:p>
          <a:p>
            <a:r>
              <a:rPr kumimoji="1" lang="ja-JP" altLang="en-US" dirty="0" smtClean="0"/>
              <a:t>▲第９位は，</a:t>
            </a:r>
            <a:r>
              <a:rPr kumimoji="1" lang="en-US" altLang="ja-JP" dirty="0" smtClean="0"/>
              <a:t>177</a:t>
            </a:r>
            <a:r>
              <a:rPr kumimoji="1" lang="ja-JP" altLang="en-US" dirty="0" smtClean="0"/>
              <a:t>条です。▲第１０位は，</a:t>
            </a:r>
            <a:r>
              <a:rPr kumimoji="1" lang="en-US" altLang="ja-JP" dirty="0" smtClean="0"/>
              <a:t>612</a:t>
            </a:r>
            <a:r>
              <a:rPr kumimoji="1" lang="ja-JP" altLang="en-US" dirty="0" smtClean="0"/>
              <a:t>条です。</a:t>
            </a:r>
            <a:endParaRPr kumimoji="1" lang="en-US" altLang="ja-JP" dirty="0" smtClean="0"/>
          </a:p>
          <a:p>
            <a:r>
              <a:rPr kumimoji="1" lang="ja-JP" altLang="en-US" dirty="0" smtClean="0"/>
              <a:t>　以上が，民法適用▲ベスト</a:t>
            </a:r>
            <a:r>
              <a:rPr kumimoji="1" lang="en-US" altLang="ja-JP" dirty="0" smtClean="0"/>
              <a:t>10</a:t>
            </a:r>
            <a:r>
              <a:rPr kumimoji="1" lang="ja-JP" altLang="en-US" dirty="0" smtClean="0"/>
              <a:t>です。■</a:t>
            </a:r>
            <a:endParaRPr kumimoji="1" lang="en-US" altLang="ja-JP" dirty="0" smtClean="0"/>
          </a:p>
          <a:p>
            <a:r>
              <a:rPr kumimoji="1" lang="ja-JP" altLang="en-US" dirty="0" smtClean="0"/>
              <a:t>　次は，ベスト</a:t>
            </a:r>
            <a:r>
              <a:rPr kumimoji="1" lang="en-US" altLang="ja-JP" dirty="0" smtClean="0"/>
              <a:t>11</a:t>
            </a:r>
            <a:r>
              <a:rPr kumimoji="1" lang="ja-JP" altLang="en-US" dirty="0" smtClean="0"/>
              <a:t>～ベスト</a:t>
            </a:r>
            <a:r>
              <a:rPr kumimoji="1" lang="en-US" altLang="ja-JP" dirty="0" smtClean="0"/>
              <a:t>20</a:t>
            </a:r>
            <a:r>
              <a:rPr kumimoji="1" lang="ja-JP" altLang="en-US" dirty="0" smtClean="0"/>
              <a:t>です。</a:t>
            </a:r>
            <a:endParaRPr kumimoji="1" lang="en-US" altLang="ja-JP" dirty="0" smtClean="0"/>
          </a:p>
          <a:p>
            <a:r>
              <a:rPr kumimoji="1" lang="ja-JP" altLang="en-US" dirty="0" smtClean="0"/>
              <a:t>▲第１１位は，</a:t>
            </a:r>
            <a:r>
              <a:rPr kumimoji="1" lang="en-US" altLang="ja-JP" dirty="0" smtClean="0"/>
              <a:t>703</a:t>
            </a:r>
            <a:r>
              <a:rPr kumimoji="1" lang="ja-JP" altLang="en-US" dirty="0" smtClean="0"/>
              <a:t>条です。▲第１２位は，</a:t>
            </a:r>
            <a:r>
              <a:rPr kumimoji="1" lang="en-US" altLang="ja-JP" dirty="0" smtClean="0"/>
              <a:t>541</a:t>
            </a:r>
            <a:r>
              <a:rPr kumimoji="1" lang="ja-JP" altLang="en-US" dirty="0" smtClean="0"/>
              <a:t>条です。</a:t>
            </a:r>
            <a:endParaRPr kumimoji="1" lang="en-US" altLang="ja-JP" dirty="0" smtClean="0"/>
          </a:p>
          <a:p>
            <a:r>
              <a:rPr kumimoji="1" lang="ja-JP" altLang="en-US" dirty="0" smtClean="0"/>
              <a:t>▲第１３位は，</a:t>
            </a:r>
            <a:r>
              <a:rPr kumimoji="1" lang="en-US" altLang="ja-JP" dirty="0" smtClean="0"/>
              <a:t>95</a:t>
            </a:r>
            <a:r>
              <a:rPr kumimoji="1" lang="ja-JP" altLang="en-US" dirty="0" smtClean="0"/>
              <a:t>条です。▲第１４位は，</a:t>
            </a:r>
            <a:r>
              <a:rPr kumimoji="1" lang="en-US" altLang="ja-JP" dirty="0" smtClean="0"/>
              <a:t>601</a:t>
            </a:r>
            <a:r>
              <a:rPr kumimoji="1" lang="ja-JP" altLang="en-US" dirty="0" smtClean="0"/>
              <a:t>条です。▲第１５位は，</a:t>
            </a:r>
            <a:r>
              <a:rPr kumimoji="1" lang="en-US" altLang="ja-JP" dirty="0" smtClean="0"/>
              <a:t>110</a:t>
            </a:r>
            <a:r>
              <a:rPr kumimoji="1" lang="ja-JP" altLang="en-US" dirty="0" smtClean="0"/>
              <a:t>条です。</a:t>
            </a:r>
            <a:endParaRPr kumimoji="1" lang="en-US" altLang="ja-JP" dirty="0" smtClean="0"/>
          </a:p>
          <a:p>
            <a:r>
              <a:rPr kumimoji="1" lang="ja-JP" altLang="en-US" dirty="0" smtClean="0"/>
              <a:t>▲第１６位は，</a:t>
            </a:r>
            <a:r>
              <a:rPr kumimoji="1" lang="en-US" altLang="ja-JP" dirty="0" smtClean="0"/>
              <a:t>711</a:t>
            </a:r>
            <a:r>
              <a:rPr kumimoji="1" lang="ja-JP" altLang="en-US" dirty="0" smtClean="0"/>
              <a:t>条です。▲第１７位は，</a:t>
            </a:r>
            <a:r>
              <a:rPr kumimoji="1" lang="en-US" altLang="ja-JP" dirty="0" smtClean="0"/>
              <a:t>416</a:t>
            </a:r>
            <a:r>
              <a:rPr kumimoji="1" lang="ja-JP" altLang="en-US" dirty="0" smtClean="0"/>
              <a:t>条です。▲第１８位は，</a:t>
            </a:r>
            <a:r>
              <a:rPr kumimoji="1" lang="en-US" altLang="ja-JP" dirty="0" smtClean="0"/>
              <a:t>656</a:t>
            </a:r>
            <a:r>
              <a:rPr kumimoji="1" lang="ja-JP" altLang="en-US" dirty="0" smtClean="0"/>
              <a:t>条です。</a:t>
            </a:r>
            <a:endParaRPr kumimoji="1" lang="en-US" altLang="ja-JP" dirty="0" smtClean="0"/>
          </a:p>
          <a:p>
            <a:r>
              <a:rPr kumimoji="1" lang="ja-JP" altLang="en-US" dirty="0" smtClean="0"/>
              <a:t>▲第１９位は，</a:t>
            </a:r>
            <a:r>
              <a:rPr kumimoji="1" lang="en-US" altLang="ja-JP" dirty="0" smtClean="0"/>
              <a:t>723</a:t>
            </a:r>
            <a:r>
              <a:rPr kumimoji="1" lang="ja-JP" altLang="en-US" dirty="0" smtClean="0"/>
              <a:t>条です。▲第２０位は，</a:t>
            </a:r>
            <a:r>
              <a:rPr kumimoji="1" lang="en-US" altLang="ja-JP" dirty="0" smtClean="0"/>
              <a:t>770</a:t>
            </a:r>
            <a:r>
              <a:rPr kumimoji="1" lang="ja-JP" altLang="en-US" dirty="0" smtClean="0"/>
              <a:t>条です。■</a:t>
            </a:r>
            <a:endParaRPr kumimoji="1" lang="en-US" altLang="ja-JP" dirty="0" smtClean="0"/>
          </a:p>
          <a:p>
            <a:r>
              <a:rPr kumimoji="1" lang="ja-JP" altLang="en-US" dirty="0" smtClean="0"/>
              <a:t>　民法の適用ベスト</a:t>
            </a:r>
            <a:r>
              <a:rPr kumimoji="1" lang="en-US" altLang="ja-JP" dirty="0" smtClean="0"/>
              <a:t>20</a:t>
            </a:r>
            <a:r>
              <a:rPr kumimoji="1" lang="ja-JP" altLang="en-US" dirty="0" smtClean="0"/>
              <a:t>のそれぞれの条文がどのような条文であるのか，六法を開いて調べてみましょう。</a:t>
            </a:r>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17</a:t>
            </a:fld>
            <a:endParaRPr kumimoji="1" lang="ja-JP" altLang="en-US"/>
          </a:p>
        </p:txBody>
      </p:sp>
    </p:spTree>
    <p:extLst>
      <p:ext uri="{BB962C8B-B14F-4D97-AF65-F5344CB8AC3E}">
        <p14:creationId xmlns:p14="http://schemas.microsoft.com/office/powerpoint/2010/main" val="2655839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1945</a:t>
            </a:r>
            <a:r>
              <a:rPr kumimoji="1" lang="ja-JP" altLang="en-US" dirty="0" smtClean="0"/>
              <a:t>年～</a:t>
            </a:r>
            <a:r>
              <a:rPr kumimoji="1" lang="en-US" altLang="ja-JP" dirty="0" smtClean="0"/>
              <a:t>2014</a:t>
            </a:r>
            <a:r>
              <a:rPr kumimoji="1" lang="ja-JP" altLang="en-US" dirty="0" smtClean="0"/>
              <a:t>年までの間に，裁判所によって頻繁に適用された条文の上位</a:t>
            </a:r>
            <a:r>
              <a:rPr kumimoji="1" lang="en-US" altLang="ja-JP" dirty="0" smtClean="0"/>
              <a:t>30</a:t>
            </a:r>
            <a:r>
              <a:rPr kumimoji="1" lang="ja-JP" altLang="en-US" dirty="0" smtClean="0"/>
              <a:t>位までを表にしてみました。</a:t>
            </a:r>
            <a:endParaRPr kumimoji="1" lang="en-US" altLang="ja-JP" dirty="0" smtClean="0"/>
          </a:p>
          <a:p>
            <a:r>
              <a:rPr kumimoji="1" lang="ja-JP" altLang="en-US" dirty="0" smtClean="0"/>
              <a:t>■適用頻度が高いというのは，実務上の重要性が高いことを示していますので，民法の適用頻度に関する民法適用▲ベスト</a:t>
            </a:r>
            <a:r>
              <a:rPr kumimoji="1" lang="en-US" altLang="ja-JP" dirty="0" smtClean="0"/>
              <a:t>30</a:t>
            </a:r>
            <a:r>
              <a:rPr kumimoji="1" lang="ja-JP" altLang="en-US" dirty="0" smtClean="0"/>
              <a:t>くらいは，条文数を聞くと，それが，どのような内容の条文なのかをすぐに答えることができるようにしておくと，学習をするに際しても便利でしょう。</a:t>
            </a:r>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18</a:t>
            </a:fld>
            <a:endParaRPr kumimoji="1" lang="ja-JP" altLang="en-US"/>
          </a:p>
        </p:txBody>
      </p:sp>
    </p:spTree>
    <p:extLst>
      <p:ext uri="{BB962C8B-B14F-4D97-AF65-F5344CB8AC3E}">
        <p14:creationId xmlns:p14="http://schemas.microsoft.com/office/powerpoint/2010/main" val="4648078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民法の条文の中で，裁判所によって適用される頻度が高い条文について，上位</a:t>
            </a:r>
            <a:r>
              <a:rPr kumimoji="1" lang="en-US" altLang="ja-JP" dirty="0" smtClean="0"/>
              <a:t>30</a:t>
            </a:r>
            <a:r>
              <a:rPr kumimoji="1" lang="ja-JP" altLang="en-US" dirty="0" smtClean="0"/>
              <a:t>位が何かを推理しながら，見ていきましょう。</a:t>
            </a:r>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19</a:t>
            </a:fld>
            <a:endParaRPr kumimoji="1" lang="ja-JP" altLang="en-US"/>
          </a:p>
        </p:txBody>
      </p:sp>
    </p:spTree>
    <p:extLst>
      <p:ext uri="{BB962C8B-B14F-4D97-AF65-F5344CB8AC3E}">
        <p14:creationId xmlns:p14="http://schemas.microsoft.com/office/powerpoint/2010/main" val="15152551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民法の適用頻度順の第</a:t>
            </a:r>
            <a:r>
              <a:rPr kumimoji="1" lang="en-US" altLang="ja-JP" dirty="0" smtClean="0"/>
              <a:t>1</a:t>
            </a:r>
            <a:r>
              <a:rPr kumimoji="1" lang="ja-JP" altLang="en-US" dirty="0" smtClean="0"/>
              <a:t>位は，一般不法行為の条文です。何条でしょうか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20</a:t>
            </a:fld>
            <a:endParaRPr kumimoji="1" lang="ja-JP" altLang="en-US"/>
          </a:p>
        </p:txBody>
      </p:sp>
    </p:spTree>
    <p:extLst>
      <p:ext uri="{BB962C8B-B14F-4D97-AF65-F5344CB8AC3E}">
        <p14:creationId xmlns:p14="http://schemas.microsoft.com/office/powerpoint/2010/main" val="2250938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■この講義の目次です。■</a:t>
            </a:r>
            <a:endParaRPr kumimoji="1" lang="en-US" altLang="ja-JP" dirty="0" smtClean="0"/>
          </a:p>
          <a:p>
            <a:r>
              <a:rPr kumimoji="1" lang="ja-JP" altLang="en-US" dirty="0" smtClean="0"/>
              <a:t>★この講義のオリエンテーションの一環として，民法の体系を説明します。</a:t>
            </a:r>
            <a:endParaRPr kumimoji="1" lang="en-US" altLang="ja-JP" dirty="0" smtClean="0"/>
          </a:p>
          <a:p>
            <a:r>
              <a:rPr kumimoji="1" lang="ja-JP" altLang="en-US" dirty="0" smtClean="0"/>
              <a:t>★その後に，民法の条文別の裁判所による適用頻度を詳しく説明します。■</a:t>
            </a:r>
            <a:endParaRPr kumimoji="1" lang="en-US" altLang="ja-JP" dirty="0" smtClean="0"/>
          </a:p>
          <a:p>
            <a:r>
              <a:rPr kumimoji="1" lang="ja-JP" altLang="en-US" dirty="0" smtClean="0"/>
              <a:t>★この講義の目的は，債権総論の前半部分である，債権の目的，債権の効力，多数当事者の債権・債務関係を理解することにあります。■</a:t>
            </a:r>
            <a:endParaRPr kumimoji="1" lang="en-US" altLang="ja-JP" dirty="0" smtClean="0"/>
          </a:p>
          <a:p>
            <a:r>
              <a:rPr kumimoji="1" lang="ja-JP" altLang="en-US" dirty="0" smtClean="0"/>
              <a:t>★債権の後半部分である，主体の変更，債権の消滅については，債権総論▲</a:t>
            </a:r>
            <a:r>
              <a:rPr kumimoji="1" lang="en-US" altLang="ja-JP" dirty="0" smtClean="0"/>
              <a:t>2</a:t>
            </a:r>
            <a:r>
              <a:rPr kumimoji="1" lang="ja-JP" altLang="en-US" dirty="0" smtClean="0"/>
              <a:t>▲で講義します。</a:t>
            </a:r>
            <a:endParaRPr kumimoji="1" lang="en-US" altLang="ja-JP" dirty="0" smtClean="0"/>
          </a:p>
          <a:p>
            <a:r>
              <a:rPr kumimoji="1" lang="ja-JP" altLang="en-US" dirty="0" smtClean="0"/>
              <a:t>　したがって，その範囲外にある債権各論の具体的な問題については，ここでは扱いません。</a:t>
            </a:r>
            <a:endParaRPr kumimoji="1" lang="en-US" altLang="ja-JP" dirty="0" smtClean="0"/>
          </a:p>
          <a:p>
            <a:r>
              <a:rPr kumimoji="1" lang="ja-JP" altLang="en-US" dirty="0" smtClean="0"/>
              <a:t>■付録では，明治学院のけんがくの精神と法学部の教育理念に関係する，人格教育，能動的市民の育成の条件について言及しています。</a:t>
            </a: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a:t>
            </a:fld>
            <a:endParaRPr kumimoji="1" lang="ja-JP" altLang="en-US"/>
          </a:p>
        </p:txBody>
      </p:sp>
    </p:spTree>
    <p:extLst>
      <p:ext uri="{BB962C8B-B14F-4D97-AF65-F5344CB8AC3E}">
        <p14:creationId xmlns:p14="http://schemas.microsoft.com/office/powerpoint/2010/main" val="26412008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1</a:t>
            </a:r>
            <a:r>
              <a:rPr kumimoji="1" lang="ja-JP" altLang="en-US" dirty="0" smtClean="0"/>
              <a:t>位は，</a:t>
            </a:r>
            <a:r>
              <a:rPr kumimoji="1" lang="en-US" altLang="ja-JP" dirty="0" smtClean="0"/>
              <a:t>709</a:t>
            </a:r>
            <a:r>
              <a:rPr kumimoji="1" lang="ja-JP" altLang="en-US" dirty="0" smtClean="0"/>
              <a:t>条（一般不法行為：</a:t>
            </a:r>
            <a:r>
              <a:rPr lang="ja-JP" altLang="en-US" dirty="0" smtClean="0"/>
              <a:t>不法行為による損害賠償</a:t>
            </a:r>
            <a:r>
              <a:rPr kumimoji="1" lang="ja-JP" altLang="en-US" dirty="0" smtClean="0"/>
              <a:t>）です。■</a:t>
            </a:r>
            <a:endParaRPr kumimoji="1" lang="en-US" altLang="ja-JP" dirty="0" smtClean="0"/>
          </a:p>
          <a:p>
            <a:r>
              <a:rPr kumimoji="1" lang="ja-JP" altLang="en-US" dirty="0" smtClean="0"/>
              <a:t>★第</a:t>
            </a:r>
            <a:r>
              <a:rPr kumimoji="1" lang="en-US" altLang="ja-JP" dirty="0" smtClean="0"/>
              <a:t>2</a:t>
            </a:r>
            <a:r>
              <a:rPr kumimoji="1" lang="ja-JP" altLang="en-US" dirty="0" smtClean="0"/>
              <a:t>位は，慰謝料請求の条文ですが，何条でしょうか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21</a:t>
            </a:fld>
            <a:endParaRPr kumimoji="1" lang="ja-JP" altLang="en-US"/>
          </a:p>
        </p:txBody>
      </p:sp>
    </p:spTree>
    <p:extLst>
      <p:ext uri="{BB962C8B-B14F-4D97-AF65-F5344CB8AC3E}">
        <p14:creationId xmlns:p14="http://schemas.microsoft.com/office/powerpoint/2010/main" val="13560397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2</a:t>
            </a:r>
            <a:r>
              <a:rPr kumimoji="1" lang="ja-JP" altLang="en-US" dirty="0" smtClean="0"/>
              <a:t>位は，</a:t>
            </a:r>
            <a:r>
              <a:rPr kumimoji="1" lang="en-US" altLang="ja-JP" dirty="0" smtClean="0"/>
              <a:t>710</a:t>
            </a:r>
            <a:r>
              <a:rPr kumimoji="1" lang="ja-JP" altLang="en-US" dirty="0" smtClean="0"/>
              <a:t>条（慰謝料請求権：</a:t>
            </a:r>
            <a:r>
              <a:rPr lang="ja-JP" altLang="en-US" dirty="0" smtClean="0"/>
              <a:t>財産以外の損害の賠償</a:t>
            </a:r>
            <a:r>
              <a:rPr kumimoji="1" lang="ja-JP" altLang="en-US" dirty="0" smtClean="0"/>
              <a:t>）です。■</a:t>
            </a:r>
            <a:endParaRPr kumimoji="1" lang="en-US" altLang="ja-JP" dirty="0" smtClean="0"/>
          </a:p>
          <a:p>
            <a:r>
              <a:rPr kumimoji="1" lang="ja-JP" altLang="en-US" dirty="0" smtClean="0"/>
              <a:t>★第３位は，過失ソウサイの条文ですが，何条でしょうか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22</a:t>
            </a:fld>
            <a:endParaRPr kumimoji="1" lang="ja-JP" altLang="en-US"/>
          </a:p>
        </p:txBody>
      </p:sp>
    </p:spTree>
    <p:extLst>
      <p:ext uri="{BB962C8B-B14F-4D97-AF65-F5344CB8AC3E}">
        <p14:creationId xmlns:p14="http://schemas.microsoft.com/office/powerpoint/2010/main" val="6558500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3</a:t>
            </a:r>
            <a:r>
              <a:rPr kumimoji="1" lang="ja-JP" altLang="en-US" dirty="0" smtClean="0"/>
              <a:t>位は，</a:t>
            </a:r>
            <a:r>
              <a:rPr kumimoji="1" lang="en-US" altLang="ja-JP" dirty="0" smtClean="0"/>
              <a:t>722</a:t>
            </a:r>
            <a:r>
              <a:rPr kumimoji="1" lang="ja-JP" altLang="en-US" dirty="0" smtClean="0"/>
              <a:t>条（過失ソウサイ）です。■</a:t>
            </a:r>
            <a:endParaRPr kumimoji="1" lang="en-US" altLang="ja-JP" dirty="0" smtClean="0"/>
          </a:p>
          <a:p>
            <a:r>
              <a:rPr kumimoji="1" lang="ja-JP" altLang="en-US" dirty="0" smtClean="0"/>
              <a:t>★第</a:t>
            </a:r>
            <a:r>
              <a:rPr kumimoji="1" lang="en-US" altLang="ja-JP" dirty="0" smtClean="0"/>
              <a:t>4</a:t>
            </a:r>
            <a:r>
              <a:rPr kumimoji="1" lang="ja-JP" altLang="en-US" dirty="0" smtClean="0"/>
              <a:t>位は，使用者責任の条文ですが，何条でしょうか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23</a:t>
            </a:fld>
            <a:endParaRPr kumimoji="1" lang="ja-JP" altLang="en-US"/>
          </a:p>
        </p:txBody>
      </p:sp>
    </p:spTree>
    <p:extLst>
      <p:ext uri="{BB962C8B-B14F-4D97-AF65-F5344CB8AC3E}">
        <p14:creationId xmlns:p14="http://schemas.microsoft.com/office/powerpoint/2010/main" val="15940252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4</a:t>
            </a:r>
            <a:r>
              <a:rPr kumimoji="1" lang="ja-JP" altLang="en-US" dirty="0" smtClean="0"/>
              <a:t>位は，</a:t>
            </a:r>
            <a:r>
              <a:rPr kumimoji="1" lang="en-US" altLang="ja-JP" dirty="0" smtClean="0"/>
              <a:t>715</a:t>
            </a:r>
            <a:r>
              <a:rPr kumimoji="1" lang="ja-JP" altLang="en-US" dirty="0" smtClean="0"/>
              <a:t>条（使用者責任）です。■</a:t>
            </a:r>
            <a:endParaRPr kumimoji="1" lang="en-US" altLang="ja-JP" dirty="0" smtClean="0"/>
          </a:p>
          <a:p>
            <a:r>
              <a:rPr kumimoji="1" lang="ja-JP" altLang="en-US" dirty="0" smtClean="0"/>
              <a:t>★第５位は，債務不履行の条文ですが，何条でしょうか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24</a:t>
            </a:fld>
            <a:endParaRPr kumimoji="1" lang="ja-JP" altLang="en-US"/>
          </a:p>
        </p:txBody>
      </p:sp>
    </p:spTree>
    <p:extLst>
      <p:ext uri="{BB962C8B-B14F-4D97-AF65-F5344CB8AC3E}">
        <p14:creationId xmlns:p14="http://schemas.microsoft.com/office/powerpoint/2010/main" val="39106468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5</a:t>
            </a:r>
            <a:r>
              <a:rPr kumimoji="1" lang="ja-JP" altLang="en-US" dirty="0" smtClean="0"/>
              <a:t>位は，</a:t>
            </a:r>
            <a:r>
              <a:rPr kumimoji="1" lang="en-US" altLang="ja-JP" dirty="0" smtClean="0"/>
              <a:t>415</a:t>
            </a:r>
            <a:r>
              <a:rPr kumimoji="1" lang="ja-JP" altLang="en-US" dirty="0" smtClean="0"/>
              <a:t>条（債務不履行）です。■</a:t>
            </a:r>
            <a:endParaRPr kumimoji="1" lang="en-US" altLang="ja-JP" dirty="0" smtClean="0"/>
          </a:p>
          <a:p>
            <a:r>
              <a:rPr kumimoji="1" lang="ja-JP" altLang="en-US" dirty="0" smtClean="0"/>
              <a:t>★第６位は，民法の基本原則の条文ですが，何条でしょうか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25</a:t>
            </a:fld>
            <a:endParaRPr kumimoji="1" lang="ja-JP" altLang="en-US"/>
          </a:p>
        </p:txBody>
      </p:sp>
    </p:spTree>
    <p:extLst>
      <p:ext uri="{BB962C8B-B14F-4D97-AF65-F5344CB8AC3E}">
        <p14:creationId xmlns:p14="http://schemas.microsoft.com/office/powerpoint/2010/main" val="1956252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6</a:t>
            </a:r>
            <a:r>
              <a:rPr kumimoji="1" lang="ja-JP" altLang="en-US" dirty="0" smtClean="0"/>
              <a:t>位は，</a:t>
            </a:r>
            <a:r>
              <a:rPr kumimoji="1" lang="en-US" altLang="ja-JP" dirty="0" smtClean="0"/>
              <a:t>1</a:t>
            </a:r>
            <a:r>
              <a:rPr kumimoji="1" lang="ja-JP" altLang="en-US" dirty="0" smtClean="0"/>
              <a:t>条（民法の基本原則）です。■</a:t>
            </a:r>
            <a:endParaRPr kumimoji="1" lang="en-US" altLang="ja-JP" dirty="0" smtClean="0"/>
          </a:p>
          <a:p>
            <a:r>
              <a:rPr kumimoji="1" lang="ja-JP" altLang="en-US" dirty="0" smtClean="0"/>
              <a:t>★第７位は，共同不法行為の条文ですが，何条でしょうか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26</a:t>
            </a:fld>
            <a:endParaRPr kumimoji="1" lang="ja-JP" altLang="en-US"/>
          </a:p>
        </p:txBody>
      </p:sp>
    </p:spTree>
    <p:extLst>
      <p:ext uri="{BB962C8B-B14F-4D97-AF65-F5344CB8AC3E}">
        <p14:creationId xmlns:p14="http://schemas.microsoft.com/office/powerpoint/2010/main" val="8375721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7</a:t>
            </a:r>
            <a:r>
              <a:rPr kumimoji="1" lang="ja-JP" altLang="en-US" dirty="0" smtClean="0"/>
              <a:t>位は，</a:t>
            </a:r>
            <a:r>
              <a:rPr kumimoji="1" lang="en-US" altLang="ja-JP" dirty="0" smtClean="0"/>
              <a:t>719</a:t>
            </a:r>
            <a:r>
              <a:rPr kumimoji="1" lang="ja-JP" altLang="en-US" dirty="0" smtClean="0"/>
              <a:t>条（共同不法行為）です。■</a:t>
            </a:r>
            <a:endParaRPr kumimoji="1" lang="en-US" altLang="ja-JP" dirty="0" smtClean="0"/>
          </a:p>
          <a:p>
            <a:r>
              <a:rPr kumimoji="1" lang="ja-JP" altLang="en-US" dirty="0" smtClean="0"/>
              <a:t>★第８位は，公序良俗の条文ですが，何条でしょうか</a:t>
            </a:r>
            <a:r>
              <a:rPr kumimoji="1" lang="en-US" altLang="ja-JP" dirty="0" smtClean="0"/>
              <a:t>?</a:t>
            </a:r>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27</a:t>
            </a:fld>
            <a:endParaRPr kumimoji="1" lang="ja-JP" altLang="en-US"/>
          </a:p>
        </p:txBody>
      </p:sp>
    </p:spTree>
    <p:extLst>
      <p:ext uri="{BB962C8B-B14F-4D97-AF65-F5344CB8AC3E}">
        <p14:creationId xmlns:p14="http://schemas.microsoft.com/office/powerpoint/2010/main" val="11241009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8</a:t>
            </a:r>
            <a:r>
              <a:rPr kumimoji="1" lang="ja-JP" altLang="en-US" dirty="0" smtClean="0"/>
              <a:t>位は，</a:t>
            </a:r>
            <a:r>
              <a:rPr kumimoji="1" lang="en-US" altLang="ja-JP" dirty="0" smtClean="0"/>
              <a:t>90</a:t>
            </a:r>
            <a:r>
              <a:rPr kumimoji="1" lang="ja-JP" altLang="en-US" dirty="0" smtClean="0"/>
              <a:t>条（公序良俗違反）です。■</a:t>
            </a:r>
            <a:endParaRPr kumimoji="1" lang="en-US" altLang="ja-JP" dirty="0" smtClean="0"/>
          </a:p>
          <a:p>
            <a:r>
              <a:rPr kumimoji="1" lang="ja-JP" altLang="en-US" dirty="0" smtClean="0"/>
              <a:t>★第９位は，不動産物権変動の対抗ヨウケンの条文ですが，何条でしょうか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28</a:t>
            </a:fld>
            <a:endParaRPr kumimoji="1" lang="ja-JP" altLang="en-US"/>
          </a:p>
        </p:txBody>
      </p:sp>
    </p:spTree>
    <p:extLst>
      <p:ext uri="{BB962C8B-B14F-4D97-AF65-F5344CB8AC3E}">
        <p14:creationId xmlns:p14="http://schemas.microsoft.com/office/powerpoint/2010/main" val="39824544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9</a:t>
            </a:r>
            <a:r>
              <a:rPr kumimoji="1" lang="ja-JP" altLang="en-US" dirty="0" smtClean="0"/>
              <a:t>位は，</a:t>
            </a:r>
            <a:r>
              <a:rPr kumimoji="1" lang="en-US" altLang="ja-JP" dirty="0" smtClean="0"/>
              <a:t>177</a:t>
            </a:r>
            <a:r>
              <a:rPr kumimoji="1" lang="ja-JP" altLang="en-US" dirty="0" smtClean="0"/>
              <a:t>条（不動産物権変動の対抗要件）です。■</a:t>
            </a:r>
            <a:endParaRPr kumimoji="1" lang="en-US" altLang="ja-JP" dirty="0" smtClean="0"/>
          </a:p>
          <a:p>
            <a:r>
              <a:rPr kumimoji="1" lang="ja-JP" altLang="en-US" dirty="0" smtClean="0"/>
              <a:t>★第１０位は，賃貸借の無断譲渡・転貸の条文ですが，何条でしょうか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29</a:t>
            </a:fld>
            <a:endParaRPr kumimoji="1" lang="ja-JP" altLang="en-US"/>
          </a:p>
        </p:txBody>
      </p:sp>
    </p:spTree>
    <p:extLst>
      <p:ext uri="{BB962C8B-B14F-4D97-AF65-F5344CB8AC3E}">
        <p14:creationId xmlns:p14="http://schemas.microsoft.com/office/powerpoint/2010/main" val="36652554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10</a:t>
            </a:r>
            <a:r>
              <a:rPr kumimoji="1" lang="ja-JP" altLang="en-US" dirty="0" smtClean="0"/>
              <a:t>位は，</a:t>
            </a:r>
            <a:r>
              <a:rPr kumimoji="1" lang="en-US" altLang="ja-JP" dirty="0" smtClean="0"/>
              <a:t>612</a:t>
            </a:r>
            <a:r>
              <a:rPr kumimoji="1" lang="ja-JP" altLang="en-US" dirty="0" smtClean="0"/>
              <a:t>条（賃借権の無断譲渡･無断転貸の禁止）です。■</a:t>
            </a:r>
            <a:endParaRPr kumimoji="1" lang="en-US" altLang="ja-JP" dirty="0" smtClean="0"/>
          </a:p>
          <a:p>
            <a:r>
              <a:rPr kumimoji="1" lang="ja-JP" altLang="en-US" dirty="0" smtClean="0"/>
              <a:t>★第１１～</a:t>
            </a:r>
            <a:r>
              <a:rPr kumimoji="1" lang="en-US" altLang="ja-JP" dirty="0" smtClean="0"/>
              <a:t>15</a:t>
            </a:r>
            <a:r>
              <a:rPr kumimoji="1" lang="ja-JP" altLang="en-US" dirty="0" smtClean="0"/>
              <a:t>位は，何条でしょうか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30</a:t>
            </a:fld>
            <a:endParaRPr kumimoji="1" lang="ja-JP" altLang="en-US"/>
          </a:p>
        </p:txBody>
      </p:sp>
    </p:spTree>
    <p:extLst>
      <p:ext uri="{BB962C8B-B14F-4D97-AF65-F5344CB8AC3E}">
        <p14:creationId xmlns:p14="http://schemas.microsoft.com/office/powerpoint/2010/main" val="2383934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★練習問題の目次です。</a:t>
            </a:r>
            <a:endParaRPr kumimoji="1" lang="en-US" altLang="ja-JP" dirty="0" smtClean="0"/>
          </a:p>
          <a:p>
            <a:r>
              <a:rPr kumimoji="1" lang="ja-JP" altLang="en-US" dirty="0" smtClean="0"/>
              <a:t>■テーマの区切りごとに練習問題を出しているので，そのテーマについて，理解が進んだかどうかをチェックし，答えることができない場合は，本文を復習したり，参考文献を読んだりして答えてください。■</a:t>
            </a:r>
            <a:endParaRPr kumimoji="1" lang="en-US" altLang="ja-JP" dirty="0" smtClean="0"/>
          </a:p>
          <a:p>
            <a:r>
              <a:rPr kumimoji="1" lang="ja-JP" altLang="en-US" dirty="0" smtClean="0"/>
              <a:t>　五つの練習問題は，以下の通りです。</a:t>
            </a:r>
            <a:endParaRPr kumimoji="1" lang="en-US" altLang="ja-JP" dirty="0" smtClean="0"/>
          </a:p>
          <a:p>
            <a:r>
              <a:rPr kumimoji="1" lang="ja-JP" altLang="en-US" dirty="0" smtClean="0"/>
              <a:t>　★</a:t>
            </a:r>
            <a:r>
              <a:rPr lang="ja-JP" altLang="en-US" dirty="0" smtClean="0"/>
              <a:t>練習問題</a:t>
            </a:r>
            <a:r>
              <a:rPr lang="en-US" altLang="ja-JP" dirty="0" smtClean="0"/>
              <a:t>1</a:t>
            </a:r>
            <a:r>
              <a:rPr lang="ja-JP" altLang="en-US" dirty="0" smtClean="0"/>
              <a:t>：明治学院大学のけんがくの精神</a:t>
            </a:r>
            <a:endParaRPr lang="en-US" altLang="ja-JP" dirty="0" smtClean="0"/>
          </a:p>
          <a:p>
            <a:r>
              <a:rPr kumimoji="1" lang="ja-JP" altLang="en-US" dirty="0" smtClean="0"/>
              <a:t>　★練習問題</a:t>
            </a:r>
            <a:r>
              <a:rPr kumimoji="1" lang="en-US" altLang="ja-JP" dirty="0" smtClean="0"/>
              <a:t>2</a:t>
            </a:r>
            <a:r>
              <a:rPr kumimoji="1" lang="ja-JP" altLang="en-US" dirty="0" smtClean="0"/>
              <a:t>：法学部卒業生の売り</a:t>
            </a:r>
            <a:endParaRPr kumimoji="1" lang="en-US" altLang="ja-JP" dirty="0" smtClean="0"/>
          </a:p>
          <a:p>
            <a:r>
              <a:rPr lang="ja-JP" altLang="en-US" dirty="0" smtClean="0"/>
              <a:t>　★練習問題</a:t>
            </a:r>
            <a:r>
              <a:rPr lang="en-US" altLang="ja-JP" dirty="0" smtClean="0"/>
              <a:t>3</a:t>
            </a:r>
            <a:r>
              <a:rPr lang="ja-JP" altLang="en-US" dirty="0" smtClean="0"/>
              <a:t>：法律家の思考方法</a:t>
            </a:r>
            <a:endParaRPr lang="en-US" altLang="ja-JP" dirty="0" smtClean="0"/>
          </a:p>
          <a:p>
            <a:r>
              <a:rPr lang="ja-JP" altLang="en-US" dirty="0" smtClean="0"/>
              <a:t>■については，第</a:t>
            </a:r>
            <a:r>
              <a:rPr lang="en-US" altLang="ja-JP" dirty="0" smtClean="0"/>
              <a:t>1</a:t>
            </a:r>
            <a:r>
              <a:rPr lang="ja-JP" altLang="en-US" dirty="0" smtClean="0"/>
              <a:t>回目の講義ですでに実施しましたので，復習をしてください。</a:t>
            </a:r>
            <a:endParaRPr lang="en-US" altLang="ja-JP" dirty="0" smtClean="0"/>
          </a:p>
          <a:p>
            <a:r>
              <a:rPr lang="ja-JP" altLang="en-US" dirty="0" smtClean="0"/>
              <a:t>■この講義では，練習問題の</a:t>
            </a:r>
            <a:r>
              <a:rPr lang="en-US" altLang="ja-JP" dirty="0" smtClean="0"/>
              <a:t>4</a:t>
            </a:r>
            <a:r>
              <a:rPr lang="ja-JP" altLang="en-US" dirty="0" smtClean="0"/>
              <a:t>以降を行ないます。</a:t>
            </a:r>
            <a:endParaRPr lang="en-US" altLang="ja-JP" dirty="0" smtClean="0"/>
          </a:p>
          <a:p>
            <a:r>
              <a:rPr kumimoji="1" lang="ja-JP" altLang="en-US" dirty="0" smtClean="0"/>
              <a:t>　★練習問題</a:t>
            </a:r>
            <a:r>
              <a:rPr kumimoji="1" lang="en-US" altLang="ja-JP" dirty="0" smtClean="0"/>
              <a:t>4</a:t>
            </a:r>
            <a:r>
              <a:rPr kumimoji="1" lang="ja-JP" altLang="en-US" dirty="0" smtClean="0"/>
              <a:t>：民法の体系</a:t>
            </a:r>
            <a:endParaRPr kumimoji="1" lang="en-US" altLang="ja-JP" dirty="0" smtClean="0"/>
          </a:p>
          <a:p>
            <a:r>
              <a:rPr lang="ja-JP" altLang="en-US" dirty="0" smtClean="0"/>
              <a:t>　★練習問題</a:t>
            </a:r>
            <a:r>
              <a:rPr lang="en-US" altLang="ja-JP" dirty="0" smtClean="0"/>
              <a:t>5</a:t>
            </a:r>
            <a:r>
              <a:rPr lang="ja-JP" altLang="en-US" dirty="0" smtClean="0"/>
              <a:t>：民法▲適用条文▲ベスト</a:t>
            </a:r>
            <a:r>
              <a:rPr lang="en-US" altLang="ja-JP" dirty="0" smtClean="0"/>
              <a:t>10</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a:t>
            </a:fld>
            <a:endParaRPr kumimoji="1" lang="ja-JP" altLang="en-US"/>
          </a:p>
        </p:txBody>
      </p:sp>
    </p:spTree>
    <p:extLst>
      <p:ext uri="{BB962C8B-B14F-4D97-AF65-F5344CB8AC3E}">
        <p14:creationId xmlns:p14="http://schemas.microsoft.com/office/powerpoint/2010/main" val="2186070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11</a:t>
            </a:r>
            <a:r>
              <a:rPr kumimoji="1" lang="ja-JP" altLang="en-US" dirty="0" smtClean="0"/>
              <a:t>位は，不当利得，第</a:t>
            </a:r>
            <a:r>
              <a:rPr kumimoji="1" lang="en-US" altLang="ja-JP" dirty="0" smtClean="0"/>
              <a:t>12</a:t>
            </a:r>
            <a:r>
              <a:rPr kumimoji="1" lang="ja-JP" altLang="en-US" dirty="0" smtClean="0"/>
              <a:t>条は，契約解除，第</a:t>
            </a:r>
            <a:r>
              <a:rPr kumimoji="1" lang="en-US" altLang="ja-JP" dirty="0" smtClean="0"/>
              <a:t>13</a:t>
            </a:r>
            <a:r>
              <a:rPr kumimoji="1" lang="ja-JP" altLang="en-US" dirty="0" smtClean="0"/>
              <a:t>位は，錯誤，</a:t>
            </a:r>
            <a:endParaRPr kumimoji="1" lang="en-US" altLang="ja-JP" dirty="0" smtClean="0"/>
          </a:p>
          <a:p>
            <a:r>
              <a:rPr kumimoji="1" lang="ja-JP" altLang="en-US" dirty="0" smtClean="0"/>
              <a:t>第</a:t>
            </a:r>
            <a:r>
              <a:rPr kumimoji="1" lang="en-US" altLang="ja-JP" dirty="0" smtClean="0"/>
              <a:t>14</a:t>
            </a:r>
            <a:r>
              <a:rPr kumimoji="1" lang="ja-JP" altLang="en-US" dirty="0" smtClean="0"/>
              <a:t>位は，賃貸借の冒頭条文，第</a:t>
            </a:r>
            <a:r>
              <a:rPr kumimoji="1" lang="en-US" altLang="ja-JP" dirty="0" smtClean="0"/>
              <a:t>15</a:t>
            </a:r>
            <a:r>
              <a:rPr kumimoji="1" lang="ja-JP" altLang="en-US" dirty="0" smtClean="0"/>
              <a:t>位は，</a:t>
            </a:r>
            <a:r>
              <a:rPr lang="ja-JP" altLang="en-US" dirty="0" smtClean="0"/>
              <a:t>権限外の行為のヒョウケン代理の規定です。■</a:t>
            </a:r>
            <a:endParaRPr lang="en-US" altLang="ja-JP" dirty="0" smtClean="0"/>
          </a:p>
          <a:p>
            <a:r>
              <a:rPr kumimoji="1" lang="ja-JP" altLang="en-US" dirty="0" smtClean="0"/>
              <a:t>★それぞれ，何条でしょうか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31</a:t>
            </a:fld>
            <a:endParaRPr kumimoji="1" lang="ja-JP" altLang="en-US"/>
          </a:p>
        </p:txBody>
      </p:sp>
    </p:spTree>
    <p:extLst>
      <p:ext uri="{BB962C8B-B14F-4D97-AF65-F5344CB8AC3E}">
        <p14:creationId xmlns:p14="http://schemas.microsoft.com/office/powerpoint/2010/main" val="17414028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11</a:t>
            </a:r>
            <a:r>
              <a:rPr kumimoji="1" lang="ja-JP" altLang="en-US" dirty="0" smtClean="0"/>
              <a:t>位は，</a:t>
            </a:r>
            <a:r>
              <a:rPr kumimoji="1" lang="en-US" altLang="ja-JP" dirty="0" smtClean="0"/>
              <a:t>703</a:t>
            </a:r>
            <a:r>
              <a:rPr kumimoji="1" lang="ja-JP" altLang="en-US" dirty="0" smtClean="0"/>
              <a:t>条（不当利得），第</a:t>
            </a:r>
            <a:r>
              <a:rPr kumimoji="1" lang="en-US" altLang="ja-JP" dirty="0" smtClean="0"/>
              <a:t>12</a:t>
            </a:r>
            <a:r>
              <a:rPr kumimoji="1" lang="ja-JP" altLang="en-US" dirty="0" smtClean="0"/>
              <a:t>位は，</a:t>
            </a:r>
            <a:r>
              <a:rPr kumimoji="1" lang="en-US" altLang="ja-JP" dirty="0" smtClean="0"/>
              <a:t>541</a:t>
            </a:r>
            <a:r>
              <a:rPr kumimoji="1" lang="ja-JP" altLang="en-US" dirty="0" smtClean="0"/>
              <a:t>条（履行遅滞の場合の契約解除の要件），第</a:t>
            </a:r>
            <a:r>
              <a:rPr kumimoji="1" lang="en-US" altLang="ja-JP" dirty="0" smtClean="0"/>
              <a:t>13</a:t>
            </a:r>
            <a:r>
              <a:rPr kumimoji="1" lang="ja-JP" altLang="en-US" dirty="0" smtClean="0"/>
              <a:t>位は，</a:t>
            </a:r>
            <a:r>
              <a:rPr kumimoji="1" lang="en-US" altLang="ja-JP" dirty="0" smtClean="0"/>
              <a:t>95</a:t>
            </a:r>
            <a:r>
              <a:rPr kumimoji="1" lang="ja-JP" altLang="en-US" dirty="0" smtClean="0"/>
              <a:t>条（錯誤），第</a:t>
            </a:r>
            <a:r>
              <a:rPr kumimoji="1" lang="en-US" altLang="ja-JP" dirty="0" smtClean="0"/>
              <a:t>14</a:t>
            </a:r>
            <a:r>
              <a:rPr kumimoji="1" lang="ja-JP" altLang="en-US" dirty="0" smtClean="0"/>
              <a:t>位は，</a:t>
            </a:r>
            <a:r>
              <a:rPr kumimoji="1" lang="en-US" altLang="ja-JP" dirty="0" smtClean="0"/>
              <a:t>601</a:t>
            </a:r>
            <a:r>
              <a:rPr kumimoji="1" lang="ja-JP" altLang="en-US" dirty="0" smtClean="0"/>
              <a:t>条（賃貸借の冒頭条文），第</a:t>
            </a:r>
            <a:r>
              <a:rPr kumimoji="1" lang="en-US" altLang="ja-JP" dirty="0" smtClean="0"/>
              <a:t>15</a:t>
            </a:r>
            <a:r>
              <a:rPr kumimoji="1" lang="ja-JP" altLang="en-US" dirty="0" smtClean="0"/>
              <a:t>位は，</a:t>
            </a:r>
            <a:r>
              <a:rPr kumimoji="1" lang="en-US" altLang="ja-JP" dirty="0" smtClean="0"/>
              <a:t>110</a:t>
            </a:r>
            <a:r>
              <a:rPr kumimoji="1" lang="ja-JP" altLang="en-US" dirty="0" smtClean="0"/>
              <a:t>条（権限外の行為のヒョウケン代理）です。■</a:t>
            </a:r>
            <a:endParaRPr kumimoji="1" lang="en-US" altLang="ja-JP" dirty="0" smtClean="0"/>
          </a:p>
          <a:p>
            <a:r>
              <a:rPr kumimoji="1" lang="ja-JP" altLang="en-US" dirty="0" smtClean="0"/>
              <a:t>★第</a:t>
            </a:r>
            <a:r>
              <a:rPr kumimoji="1" lang="en-US" altLang="ja-JP" dirty="0" smtClean="0"/>
              <a:t>1</a:t>
            </a:r>
            <a:r>
              <a:rPr kumimoji="1" lang="ja-JP" altLang="en-US" dirty="0" smtClean="0"/>
              <a:t>６位は，近親者の慰謝料請求，第</a:t>
            </a:r>
            <a:r>
              <a:rPr kumimoji="1" lang="en-US" altLang="ja-JP" dirty="0" smtClean="0"/>
              <a:t>1</a:t>
            </a:r>
            <a:r>
              <a:rPr kumimoji="1" lang="ja-JP" altLang="en-US" dirty="0" smtClean="0"/>
              <a:t>７位は，損害賠償請求の範囲，第</a:t>
            </a:r>
            <a:r>
              <a:rPr kumimoji="1" lang="en-US" altLang="ja-JP" dirty="0" smtClean="0"/>
              <a:t>1</a:t>
            </a:r>
            <a:r>
              <a:rPr kumimoji="1" lang="ja-JP" altLang="en-US" dirty="0" smtClean="0"/>
              <a:t>８位は，名誉毀損，第</a:t>
            </a:r>
            <a:r>
              <a:rPr kumimoji="1" lang="en-US" altLang="ja-JP" dirty="0" smtClean="0"/>
              <a:t>19</a:t>
            </a:r>
            <a:r>
              <a:rPr kumimoji="1" lang="ja-JP" altLang="en-US" dirty="0" smtClean="0"/>
              <a:t>位は準委任，第</a:t>
            </a:r>
            <a:r>
              <a:rPr kumimoji="1" lang="en-US" altLang="ja-JP" dirty="0" smtClean="0"/>
              <a:t>20</a:t>
            </a:r>
            <a:r>
              <a:rPr kumimoji="1" lang="ja-JP" altLang="en-US" dirty="0" smtClean="0"/>
              <a:t>位は，裁判上の離婚です。</a:t>
            </a:r>
            <a:r>
              <a:rPr lang="ja-JP" altLang="en-US" dirty="0" smtClean="0"/>
              <a:t>■</a:t>
            </a:r>
            <a:endParaRPr lang="en-US" altLang="ja-JP" dirty="0" smtClean="0"/>
          </a:p>
          <a:p>
            <a:r>
              <a:rPr kumimoji="1" lang="ja-JP" altLang="en-US" dirty="0" smtClean="0"/>
              <a:t>　それぞれ，何条でしょうか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32</a:t>
            </a:fld>
            <a:endParaRPr kumimoji="1" lang="ja-JP" altLang="en-US"/>
          </a:p>
        </p:txBody>
      </p:sp>
    </p:spTree>
    <p:extLst>
      <p:ext uri="{BB962C8B-B14F-4D97-AF65-F5344CB8AC3E}">
        <p14:creationId xmlns:p14="http://schemas.microsoft.com/office/powerpoint/2010/main" val="8179067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16</a:t>
            </a:r>
            <a:r>
              <a:rPr kumimoji="1" lang="ja-JP" altLang="en-US" dirty="0" smtClean="0"/>
              <a:t>位は，</a:t>
            </a:r>
            <a:r>
              <a:rPr kumimoji="1" lang="en-US" altLang="ja-JP" dirty="0" smtClean="0"/>
              <a:t>711</a:t>
            </a:r>
            <a:r>
              <a:rPr kumimoji="1" lang="ja-JP" altLang="en-US" dirty="0" smtClean="0"/>
              <a:t>条（近親者の慰謝料請求），第</a:t>
            </a:r>
            <a:r>
              <a:rPr kumimoji="1" lang="en-US" altLang="ja-JP" dirty="0" smtClean="0"/>
              <a:t>17</a:t>
            </a:r>
            <a:r>
              <a:rPr kumimoji="1" lang="ja-JP" altLang="en-US" dirty="0" smtClean="0"/>
              <a:t>位は，</a:t>
            </a:r>
            <a:r>
              <a:rPr kumimoji="1" lang="en-US" altLang="ja-JP" dirty="0" smtClean="0"/>
              <a:t>416</a:t>
            </a:r>
            <a:r>
              <a:rPr kumimoji="1" lang="ja-JP" altLang="en-US" dirty="0" smtClean="0"/>
              <a:t>条（損害賠償の範囲），第</a:t>
            </a:r>
            <a:r>
              <a:rPr kumimoji="1" lang="en-US" altLang="ja-JP" dirty="0" smtClean="0"/>
              <a:t>18</a:t>
            </a:r>
            <a:r>
              <a:rPr kumimoji="1" lang="ja-JP" altLang="en-US" dirty="0" smtClean="0"/>
              <a:t>位は，</a:t>
            </a:r>
            <a:r>
              <a:rPr kumimoji="1" lang="en-US" altLang="ja-JP" dirty="0" smtClean="0"/>
              <a:t>723</a:t>
            </a:r>
            <a:r>
              <a:rPr kumimoji="1" lang="ja-JP" altLang="en-US" dirty="0" smtClean="0"/>
              <a:t>条（名誉毀損），</a:t>
            </a:r>
            <a:endParaRPr kumimoji="1" lang="en-US" altLang="ja-JP" dirty="0" smtClean="0"/>
          </a:p>
          <a:p>
            <a:r>
              <a:rPr kumimoji="1" lang="ja-JP" altLang="en-US" dirty="0" smtClean="0"/>
              <a:t>第</a:t>
            </a:r>
            <a:r>
              <a:rPr kumimoji="1" lang="en-US" altLang="ja-JP" dirty="0" smtClean="0"/>
              <a:t>19</a:t>
            </a:r>
            <a:r>
              <a:rPr kumimoji="1" lang="ja-JP" altLang="en-US" dirty="0" smtClean="0"/>
              <a:t>位は，</a:t>
            </a:r>
            <a:r>
              <a:rPr kumimoji="1" lang="en-US" altLang="ja-JP" dirty="0" smtClean="0"/>
              <a:t>656</a:t>
            </a:r>
            <a:r>
              <a:rPr kumimoji="1" lang="ja-JP" altLang="en-US" dirty="0" smtClean="0"/>
              <a:t>条（準委任），第</a:t>
            </a:r>
            <a:r>
              <a:rPr kumimoji="1" lang="en-US" altLang="ja-JP" dirty="0" smtClean="0"/>
              <a:t>20</a:t>
            </a:r>
            <a:r>
              <a:rPr kumimoji="1" lang="ja-JP" altLang="en-US" dirty="0" smtClean="0"/>
              <a:t>位は，</a:t>
            </a:r>
            <a:r>
              <a:rPr kumimoji="1" lang="en-US" altLang="ja-JP" dirty="0" smtClean="0"/>
              <a:t>770</a:t>
            </a:r>
            <a:r>
              <a:rPr kumimoji="1" lang="ja-JP" altLang="en-US" dirty="0" smtClean="0"/>
              <a:t>条（裁判上の離婚）です。■</a:t>
            </a:r>
            <a:endParaRPr kumimoji="1" lang="en-US" altLang="ja-JP" dirty="0" smtClean="0"/>
          </a:p>
          <a:p>
            <a:r>
              <a:rPr kumimoji="1" lang="ja-JP" altLang="en-US" dirty="0" smtClean="0"/>
              <a:t>★第２１位は，土地・工作物責任，第</a:t>
            </a:r>
            <a:r>
              <a:rPr kumimoji="1" lang="en-US" altLang="ja-JP" dirty="0" smtClean="0"/>
              <a:t>22</a:t>
            </a:r>
            <a:r>
              <a:rPr kumimoji="1" lang="ja-JP" altLang="en-US" dirty="0" smtClean="0"/>
              <a:t>位は，不法行為の消滅時効，第</a:t>
            </a:r>
            <a:r>
              <a:rPr kumimoji="1" lang="en-US" altLang="ja-JP" dirty="0" smtClean="0"/>
              <a:t>23</a:t>
            </a:r>
            <a:r>
              <a:rPr kumimoji="1" lang="ja-JP" altLang="en-US" dirty="0" smtClean="0"/>
              <a:t>位は，委任の受任者の注意義務，第２４位は売買の冒頭条文，第</a:t>
            </a:r>
            <a:r>
              <a:rPr kumimoji="1" lang="en-US" altLang="ja-JP" dirty="0" smtClean="0"/>
              <a:t>2</a:t>
            </a:r>
            <a:r>
              <a:rPr kumimoji="1" lang="ja-JP" altLang="en-US" dirty="0" smtClean="0"/>
              <a:t>５位は，賃貸借について，使用貸借の規定の準用規定です。</a:t>
            </a:r>
            <a:r>
              <a:rPr lang="ja-JP" altLang="en-US" dirty="0" smtClean="0"/>
              <a:t>■</a:t>
            </a:r>
            <a:endParaRPr lang="en-US" altLang="ja-JP" dirty="0" smtClean="0"/>
          </a:p>
          <a:p>
            <a:r>
              <a:rPr kumimoji="1" lang="ja-JP" altLang="en-US" dirty="0" smtClean="0"/>
              <a:t>　それぞれ，何条でしょうか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33</a:t>
            </a:fld>
            <a:endParaRPr kumimoji="1" lang="ja-JP" altLang="en-US"/>
          </a:p>
        </p:txBody>
      </p:sp>
    </p:spTree>
    <p:extLst>
      <p:ext uri="{BB962C8B-B14F-4D97-AF65-F5344CB8AC3E}">
        <p14:creationId xmlns:p14="http://schemas.microsoft.com/office/powerpoint/2010/main" val="6656826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a:t>
            </a:r>
            <a:r>
              <a:rPr kumimoji="1" lang="en-US" altLang="ja-JP" dirty="0" smtClean="0"/>
              <a:t>21</a:t>
            </a:r>
            <a:r>
              <a:rPr kumimoji="1" lang="ja-JP" altLang="en-US" dirty="0" smtClean="0"/>
              <a:t>位は，</a:t>
            </a:r>
            <a:r>
              <a:rPr kumimoji="1" lang="en-US" altLang="ja-JP" dirty="0" smtClean="0"/>
              <a:t>717</a:t>
            </a:r>
            <a:r>
              <a:rPr kumimoji="1" lang="ja-JP" altLang="en-US" dirty="0" smtClean="0"/>
              <a:t>条（土地工作物責任），第</a:t>
            </a:r>
            <a:r>
              <a:rPr kumimoji="1" lang="en-US" altLang="ja-JP" dirty="0" smtClean="0"/>
              <a:t>22</a:t>
            </a:r>
            <a:r>
              <a:rPr kumimoji="1" lang="ja-JP" altLang="en-US" dirty="0" smtClean="0"/>
              <a:t>位は，</a:t>
            </a:r>
            <a:r>
              <a:rPr kumimoji="1" lang="en-US" altLang="ja-JP" dirty="0" smtClean="0"/>
              <a:t>724</a:t>
            </a:r>
            <a:r>
              <a:rPr kumimoji="1" lang="ja-JP" altLang="en-US" dirty="0" smtClean="0"/>
              <a:t>条（不法行為に基づく損害賠償請求権の消滅時効），第</a:t>
            </a:r>
            <a:r>
              <a:rPr kumimoji="1" lang="en-US" altLang="ja-JP" dirty="0" smtClean="0"/>
              <a:t>23</a:t>
            </a:r>
            <a:r>
              <a:rPr kumimoji="1" lang="ja-JP" altLang="en-US" dirty="0" smtClean="0"/>
              <a:t>位は，</a:t>
            </a:r>
            <a:r>
              <a:rPr kumimoji="1" lang="en-US" altLang="ja-JP" dirty="0" smtClean="0"/>
              <a:t>644</a:t>
            </a:r>
            <a:r>
              <a:rPr kumimoji="1" lang="ja-JP" altLang="en-US" dirty="0" smtClean="0"/>
              <a:t>条（委任者の注意義務），</a:t>
            </a:r>
            <a:endParaRPr kumimoji="1" lang="en-US" altLang="ja-JP" dirty="0" smtClean="0"/>
          </a:p>
          <a:p>
            <a:r>
              <a:rPr kumimoji="1" lang="ja-JP" altLang="en-US" dirty="0" smtClean="0"/>
              <a:t>第</a:t>
            </a:r>
            <a:r>
              <a:rPr kumimoji="1" lang="en-US" altLang="ja-JP" dirty="0" smtClean="0"/>
              <a:t>24</a:t>
            </a:r>
            <a:r>
              <a:rPr kumimoji="1" lang="ja-JP" altLang="en-US" dirty="0" smtClean="0"/>
              <a:t>位は，</a:t>
            </a:r>
            <a:r>
              <a:rPr kumimoji="1" lang="en-US" altLang="ja-JP" dirty="0" smtClean="0"/>
              <a:t>555</a:t>
            </a:r>
            <a:r>
              <a:rPr kumimoji="1" lang="ja-JP" altLang="en-US" dirty="0" smtClean="0"/>
              <a:t>条（売買契約の冒頭条文），第</a:t>
            </a:r>
            <a:r>
              <a:rPr kumimoji="1" lang="en-US" altLang="ja-JP" dirty="0" smtClean="0"/>
              <a:t>25</a:t>
            </a:r>
            <a:r>
              <a:rPr kumimoji="1" lang="ja-JP" altLang="en-US" dirty="0" smtClean="0"/>
              <a:t>位は，</a:t>
            </a:r>
            <a:r>
              <a:rPr kumimoji="1" lang="en-US" altLang="ja-JP" dirty="0" smtClean="0"/>
              <a:t>616</a:t>
            </a:r>
            <a:r>
              <a:rPr kumimoji="1" lang="ja-JP" altLang="en-US" dirty="0" smtClean="0"/>
              <a:t>条（使用貸借の規定の賃貸借への準用）です。■</a:t>
            </a:r>
            <a:endParaRPr kumimoji="1" lang="en-US" altLang="ja-JP" dirty="0" smtClean="0"/>
          </a:p>
          <a:p>
            <a:r>
              <a:rPr kumimoji="1" lang="ja-JP" altLang="en-US" dirty="0" smtClean="0"/>
              <a:t>★第</a:t>
            </a:r>
            <a:r>
              <a:rPr kumimoji="1" lang="en-US" altLang="ja-JP" dirty="0" smtClean="0"/>
              <a:t>26</a:t>
            </a:r>
            <a:r>
              <a:rPr kumimoji="1" lang="ja-JP" altLang="en-US" dirty="0" smtClean="0"/>
              <a:t>位は，遺産分割，第</a:t>
            </a:r>
            <a:r>
              <a:rPr kumimoji="1" lang="en-US" altLang="ja-JP" dirty="0" smtClean="0"/>
              <a:t>27</a:t>
            </a:r>
            <a:r>
              <a:rPr kumimoji="1" lang="ja-JP" altLang="en-US" dirty="0" smtClean="0"/>
              <a:t>条は，サガイ行為取消権，第</a:t>
            </a:r>
            <a:r>
              <a:rPr kumimoji="1" lang="en-US" altLang="ja-JP" dirty="0" smtClean="0"/>
              <a:t>28</a:t>
            </a:r>
            <a:r>
              <a:rPr kumimoji="1" lang="ja-JP" altLang="en-US" dirty="0" smtClean="0"/>
              <a:t>位は，取得時効，第</a:t>
            </a:r>
            <a:r>
              <a:rPr kumimoji="1" lang="en-US" altLang="ja-JP" dirty="0" smtClean="0"/>
              <a:t>29</a:t>
            </a:r>
            <a:r>
              <a:rPr kumimoji="1" lang="ja-JP" altLang="en-US" dirty="0" smtClean="0"/>
              <a:t>位は，契約自由の原則，第</a:t>
            </a:r>
            <a:r>
              <a:rPr kumimoji="1" lang="en-US" altLang="ja-JP" dirty="0" smtClean="0"/>
              <a:t>30</a:t>
            </a:r>
            <a:r>
              <a:rPr kumimoji="1" lang="ja-JP" altLang="en-US" dirty="0" smtClean="0"/>
              <a:t>位は，債権者代位権です。</a:t>
            </a:r>
            <a:endParaRPr lang="en-US" altLang="ja-JP" dirty="0" smtClean="0"/>
          </a:p>
          <a:p>
            <a:r>
              <a:rPr kumimoji="1" lang="ja-JP" altLang="en-US" dirty="0" smtClean="0"/>
              <a:t>　それぞれ，何条でしょうか</a:t>
            </a:r>
            <a:r>
              <a:rPr kumimoji="1" lang="en-US" altLang="ja-JP" dirty="0" smtClean="0"/>
              <a:t>?</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34</a:t>
            </a:fld>
            <a:endParaRPr kumimoji="1" lang="ja-JP" altLang="en-US"/>
          </a:p>
        </p:txBody>
      </p:sp>
    </p:spTree>
    <p:extLst>
      <p:ext uri="{BB962C8B-B14F-4D97-AF65-F5344CB8AC3E}">
        <p14:creationId xmlns:p14="http://schemas.microsoft.com/office/powerpoint/2010/main" val="40488909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第</a:t>
            </a:r>
            <a:r>
              <a:rPr kumimoji="1" lang="en-US" altLang="ja-JP" dirty="0" smtClean="0"/>
              <a:t>26</a:t>
            </a:r>
            <a:r>
              <a:rPr kumimoji="1" lang="ja-JP" altLang="en-US" dirty="0" smtClean="0"/>
              <a:t>位は，</a:t>
            </a:r>
            <a:r>
              <a:rPr kumimoji="1" lang="en-US" altLang="ja-JP" dirty="0" smtClean="0"/>
              <a:t>907</a:t>
            </a:r>
            <a:r>
              <a:rPr kumimoji="1" lang="ja-JP" altLang="en-US" dirty="0" smtClean="0"/>
              <a:t>条（</a:t>
            </a:r>
            <a:r>
              <a:rPr lang="ja-JP" altLang="en-US" dirty="0" smtClean="0"/>
              <a:t>遺産の分割の協議又は審判</a:t>
            </a:r>
            <a:r>
              <a:rPr kumimoji="1" lang="ja-JP" altLang="en-US" dirty="0" smtClean="0"/>
              <a:t>），第</a:t>
            </a:r>
            <a:r>
              <a:rPr kumimoji="1" lang="en-US" altLang="ja-JP" dirty="0" smtClean="0"/>
              <a:t>27</a:t>
            </a:r>
            <a:r>
              <a:rPr kumimoji="1" lang="ja-JP" altLang="en-US" dirty="0" smtClean="0"/>
              <a:t>位は，</a:t>
            </a:r>
            <a:r>
              <a:rPr kumimoji="1" lang="en-US" altLang="ja-JP" dirty="0" smtClean="0"/>
              <a:t>424</a:t>
            </a:r>
            <a:r>
              <a:rPr kumimoji="1" lang="ja-JP" altLang="en-US" dirty="0" smtClean="0"/>
              <a:t>条（サガイ行為取消権），第</a:t>
            </a:r>
            <a:r>
              <a:rPr kumimoji="1" lang="en-US" altLang="ja-JP" dirty="0" smtClean="0"/>
              <a:t>28</a:t>
            </a:r>
            <a:r>
              <a:rPr kumimoji="1" lang="ja-JP" altLang="en-US" dirty="0" smtClean="0"/>
              <a:t>位は，</a:t>
            </a:r>
            <a:r>
              <a:rPr kumimoji="1" lang="en-US" altLang="ja-JP" dirty="0" smtClean="0"/>
              <a:t>162</a:t>
            </a:r>
            <a:r>
              <a:rPr kumimoji="1" lang="ja-JP" altLang="en-US" dirty="0" smtClean="0"/>
              <a:t>条（取得時効），第</a:t>
            </a:r>
            <a:r>
              <a:rPr kumimoji="1" lang="en-US" altLang="ja-JP" dirty="0" smtClean="0"/>
              <a:t>29</a:t>
            </a:r>
            <a:r>
              <a:rPr kumimoji="1" lang="ja-JP" altLang="en-US" dirty="0" smtClean="0"/>
              <a:t>位は</a:t>
            </a:r>
            <a:r>
              <a:rPr kumimoji="1" lang="en-US" altLang="ja-JP" dirty="0" smtClean="0"/>
              <a:t>91</a:t>
            </a:r>
            <a:r>
              <a:rPr kumimoji="1" lang="ja-JP" altLang="en-US" dirty="0" smtClean="0"/>
              <a:t>条（契約自由），第</a:t>
            </a:r>
            <a:r>
              <a:rPr kumimoji="1" lang="en-US" altLang="ja-JP" dirty="0" smtClean="0"/>
              <a:t>30</a:t>
            </a:r>
            <a:r>
              <a:rPr kumimoji="1" lang="ja-JP" altLang="en-US" dirty="0" smtClean="0"/>
              <a:t>位は，</a:t>
            </a:r>
            <a:r>
              <a:rPr kumimoji="1" lang="en-US" altLang="ja-JP" dirty="0" smtClean="0"/>
              <a:t>423</a:t>
            </a:r>
            <a:r>
              <a:rPr kumimoji="1" lang="ja-JP" altLang="en-US" dirty="0" smtClean="0"/>
              <a:t>条（債権者代位権）です。</a:t>
            </a:r>
            <a:endParaRPr lang="en-US" altLang="ja-JP"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35</a:t>
            </a:fld>
            <a:endParaRPr kumimoji="1" lang="ja-JP" altLang="en-US"/>
          </a:p>
        </p:txBody>
      </p:sp>
    </p:spTree>
    <p:extLst>
      <p:ext uri="{BB962C8B-B14F-4D97-AF65-F5344CB8AC3E}">
        <p14:creationId xmlns:p14="http://schemas.microsoft.com/office/powerpoint/2010/main" val="31388947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最後に条文ではなく，条文のタイトルで，民法の適用条文▲ベスト</a:t>
            </a:r>
            <a:r>
              <a:rPr kumimoji="1" lang="en-US" altLang="ja-JP" dirty="0" smtClean="0"/>
              <a:t>30</a:t>
            </a:r>
            <a:r>
              <a:rPr kumimoji="1" lang="ja-JP" altLang="en-US" dirty="0" smtClean="0"/>
              <a:t>を見て，復習してみましょう。</a:t>
            </a:r>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36</a:t>
            </a:fld>
            <a:endParaRPr kumimoji="1" lang="ja-JP" altLang="en-US"/>
          </a:p>
        </p:txBody>
      </p:sp>
    </p:spTree>
    <p:extLst>
      <p:ext uri="{BB962C8B-B14F-4D97-AF65-F5344CB8AC3E}">
        <p14:creationId xmlns:p14="http://schemas.microsoft.com/office/powerpoint/2010/main" val="32442960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1945</a:t>
            </a:r>
            <a:r>
              <a:rPr kumimoji="1" lang="ja-JP" altLang="en-US" dirty="0" smtClean="0"/>
              <a:t>年～</a:t>
            </a:r>
            <a:r>
              <a:rPr kumimoji="1" lang="en-US" altLang="ja-JP" dirty="0" smtClean="0"/>
              <a:t>2014</a:t>
            </a:r>
            <a:r>
              <a:rPr kumimoji="1" lang="ja-JP" altLang="en-US" dirty="0" smtClean="0"/>
              <a:t>年までの間に，裁判所によって適用された民法の条文のうち，適用頻度が高い条文を</a:t>
            </a:r>
            <a:r>
              <a:rPr kumimoji="1" lang="en-US" altLang="ja-JP" dirty="0" smtClean="0"/>
              <a:t>30</a:t>
            </a:r>
            <a:r>
              <a:rPr kumimoji="1" lang="ja-JP" altLang="en-US" dirty="0" smtClean="0"/>
              <a:t>選んで学習しました。そのうち，「民法適用条文▲ベスト１０」について，練習問題</a:t>
            </a:r>
            <a:r>
              <a:rPr kumimoji="1" lang="en-US" altLang="ja-JP" dirty="0" smtClean="0"/>
              <a:t>5</a:t>
            </a:r>
            <a:r>
              <a:rPr kumimoji="1" lang="ja-JP" altLang="en-US" dirty="0" smtClean="0"/>
              <a:t>を解いて，理解が進んだかどうかをチェックしましょう。</a:t>
            </a:r>
            <a:endParaRPr kumimoji="1" lang="en-US" altLang="ja-JP" dirty="0" smtClean="0"/>
          </a:p>
          <a:p>
            <a:r>
              <a:rPr kumimoji="1" lang="ja-JP" altLang="en-US" dirty="0" smtClean="0"/>
              <a:t>■</a:t>
            </a:r>
            <a:r>
              <a:rPr kumimoji="1" lang="en-US" altLang="ja-JP" dirty="0" smtClean="0"/>
              <a:t>k</a:t>
            </a:r>
            <a:r>
              <a:rPr kumimoji="1" lang="ja-JP" altLang="en-US" dirty="0" smtClean="0"/>
              <a:t>練習問題</a:t>
            </a:r>
            <a:r>
              <a:rPr kumimoji="1" lang="en-US" altLang="ja-JP" dirty="0" smtClean="0"/>
              <a:t>5</a:t>
            </a:r>
            <a:r>
              <a:rPr kumimoji="1" lang="ja-JP" altLang="en-US" dirty="0" smtClean="0"/>
              <a:t>は，■民法適用条文▲ベスト</a:t>
            </a:r>
            <a:r>
              <a:rPr kumimoji="1" lang="en-US" altLang="ja-JP" dirty="0" smtClean="0"/>
              <a:t>10</a:t>
            </a:r>
            <a:r>
              <a:rPr kumimoji="1" lang="ja-JP" altLang="en-US" dirty="0" smtClean="0"/>
              <a:t>の問題です。</a:t>
            </a:r>
            <a:endParaRPr kumimoji="1" lang="en-US" altLang="ja-JP" dirty="0" smtClean="0"/>
          </a:p>
          <a:p>
            <a:r>
              <a:rPr kumimoji="1" lang="ja-JP" altLang="en-US" dirty="0" smtClean="0"/>
              <a:t>★民法の適用頻度が多いベスト</a:t>
            </a:r>
            <a:r>
              <a:rPr kumimoji="1" lang="en-US" altLang="ja-JP" dirty="0" smtClean="0"/>
              <a:t>10</a:t>
            </a:r>
            <a:r>
              <a:rPr kumimoji="1" lang="ja-JP" altLang="en-US" dirty="0" smtClean="0"/>
              <a:t>について，次の問いに答えてください。</a:t>
            </a:r>
            <a:endParaRPr kumimoji="1" lang="en-US" altLang="ja-JP" dirty="0" smtClean="0"/>
          </a:p>
          <a:p>
            <a:r>
              <a:rPr kumimoji="1" lang="ja-JP" altLang="en-US" dirty="0" smtClean="0"/>
              <a:t>★練習問題</a:t>
            </a:r>
            <a:r>
              <a:rPr kumimoji="1" lang="en-US" altLang="ja-JP" dirty="0" smtClean="0"/>
              <a:t>5</a:t>
            </a:r>
            <a:r>
              <a:rPr kumimoji="1" lang="ja-JP" altLang="en-US" dirty="0" smtClean="0"/>
              <a:t>の</a:t>
            </a:r>
            <a:r>
              <a:rPr kumimoji="1" lang="en-US" altLang="ja-JP" dirty="0" smtClean="0"/>
              <a:t>1</a:t>
            </a:r>
            <a:r>
              <a:rPr kumimoji="1" lang="ja-JP" altLang="en-US" dirty="0" smtClean="0"/>
              <a:t>■</a:t>
            </a:r>
            <a:r>
              <a:rPr lang="ja-JP" altLang="en-US" dirty="0" smtClean="0"/>
              <a:t>民法の適用条文のうち，最も適用頻度が高い条文は，何条か。</a:t>
            </a:r>
            <a:endParaRPr lang="en-US" altLang="ja-JP" dirty="0" smtClean="0"/>
          </a:p>
          <a:p>
            <a:r>
              <a:rPr kumimoji="1" lang="ja-JP" altLang="en-US" dirty="0" smtClean="0"/>
              <a:t>★練習問題</a:t>
            </a:r>
            <a:r>
              <a:rPr kumimoji="1" lang="en-US" altLang="ja-JP" dirty="0" smtClean="0"/>
              <a:t>5</a:t>
            </a:r>
            <a:r>
              <a:rPr kumimoji="1" lang="ja-JP" altLang="en-US" dirty="0" smtClean="0"/>
              <a:t>の</a:t>
            </a:r>
            <a:r>
              <a:rPr kumimoji="1" lang="en-US" altLang="ja-JP" dirty="0" smtClean="0"/>
              <a:t>2</a:t>
            </a:r>
            <a:r>
              <a:rPr kumimoji="1" lang="ja-JP" altLang="en-US" dirty="0" smtClean="0"/>
              <a:t>■分野別で適用頻度が多い不法行為の条文のうち，ベスト</a:t>
            </a:r>
            <a:r>
              <a:rPr kumimoji="1" lang="en-US" altLang="ja-JP" dirty="0" smtClean="0"/>
              <a:t>10</a:t>
            </a:r>
            <a:r>
              <a:rPr kumimoji="1" lang="ja-JP" altLang="en-US" dirty="0" smtClean="0"/>
              <a:t>に入っている条文を列挙しなさい。</a:t>
            </a:r>
            <a:endParaRPr kumimoji="1" lang="en-US" altLang="ja-JP" dirty="0" smtClean="0"/>
          </a:p>
          <a:p>
            <a:r>
              <a:rPr kumimoji="1" lang="ja-JP" altLang="en-US" dirty="0" smtClean="0"/>
              <a:t>★練習問題</a:t>
            </a:r>
            <a:r>
              <a:rPr kumimoji="1" lang="en-US" altLang="ja-JP" dirty="0" smtClean="0"/>
              <a:t>5</a:t>
            </a:r>
            <a:r>
              <a:rPr kumimoji="1" lang="ja-JP" altLang="en-US" dirty="0" smtClean="0"/>
              <a:t>の</a:t>
            </a:r>
            <a:r>
              <a:rPr kumimoji="1" lang="en-US" altLang="ja-JP" dirty="0" smtClean="0"/>
              <a:t>3</a:t>
            </a:r>
            <a:r>
              <a:rPr kumimoji="1" lang="ja-JP" altLang="en-US" dirty="0" smtClean="0"/>
              <a:t>■</a:t>
            </a:r>
            <a:r>
              <a:rPr lang="ja-JP" altLang="en-US" dirty="0" smtClean="0"/>
              <a:t>不法行為以外で，ベスト</a:t>
            </a:r>
            <a:r>
              <a:rPr lang="en-US" altLang="ja-JP" dirty="0" smtClean="0"/>
              <a:t>10</a:t>
            </a:r>
            <a:r>
              <a:rPr lang="ja-JP" altLang="en-US" dirty="0" smtClean="0"/>
              <a:t>に入っている条文を適用頻度が高い順に</a:t>
            </a:r>
            <a:r>
              <a:rPr lang="en-US" altLang="ja-JP" dirty="0" smtClean="0"/>
              <a:t>5</a:t>
            </a:r>
            <a:r>
              <a:rPr lang="ja-JP" altLang="en-US" dirty="0" smtClean="0"/>
              <a:t>つ列挙しなさい。</a:t>
            </a:r>
            <a:endParaRPr kumimoji="1" lang="ja-JP" altLang="en-US"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37</a:t>
            </a:fld>
            <a:endParaRPr kumimoji="1" lang="ja-JP" altLang="en-US"/>
          </a:p>
        </p:txBody>
      </p:sp>
    </p:spTree>
    <p:extLst>
      <p:ext uri="{BB962C8B-B14F-4D97-AF65-F5344CB8AC3E}">
        <p14:creationId xmlns:p14="http://schemas.microsoft.com/office/powerpoint/2010/main" val="4949616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★本論に戻って，第</a:t>
            </a:r>
            <a:r>
              <a:rPr kumimoji="1" lang="en-US" altLang="ja-JP" dirty="0" smtClean="0"/>
              <a:t>3</a:t>
            </a:r>
            <a:r>
              <a:rPr kumimoji="1" lang="ja-JP" altLang="en-US" dirty="0" smtClean="0"/>
              <a:t>編（債権）は，どのような構造をしているのか</a:t>
            </a:r>
            <a:r>
              <a:rPr kumimoji="1" lang="en-US" altLang="ja-JP" dirty="0" smtClean="0"/>
              <a:t>?</a:t>
            </a:r>
            <a:r>
              <a:rPr kumimoji="1" lang="ja-JP" altLang="en-US" dirty="0" smtClean="0"/>
              <a:t> ▲復習をしましょう。■</a:t>
            </a:r>
            <a:endParaRPr kumimoji="1" lang="en-US" altLang="ja-JP" dirty="0" smtClean="0"/>
          </a:p>
          <a:p>
            <a:r>
              <a:rPr kumimoji="1" lang="ja-JP" altLang="en-US" dirty="0" smtClean="0"/>
              <a:t>★第</a:t>
            </a:r>
            <a:r>
              <a:rPr kumimoji="1" lang="en-US" altLang="ja-JP" dirty="0" smtClean="0"/>
              <a:t>3</a:t>
            </a:r>
            <a:r>
              <a:rPr kumimoji="1" lang="ja-JP" altLang="en-US" dirty="0" smtClean="0"/>
              <a:t>編（債権）は，債権総論としての債権総則とそれに続く債権各論とに分かれます。</a:t>
            </a:r>
            <a:endParaRPr kumimoji="1" lang="en-US" altLang="ja-JP" dirty="0" smtClean="0"/>
          </a:p>
          <a:p>
            <a:r>
              <a:rPr kumimoji="1" lang="ja-JP" altLang="en-US" dirty="0" smtClean="0"/>
              <a:t>★債権各論は，債権の発生原因であり，契約，事務管理，不当利得，不法行為の四つに分かれます。</a:t>
            </a:r>
            <a:endParaRPr kumimoji="1" lang="en-US" altLang="ja-JP" dirty="0" smtClean="0"/>
          </a:p>
          <a:p>
            <a:r>
              <a:rPr kumimoji="1" lang="ja-JP" altLang="en-US" dirty="0" smtClean="0"/>
              <a:t>★契約は，さらに，契約総論としての契約総則と，それに続く契約各論があり，</a:t>
            </a:r>
            <a:r>
              <a:rPr kumimoji="1" lang="en-US" altLang="ja-JP" dirty="0" smtClean="0"/>
              <a:t>13</a:t>
            </a:r>
            <a:r>
              <a:rPr kumimoji="1" lang="ja-JP" altLang="en-US" dirty="0" smtClean="0"/>
              <a:t>の典型契約が規定されています。</a:t>
            </a:r>
            <a:endParaRPr kumimoji="1" lang="en-US" altLang="ja-JP" dirty="0" smtClean="0"/>
          </a:p>
          <a:p>
            <a:r>
              <a:rPr kumimoji="1" lang="ja-JP" altLang="en-US" dirty="0" smtClean="0"/>
              <a:t>★契約総論は，契約の成立，契約の効力，契約の解除に分かれています。</a:t>
            </a:r>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38</a:t>
            </a:fld>
            <a:endParaRPr kumimoji="1" lang="ja-JP" altLang="en-US"/>
          </a:p>
        </p:txBody>
      </p:sp>
    </p:spTree>
    <p:extLst>
      <p:ext uri="{BB962C8B-B14F-4D97-AF65-F5344CB8AC3E}">
        <p14:creationId xmlns:p14="http://schemas.microsoft.com/office/powerpoint/2010/main" val="2500687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これまでの学習で，債権編の全体の中で，債権総論の位置づけを確認しました。■</a:t>
            </a:r>
            <a:endParaRPr kumimoji="1" lang="en-US" altLang="ja-JP" dirty="0" smtClean="0"/>
          </a:p>
          <a:p>
            <a:r>
              <a:rPr kumimoji="1" lang="ja-JP" altLang="en-US" dirty="0" smtClean="0"/>
              <a:t>★それでは，これから，詳しく検討する債権総論は，どのような構造をしているのでしょうか</a:t>
            </a:r>
            <a:r>
              <a:rPr kumimoji="1" lang="en-US" altLang="ja-JP" dirty="0" smtClean="0"/>
              <a:t>?</a:t>
            </a:r>
            <a:r>
              <a:rPr kumimoji="1" lang="ja-JP" altLang="en-US" dirty="0" smtClean="0"/>
              <a:t>■</a:t>
            </a:r>
            <a:endParaRPr kumimoji="1" lang="en-US" altLang="ja-JP" dirty="0" smtClean="0"/>
          </a:p>
          <a:p>
            <a:r>
              <a:rPr kumimoji="1" lang="ja-JP" altLang="en-US" dirty="0" smtClean="0"/>
              <a:t>　債権総論は，以下の五つの項目から成り立っています。</a:t>
            </a:r>
            <a:endParaRPr kumimoji="1" lang="en-US" altLang="ja-JP" dirty="0" smtClean="0"/>
          </a:p>
          <a:p>
            <a:r>
              <a:rPr kumimoji="1" lang="ja-JP" altLang="en-US" dirty="0" smtClean="0"/>
              <a:t>★第</a:t>
            </a:r>
            <a:r>
              <a:rPr kumimoji="1" lang="en-US" altLang="ja-JP" dirty="0" smtClean="0"/>
              <a:t>1</a:t>
            </a:r>
            <a:r>
              <a:rPr kumimoji="1" lang="ja-JP" altLang="en-US" dirty="0" smtClean="0"/>
              <a:t>は，債権の対象としての「債権の目的」です。</a:t>
            </a:r>
            <a:endParaRPr kumimoji="1" lang="en-US" altLang="ja-JP" dirty="0" smtClean="0"/>
          </a:p>
          <a:p>
            <a:r>
              <a:rPr kumimoji="1" lang="ja-JP" altLang="en-US" dirty="0" smtClean="0"/>
              <a:t>★第</a:t>
            </a:r>
            <a:r>
              <a:rPr kumimoji="1" lang="en-US" altLang="ja-JP" dirty="0" smtClean="0"/>
              <a:t>2</a:t>
            </a:r>
            <a:r>
              <a:rPr kumimoji="1" lang="ja-JP" altLang="en-US" dirty="0" smtClean="0"/>
              <a:t>は，債権の対内的効力（履行強制，債務不履行に基づく損害賠償），および，対外的効力（債権者代位権，サガイ行為取消権）に関する「債権の効力」です。</a:t>
            </a:r>
            <a:endParaRPr kumimoji="1" lang="en-US" altLang="ja-JP" dirty="0" smtClean="0"/>
          </a:p>
          <a:p>
            <a:r>
              <a:rPr kumimoji="1" lang="ja-JP" altLang="en-US" dirty="0" smtClean="0"/>
              <a:t>★第</a:t>
            </a:r>
            <a:r>
              <a:rPr kumimoji="1" lang="en-US" altLang="ja-JP" dirty="0" smtClean="0"/>
              <a:t>3</a:t>
            </a:r>
            <a:r>
              <a:rPr kumimoji="1" lang="ja-JP" altLang="en-US" dirty="0" smtClean="0"/>
              <a:t>は，債権の主体の複数に関する「多数当事者の債権・債務関係」です。これには，可分・不可分の債権債務，連帯債務，保証が含まれます。</a:t>
            </a:r>
            <a:endParaRPr kumimoji="1" lang="en-US" altLang="ja-JP" dirty="0" smtClean="0"/>
          </a:p>
          <a:p>
            <a:r>
              <a:rPr kumimoji="1" lang="ja-JP" altLang="en-US" dirty="0" smtClean="0"/>
              <a:t>★第</a:t>
            </a:r>
            <a:r>
              <a:rPr kumimoji="1" lang="en-US" altLang="ja-JP" dirty="0" smtClean="0"/>
              <a:t>4</a:t>
            </a:r>
            <a:r>
              <a:rPr kumimoji="1" lang="ja-JP" altLang="en-US" dirty="0" smtClean="0"/>
              <a:t>は，債権の主体の変更に関する「債権の譲渡」です。ここには，判例によって，債務者の変更に関する「債務引受」が含まれます。</a:t>
            </a:r>
            <a:endParaRPr kumimoji="1" lang="en-US" altLang="ja-JP" dirty="0" smtClean="0"/>
          </a:p>
          <a:p>
            <a:r>
              <a:rPr kumimoji="1" lang="ja-JP" altLang="en-US" dirty="0" smtClean="0"/>
              <a:t>★第</a:t>
            </a:r>
            <a:r>
              <a:rPr kumimoji="1" lang="en-US" altLang="ja-JP" dirty="0" smtClean="0"/>
              <a:t>5</a:t>
            </a:r>
            <a:r>
              <a:rPr kumimoji="1" lang="ja-JP" altLang="en-US" dirty="0" smtClean="0"/>
              <a:t>は，債権の終了原因としての「債権の消滅」です。これには，弁済，ソウサイ，更改，免除，混同が含まれます。</a:t>
            </a: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39</a:t>
            </a:fld>
            <a:endParaRPr kumimoji="1" lang="ja-JP" altLang="en-US"/>
          </a:p>
        </p:txBody>
      </p:sp>
    </p:spTree>
    <p:extLst>
      <p:ext uri="{BB962C8B-B14F-4D97-AF65-F5344CB8AC3E}">
        <p14:creationId xmlns:p14="http://schemas.microsoft.com/office/powerpoint/2010/main" val="225888864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これで，債権総論</a:t>
            </a:r>
            <a:r>
              <a:rPr kumimoji="1" lang="en-US" altLang="ja-JP" dirty="0" smtClean="0"/>
              <a:t>1</a:t>
            </a:r>
            <a:r>
              <a:rPr kumimoji="1" lang="ja-JP" altLang="en-US" dirty="0" err="1" smtClean="0"/>
              <a:t>の第</a:t>
            </a:r>
            <a:r>
              <a:rPr kumimoji="1" lang="en-US" altLang="ja-JP" dirty="0" smtClean="0"/>
              <a:t>2</a:t>
            </a:r>
            <a:r>
              <a:rPr kumimoji="1" lang="ja-JP" altLang="en-US" smtClean="0"/>
              <a:t>回目の講義（民法の体系）を</a:t>
            </a:r>
            <a:r>
              <a:rPr kumimoji="1" lang="ja-JP" altLang="en-US" dirty="0" smtClean="0"/>
              <a:t>終わります。ご清聴ありがとうございました。■</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最後に，活用すべき文献について補足いたします。■</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★数時間で民法の全体を概観してみたい人には，ビデオ教材，</a:t>
            </a:r>
            <a:r>
              <a:rPr lang="ja-JP" altLang="en-US" sz="1600" dirty="0" smtClean="0"/>
              <a:t>加賀山茂</a:t>
            </a:r>
            <a:r>
              <a:rPr lang="en-US" altLang="ja-JP" sz="1600" dirty="0" smtClean="0"/>
              <a:t>『</a:t>
            </a:r>
            <a:r>
              <a:rPr lang="ja-JP" altLang="en-US" sz="1600" dirty="0" smtClean="0"/>
              <a:t>民法入門・担保法革命</a:t>
            </a:r>
            <a:r>
              <a:rPr lang="en-US" altLang="ja-JP" sz="1600" dirty="0" smtClean="0"/>
              <a:t>』</a:t>
            </a:r>
            <a:r>
              <a:rPr lang="ja-JP" altLang="en-US" sz="1600" dirty="0" smtClean="0"/>
              <a:t>シンザンシャ（</a:t>
            </a:r>
            <a:r>
              <a:rPr lang="en-US" altLang="ja-JP" sz="1600" dirty="0" smtClean="0"/>
              <a:t>2013</a:t>
            </a:r>
            <a:r>
              <a:rPr lang="ja-JP" altLang="en-US" sz="1600" dirty="0" smtClean="0"/>
              <a:t>）をお勧めします。</a:t>
            </a:r>
            <a:r>
              <a:rPr lang="en-US" altLang="ja-JP" sz="1600" dirty="0" smtClean="0"/>
              <a:t>DVD</a:t>
            </a:r>
            <a:r>
              <a:rPr lang="ja-JP" altLang="en-US" sz="1600" dirty="0" smtClean="0"/>
              <a:t>で映像を見ながら，この本を読めば，数時間で，民法の全体像と解釈の方法を知ることができます。■</a:t>
            </a:r>
            <a:endParaRPr lang="en-US" altLang="ja-JP" sz="16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★民法をじっくり勉強したい人は，まず，民法の財産法全体について，条文ごとに条文の意味，判例と学説の動向を解説している■わがつま栄</a:t>
            </a:r>
            <a:r>
              <a:rPr lang="en-US" altLang="ja-JP" sz="1600" dirty="0" smtClean="0"/>
              <a:t>=</a:t>
            </a:r>
            <a:r>
              <a:rPr lang="ja-JP" altLang="en-US" sz="1600" dirty="0" smtClean="0"/>
              <a:t>有泉亨</a:t>
            </a:r>
            <a:r>
              <a:rPr lang="en-US" altLang="ja-JP" sz="1600" dirty="0" smtClean="0"/>
              <a:t>『</a:t>
            </a:r>
            <a:r>
              <a:rPr lang="ja-JP" altLang="en-US" sz="1600" dirty="0" smtClean="0"/>
              <a:t>コンメンタール民法</a:t>
            </a:r>
            <a:r>
              <a:rPr lang="en-US" altLang="ja-JP" sz="1600" dirty="0" smtClean="0"/>
              <a:t>』〔</a:t>
            </a:r>
            <a:r>
              <a:rPr lang="ja-JP" altLang="en-US" sz="1600" dirty="0" smtClean="0"/>
              <a:t>第</a:t>
            </a:r>
            <a:r>
              <a:rPr lang="en-US" altLang="ja-JP" sz="1600" dirty="0" smtClean="0"/>
              <a:t>3</a:t>
            </a:r>
            <a:r>
              <a:rPr lang="ja-JP" altLang="en-US" sz="1600" dirty="0" smtClean="0"/>
              <a:t>版</a:t>
            </a:r>
            <a:r>
              <a:rPr lang="en-US" altLang="ja-JP" sz="1600" dirty="0" smtClean="0"/>
              <a:t>〕</a:t>
            </a:r>
            <a:r>
              <a:rPr lang="ja-JP" altLang="en-US" sz="1600" dirty="0" smtClean="0"/>
              <a:t>日本評論社（</a:t>
            </a:r>
            <a:r>
              <a:rPr lang="en-US" altLang="ja-JP" sz="1600" dirty="0" smtClean="0"/>
              <a:t>2013</a:t>
            </a:r>
            <a:r>
              <a:rPr lang="ja-JP" altLang="en-US" sz="1600" dirty="0" smtClean="0"/>
              <a:t>）と，法律用語について標準的な解説をしている■金子</a:t>
            </a:r>
            <a:r>
              <a:rPr lang="en-US" altLang="ja-JP" sz="1600" dirty="0" smtClean="0"/>
              <a:t>=</a:t>
            </a:r>
            <a:r>
              <a:rPr lang="ja-JP" altLang="en-US" sz="1600" dirty="0" smtClean="0"/>
              <a:t>新堂</a:t>
            </a:r>
            <a:r>
              <a:rPr lang="en-US" altLang="ja-JP" sz="1600" dirty="0" smtClean="0"/>
              <a:t>=</a:t>
            </a:r>
            <a:r>
              <a:rPr lang="ja-JP" altLang="en-US" sz="1600" dirty="0" smtClean="0"/>
              <a:t>平井編</a:t>
            </a:r>
            <a:r>
              <a:rPr lang="en-US" altLang="ja-JP" sz="1600" dirty="0" smtClean="0"/>
              <a:t>『</a:t>
            </a:r>
            <a:r>
              <a:rPr lang="ja-JP" altLang="en-US" sz="1600" b="1" dirty="0" smtClean="0">
                <a:solidFill>
                  <a:schemeClr val="tx2"/>
                </a:solidFill>
              </a:rPr>
              <a:t>法律学小辞典</a:t>
            </a:r>
            <a:r>
              <a:rPr lang="en-US" altLang="ja-JP" sz="1600" dirty="0" smtClean="0"/>
              <a:t>』</a:t>
            </a:r>
            <a:r>
              <a:rPr lang="ja-JP" altLang="en-US" sz="1600" dirty="0" smtClean="0"/>
              <a:t>有斐閣（</a:t>
            </a:r>
            <a:r>
              <a:rPr lang="en-US" altLang="ja-JP" sz="1600" dirty="0" smtClean="0"/>
              <a:t>2008</a:t>
            </a:r>
            <a:r>
              <a:rPr lang="ja-JP" altLang="en-US" sz="1600" dirty="0" smtClean="0"/>
              <a:t>）を入手し，常に，このふたつを参照しながら，分野ごとの教科書をこつこつと読み進めることが必要です。どの教科書がよいかは，標準的といわれる教科書をネットで検索し，多くの人の評価を見て，自分で決めるのがよいと思います。</a:t>
            </a:r>
            <a:endParaRPr lang="en-US" altLang="ja-JP" sz="16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★筆者の経験では，契約法全体については，私が書いたもので恐縮ですが，加賀山茂</a:t>
            </a:r>
            <a:r>
              <a:rPr lang="en-US" altLang="ja-JP" sz="1600" dirty="0" smtClean="0"/>
              <a:t>『</a:t>
            </a:r>
            <a:r>
              <a:rPr lang="ja-JP" altLang="en-US" sz="1600" dirty="0" smtClean="0"/>
              <a:t>契約法講義</a:t>
            </a:r>
            <a:r>
              <a:rPr lang="en-US" altLang="ja-JP" sz="1600" dirty="0" smtClean="0"/>
              <a:t>』</a:t>
            </a:r>
            <a:r>
              <a:rPr lang="ja-JP" altLang="en-US" sz="1600" dirty="0" smtClean="0"/>
              <a:t>日本評論社（</a:t>
            </a:r>
            <a:r>
              <a:rPr lang="en-US" altLang="ja-JP" sz="1600" dirty="0" smtClean="0"/>
              <a:t>2009</a:t>
            </a:r>
            <a:r>
              <a:rPr lang="ja-JP" altLang="en-US" sz="1600" dirty="0" smtClean="0"/>
              <a:t>）を推薦します。</a:t>
            </a:r>
            <a:endParaRPr lang="en-US" altLang="ja-JP" sz="16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★債権法総論の優れた教科書としては，平井よしお</a:t>
            </a:r>
            <a:r>
              <a:rPr lang="en-US" altLang="ja-JP" sz="1600" dirty="0" smtClean="0"/>
              <a:t>『</a:t>
            </a:r>
            <a:r>
              <a:rPr lang="ja-JP" altLang="en-US" sz="1600" dirty="0" smtClean="0"/>
              <a:t>債権総論</a:t>
            </a:r>
            <a:r>
              <a:rPr lang="en-US" altLang="ja-JP" sz="1600" dirty="0" smtClean="0"/>
              <a:t>』 〔</a:t>
            </a:r>
            <a:r>
              <a:rPr lang="ja-JP" altLang="en-US" sz="1600" dirty="0" smtClean="0"/>
              <a:t>第</a:t>
            </a:r>
            <a:r>
              <a:rPr lang="en-US" altLang="ja-JP" sz="1600" dirty="0" smtClean="0"/>
              <a:t>2</a:t>
            </a:r>
            <a:r>
              <a:rPr lang="ja-JP" altLang="en-US" sz="1600" dirty="0" smtClean="0"/>
              <a:t>版</a:t>
            </a:r>
            <a:r>
              <a:rPr lang="en-US" altLang="ja-JP" sz="1600" dirty="0" smtClean="0"/>
              <a:t>〕</a:t>
            </a:r>
            <a:r>
              <a:rPr lang="ja-JP" altLang="en-US" sz="1600" dirty="0" smtClean="0"/>
              <a:t>弘文堂（</a:t>
            </a:r>
            <a:r>
              <a:rPr lang="en-US" altLang="ja-JP" sz="1600" dirty="0" smtClean="0"/>
              <a:t>1994</a:t>
            </a:r>
            <a:r>
              <a:rPr lang="ja-JP" altLang="en-US" sz="1600" dirty="0" smtClean="0"/>
              <a:t>）があります。</a:t>
            </a:r>
            <a:endParaRPr lang="en-US" altLang="ja-JP"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★債務不履行について詳しく知るには，レベルが高くなりますが，平井よしお</a:t>
            </a:r>
            <a:r>
              <a:rPr lang="en-US" altLang="ja-JP" sz="1600" dirty="0" smtClean="0"/>
              <a:t>『</a:t>
            </a:r>
            <a:r>
              <a:rPr lang="ja-JP" altLang="en-US" sz="1600" dirty="0" smtClean="0"/>
              <a:t>損害賠償法の理論</a:t>
            </a:r>
            <a:r>
              <a:rPr lang="en-US" altLang="ja-JP" sz="1600" dirty="0" smtClean="0"/>
              <a:t>』</a:t>
            </a:r>
            <a:r>
              <a:rPr lang="ja-JP" altLang="en-US" sz="1600" dirty="0" smtClean="0"/>
              <a:t>東京大学出版会（</a:t>
            </a:r>
            <a:r>
              <a:rPr lang="en-US" altLang="ja-JP" sz="1600" dirty="0" smtClean="0"/>
              <a:t>1971</a:t>
            </a:r>
            <a:r>
              <a:rPr lang="ja-JP" altLang="en-US" sz="1600" dirty="0" smtClean="0"/>
              <a:t>），浜上則雄「損害賠償における</a:t>
            </a:r>
            <a:r>
              <a:rPr lang="en-US" altLang="ja-JP" sz="1600" dirty="0" smtClean="0"/>
              <a:t>『</a:t>
            </a:r>
            <a:r>
              <a:rPr lang="ja-JP" altLang="en-US" sz="1600" dirty="0" smtClean="0"/>
              <a:t>保証理論</a:t>
            </a:r>
            <a:r>
              <a:rPr lang="en-US" altLang="ja-JP" sz="1600" dirty="0" smtClean="0"/>
              <a:t>』</a:t>
            </a:r>
            <a:r>
              <a:rPr lang="ja-JP" altLang="en-US" sz="1600" dirty="0" smtClean="0"/>
              <a:t>と</a:t>
            </a:r>
            <a:r>
              <a:rPr lang="en-US" altLang="ja-JP" sz="1600" dirty="0" smtClean="0"/>
              <a:t>『</a:t>
            </a:r>
            <a:r>
              <a:rPr lang="ja-JP" altLang="en-US" sz="1600" dirty="0" smtClean="0"/>
              <a:t>部分的因果関係の理論</a:t>
            </a:r>
            <a:r>
              <a:rPr lang="en-US" altLang="ja-JP" sz="1600" dirty="0" smtClean="0"/>
              <a:t>』</a:t>
            </a:r>
            <a:r>
              <a:rPr lang="ja-JP" altLang="en-US" sz="1600" dirty="0" smtClean="0"/>
              <a:t>」（</a:t>
            </a:r>
            <a:r>
              <a:rPr lang="en-US" altLang="ja-JP" sz="1600" dirty="0" smtClean="0"/>
              <a:t>1</a:t>
            </a:r>
            <a:r>
              <a:rPr lang="ja-JP" altLang="en-US" sz="1600" dirty="0" smtClean="0"/>
              <a:t>）（</a:t>
            </a:r>
            <a:r>
              <a:rPr lang="en-US" altLang="ja-JP" sz="1600" dirty="0" smtClean="0"/>
              <a:t>2</a:t>
            </a:r>
            <a:r>
              <a:rPr lang="ja-JP" altLang="en-US" sz="1600" dirty="0" smtClean="0"/>
              <a:t>・完）民商</a:t>
            </a:r>
            <a:r>
              <a:rPr lang="en-US" altLang="ja-JP" sz="1600" dirty="0" smtClean="0"/>
              <a:t>66</a:t>
            </a:r>
            <a:r>
              <a:rPr lang="ja-JP" altLang="en-US" sz="1600" dirty="0" smtClean="0"/>
              <a:t>巻</a:t>
            </a:r>
            <a:r>
              <a:rPr lang="en-US" altLang="ja-JP" sz="1600" dirty="0" smtClean="0"/>
              <a:t>4</a:t>
            </a:r>
            <a:r>
              <a:rPr lang="ja-JP" altLang="en-US" sz="1600" dirty="0" smtClean="0"/>
              <a:t>号（</a:t>
            </a:r>
            <a:r>
              <a:rPr lang="en-US" altLang="ja-JP" sz="1600" dirty="0" smtClean="0"/>
              <a:t>1972</a:t>
            </a:r>
            <a:r>
              <a:rPr lang="ja-JP" altLang="en-US" sz="1600" dirty="0" smtClean="0"/>
              <a:t>）</a:t>
            </a:r>
            <a:r>
              <a:rPr lang="en-US" altLang="ja-JP" sz="1600" dirty="0" smtClean="0"/>
              <a:t>3-33</a:t>
            </a:r>
            <a:r>
              <a:rPr lang="ja-JP" altLang="en-US" sz="1600" dirty="0" smtClean="0"/>
              <a:t>頁</a:t>
            </a:r>
            <a:r>
              <a:rPr lang="en-US" altLang="ja-JP" sz="1600" dirty="0" smtClean="0"/>
              <a:t>, 66</a:t>
            </a:r>
            <a:r>
              <a:rPr lang="ja-JP" altLang="en-US" sz="1600" dirty="0" smtClean="0"/>
              <a:t>巻</a:t>
            </a:r>
            <a:r>
              <a:rPr lang="en-US" altLang="ja-JP" sz="1600" dirty="0" smtClean="0"/>
              <a:t>5</a:t>
            </a:r>
            <a:r>
              <a:rPr lang="ja-JP" altLang="en-US" sz="1600" dirty="0" smtClean="0"/>
              <a:t>号</a:t>
            </a:r>
            <a:r>
              <a:rPr lang="en-US" altLang="ja-JP" sz="1600" dirty="0" smtClean="0"/>
              <a:t>35-65</a:t>
            </a:r>
            <a:r>
              <a:rPr lang="ja-JP" altLang="en-US" sz="1600" dirty="0" smtClean="0"/>
              <a:t>頁を読むと，理解が格段に深まります。</a:t>
            </a:r>
            <a:endParaRPr lang="en-US" altLang="ja-JP"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★通説を離れて，担保法の全体を体系的に学びたいのであれば，例外のない原則を追求してやまない，加賀山茂</a:t>
            </a:r>
            <a:r>
              <a:rPr lang="en-US" altLang="ja-JP" sz="1600" dirty="0" smtClean="0"/>
              <a:t>『</a:t>
            </a:r>
            <a:r>
              <a:rPr lang="ja-JP" altLang="en-US" sz="1600" dirty="0" smtClean="0"/>
              <a:t>債権担保法講義</a:t>
            </a:r>
            <a:r>
              <a:rPr lang="en-US" altLang="ja-JP" sz="1600" dirty="0" smtClean="0"/>
              <a:t>』</a:t>
            </a:r>
            <a:r>
              <a:rPr lang="ja-JP" altLang="en-US" sz="1600" dirty="0" smtClean="0"/>
              <a:t>日本評論社（</a:t>
            </a:r>
            <a:r>
              <a:rPr lang="en-US" altLang="ja-JP" sz="1600" dirty="0" smtClean="0"/>
              <a:t>2011</a:t>
            </a:r>
            <a:r>
              <a:rPr lang="ja-JP" altLang="en-US" sz="1600" dirty="0" smtClean="0"/>
              <a:t>）を読むことをお薦めします。■</a:t>
            </a:r>
            <a:endParaRPr lang="en-US" altLang="ja-JP"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　皆様の学習の発展をお祈りしております。</a:t>
            </a:r>
            <a:endParaRPr lang="en-US" altLang="ja-JP" sz="1600" dirty="0" smtClean="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40</a:t>
            </a:fld>
            <a:endParaRPr kumimoji="1" lang="ja-JP" altLang="en-US"/>
          </a:p>
        </p:txBody>
      </p:sp>
    </p:spTree>
    <p:extLst>
      <p:ext uri="{BB962C8B-B14F-4D97-AF65-F5344CB8AC3E}">
        <p14:creationId xmlns:p14="http://schemas.microsoft.com/office/powerpoint/2010/main" val="790564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★オリエンテーションの一環として，民法の体系について説明しましょう。</a:t>
            </a:r>
            <a:endParaRPr kumimoji="1" lang="en-US" altLang="ja-JP" dirty="0" smtClean="0"/>
          </a:p>
          <a:p>
            <a:r>
              <a:rPr kumimoji="1" lang="ja-JP" altLang="en-US" dirty="0" smtClean="0"/>
              <a:t>■民法は，全体として，どのような構造を有しているのでしょうか</a:t>
            </a:r>
            <a:r>
              <a:rPr kumimoji="1" lang="en-US" altLang="ja-JP" dirty="0" smtClean="0"/>
              <a:t>?</a:t>
            </a:r>
            <a:r>
              <a:rPr kumimoji="1" lang="ja-JP" altLang="en-US" dirty="0" smtClean="0"/>
              <a:t>■</a:t>
            </a:r>
            <a:endParaRPr kumimoji="1" lang="en-US" altLang="ja-JP" dirty="0" smtClean="0"/>
          </a:p>
          <a:p>
            <a:r>
              <a:rPr kumimoji="1" lang="ja-JP" altLang="en-US" dirty="0" smtClean="0"/>
              <a:t>★民法は，</a:t>
            </a:r>
            <a:r>
              <a:rPr kumimoji="1" lang="en-US" altLang="ja-JP" dirty="0" smtClean="0"/>
              <a:t>1</a:t>
            </a:r>
            <a:r>
              <a:rPr kumimoji="1" lang="ja-JP" altLang="en-US" dirty="0" smtClean="0"/>
              <a:t>編から</a:t>
            </a:r>
            <a:r>
              <a:rPr kumimoji="1" lang="en-US" altLang="ja-JP" dirty="0" smtClean="0"/>
              <a:t>3</a:t>
            </a:r>
            <a:r>
              <a:rPr kumimoji="1" lang="ja-JP" altLang="en-US" dirty="0" smtClean="0"/>
              <a:t>編までが財産法■</a:t>
            </a:r>
            <a:endParaRPr kumimoji="1" lang="en-US" altLang="ja-JP" dirty="0" smtClean="0"/>
          </a:p>
          <a:p>
            <a:r>
              <a:rPr kumimoji="1" lang="ja-JP" altLang="en-US" dirty="0" smtClean="0"/>
              <a:t>★</a:t>
            </a:r>
            <a:r>
              <a:rPr kumimoji="1" lang="en-US" altLang="ja-JP" dirty="0" smtClean="0"/>
              <a:t>4</a:t>
            </a:r>
            <a:r>
              <a:rPr kumimoji="1" lang="ja-JP" altLang="en-US" dirty="0" smtClean="0"/>
              <a:t>編と</a:t>
            </a:r>
            <a:r>
              <a:rPr kumimoji="1" lang="en-US" altLang="ja-JP" dirty="0" smtClean="0"/>
              <a:t>5</a:t>
            </a:r>
            <a:r>
              <a:rPr kumimoji="1" lang="ja-JP" altLang="en-US" dirty="0" smtClean="0"/>
              <a:t>編とが，家族法を構成しています。</a:t>
            </a:r>
            <a:endParaRPr kumimoji="1" lang="en-US" altLang="ja-JP" dirty="0" smtClean="0"/>
          </a:p>
          <a:p>
            <a:r>
              <a:rPr kumimoji="1" lang="ja-JP" altLang="en-US" dirty="0" smtClean="0"/>
              <a:t>★財産法は，民法総則が各論を制御しています。</a:t>
            </a:r>
            <a:endParaRPr kumimoji="1" lang="en-US" altLang="ja-JP" dirty="0" smtClean="0"/>
          </a:p>
          <a:p>
            <a:r>
              <a:rPr kumimoji="1" lang="ja-JP" altLang="en-US" dirty="0" smtClean="0"/>
              <a:t>★家族法は，親族法と相続法で構成されています。</a:t>
            </a:r>
            <a:endParaRPr kumimoji="1" lang="en-US" altLang="ja-JP" dirty="0" smtClean="0"/>
          </a:p>
          <a:p>
            <a:r>
              <a:rPr kumimoji="1" lang="ja-JP" altLang="en-US" dirty="0" smtClean="0"/>
              <a:t>★民法総則が制御している財産法は，物権と債権とに分かれています。</a:t>
            </a:r>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4</a:t>
            </a:fld>
            <a:endParaRPr kumimoji="1" lang="ja-JP" altLang="en-US"/>
          </a:p>
        </p:txBody>
      </p:sp>
    </p:spTree>
    <p:extLst>
      <p:ext uri="{BB962C8B-B14F-4D97-AF65-F5344CB8AC3E}">
        <p14:creationId xmlns:p14="http://schemas.microsoft.com/office/powerpoint/2010/main" val="1534159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★最近では，民法を総論と各論とで構成するパンデクテン方式を貫徹させるという考え方が有力に主張されています。</a:t>
            </a:r>
            <a:endParaRPr kumimoji="1" lang="en-US" altLang="ja-JP" dirty="0" smtClean="0"/>
          </a:p>
          <a:p>
            <a:r>
              <a:rPr kumimoji="1" lang="ja-JP" altLang="en-US" dirty="0" smtClean="0"/>
              <a:t>★すなわち，第</a:t>
            </a:r>
            <a:r>
              <a:rPr kumimoji="1" lang="en-US" altLang="ja-JP" dirty="0" smtClean="0"/>
              <a:t>1</a:t>
            </a:r>
            <a:r>
              <a:rPr kumimoji="1" lang="ja-JP" altLang="en-US" dirty="0" smtClean="0"/>
              <a:t>編を民法全体の「総論」と考え，★</a:t>
            </a:r>
            <a:r>
              <a:rPr kumimoji="1" lang="en-US" altLang="ja-JP" dirty="0" smtClean="0"/>
              <a:t>2</a:t>
            </a:r>
            <a:r>
              <a:rPr kumimoji="1" lang="ja-JP" altLang="en-US" dirty="0" smtClean="0"/>
              <a:t>編～</a:t>
            </a:r>
            <a:r>
              <a:rPr kumimoji="1" lang="en-US" altLang="ja-JP" dirty="0" smtClean="0"/>
              <a:t>5</a:t>
            </a:r>
            <a:r>
              <a:rPr kumimoji="1" lang="ja-JP" altLang="en-US" dirty="0" smtClean="0"/>
              <a:t>編までを民法の「各論」と考え，★その各論を第</a:t>
            </a:r>
            <a:r>
              <a:rPr kumimoji="1" lang="en-US" altLang="ja-JP" dirty="0" smtClean="0"/>
              <a:t>2</a:t>
            </a:r>
            <a:r>
              <a:rPr kumimoji="1" lang="ja-JP" altLang="en-US" dirty="0" smtClean="0"/>
              <a:t>編と</a:t>
            </a:r>
            <a:r>
              <a:rPr kumimoji="1" lang="en-US" altLang="ja-JP" dirty="0" smtClean="0"/>
              <a:t>3</a:t>
            </a:r>
            <a:r>
              <a:rPr kumimoji="1" lang="ja-JP" altLang="en-US" dirty="0" smtClean="0"/>
              <a:t>編の「財産法」，★第</a:t>
            </a:r>
            <a:r>
              <a:rPr kumimoji="1" lang="en-US" altLang="ja-JP" dirty="0" smtClean="0"/>
              <a:t>4</a:t>
            </a:r>
            <a:r>
              <a:rPr kumimoji="1" lang="ja-JP" altLang="en-US" dirty="0" smtClean="0"/>
              <a:t>編と第</a:t>
            </a:r>
            <a:r>
              <a:rPr kumimoji="1" lang="en-US" altLang="ja-JP" dirty="0" smtClean="0"/>
              <a:t>5</a:t>
            </a:r>
            <a:r>
              <a:rPr kumimoji="1" lang="ja-JP" altLang="en-US" dirty="0" smtClean="0"/>
              <a:t>編とを「家族法」とに二分するという考え方です。</a:t>
            </a:r>
            <a:endParaRPr kumimoji="1" lang="en-US" altLang="ja-JP" dirty="0" smtClean="0"/>
          </a:p>
          <a:p>
            <a:r>
              <a:rPr kumimoji="1" lang="ja-JP" altLang="en-US" dirty="0" smtClean="0"/>
              <a:t>★これに比べて，従来の考え方は，</a:t>
            </a:r>
            <a:r>
              <a:rPr kumimoji="1" lang="en-US" altLang="ja-JP" dirty="0" smtClean="0"/>
              <a:t>1</a:t>
            </a:r>
            <a:r>
              <a:rPr kumimoji="1" lang="ja-JP" altLang="en-US" dirty="0" smtClean="0"/>
              <a:t>編～</a:t>
            </a:r>
            <a:r>
              <a:rPr kumimoji="1" lang="en-US" altLang="ja-JP" dirty="0" smtClean="0"/>
              <a:t>3</a:t>
            </a:r>
            <a:r>
              <a:rPr kumimoji="1" lang="ja-JP" altLang="en-US" dirty="0" smtClean="0"/>
              <a:t>編までを財産法，▲</a:t>
            </a:r>
            <a:r>
              <a:rPr kumimoji="1" lang="en-US" altLang="ja-JP" dirty="0" smtClean="0"/>
              <a:t>4</a:t>
            </a:r>
            <a:r>
              <a:rPr kumimoji="1" lang="ja-JP" altLang="en-US" dirty="0" smtClean="0"/>
              <a:t>～</a:t>
            </a:r>
            <a:r>
              <a:rPr kumimoji="1" lang="en-US" altLang="ja-JP" dirty="0" smtClean="0"/>
              <a:t>5</a:t>
            </a:r>
            <a:r>
              <a:rPr kumimoji="1" lang="ja-JP" altLang="en-US" dirty="0" smtClean="0"/>
              <a:t>編を家族法と考えるものです。民法総則は，財産法だけの総論だと考えるわけですが，家族法を総則とは無関係とすることについては，財産法と家族法との連続的な考え方を断ち切るという弊害を生じさせており，民法総則が財産法と家族法を架橋するという，新しい考え方の方が，民法の発展にとって好ましいと私は考えています。</a:t>
            </a:r>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5</a:t>
            </a:fld>
            <a:endParaRPr kumimoji="1" lang="ja-JP" altLang="en-US"/>
          </a:p>
        </p:txBody>
      </p:sp>
    </p:spTree>
    <p:extLst>
      <p:ext uri="{BB962C8B-B14F-4D97-AF65-F5344CB8AC3E}">
        <p14:creationId xmlns:p14="http://schemas.microsoft.com/office/powerpoint/2010/main" val="3143910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7</a:t>
            </a:fld>
            <a:endParaRPr kumimoji="1" lang="ja-JP" altLang="en-US"/>
          </a:p>
        </p:txBody>
      </p:sp>
    </p:spTree>
    <p:extLst>
      <p:ext uri="{BB962C8B-B14F-4D97-AF65-F5344CB8AC3E}">
        <p14:creationId xmlns:p14="http://schemas.microsoft.com/office/powerpoint/2010/main" val="3184781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★民法総則は，どのような構造をしているのでしょうか</a:t>
            </a:r>
            <a:r>
              <a:rPr kumimoji="1" lang="en-US" altLang="ja-JP" dirty="0" smtClean="0"/>
              <a:t>?</a:t>
            </a:r>
            <a:r>
              <a:rPr kumimoji="1" lang="ja-JP" altLang="en-US" dirty="0" smtClean="0"/>
              <a:t>■</a:t>
            </a:r>
            <a:endParaRPr kumimoji="1" lang="en-US" altLang="ja-JP" dirty="0" smtClean="0"/>
          </a:p>
          <a:p>
            <a:r>
              <a:rPr kumimoji="1" lang="ja-JP" altLang="en-US" dirty="0" smtClean="0"/>
              <a:t>★民法総則は，その総論である第</a:t>
            </a:r>
            <a:r>
              <a:rPr kumimoji="1" lang="en-US" altLang="ja-JP" dirty="0" smtClean="0"/>
              <a:t>1</a:t>
            </a:r>
            <a:r>
              <a:rPr kumimoji="1" lang="ja-JP" altLang="en-US" dirty="0" smtClean="0"/>
              <a:t>章総則と，各論である第</a:t>
            </a:r>
            <a:r>
              <a:rPr kumimoji="1" lang="en-US" altLang="ja-JP" dirty="0" smtClean="0"/>
              <a:t>2</a:t>
            </a:r>
            <a:r>
              <a:rPr kumimoji="1" lang="ja-JP" altLang="en-US" dirty="0" smtClean="0"/>
              <a:t>章～第</a:t>
            </a:r>
            <a:r>
              <a:rPr kumimoji="1" lang="en-US" altLang="ja-JP" dirty="0" smtClean="0"/>
              <a:t>7</a:t>
            </a:r>
            <a:r>
              <a:rPr kumimoji="1" lang="ja-JP" altLang="en-US" dirty="0" smtClean="0"/>
              <a:t>章で構成されています。</a:t>
            </a:r>
            <a:endParaRPr kumimoji="1" lang="en-US" altLang="ja-JP" dirty="0" smtClean="0"/>
          </a:p>
          <a:p>
            <a:r>
              <a:rPr kumimoji="1" lang="ja-JP" altLang="en-US" dirty="0" smtClean="0"/>
              <a:t>★</a:t>
            </a:r>
            <a:r>
              <a:rPr kumimoji="1" lang="en-US" altLang="ja-JP" dirty="0" smtClean="0"/>
              <a:t>2</a:t>
            </a:r>
            <a:r>
              <a:rPr kumimoji="1" lang="ja-JP" altLang="en-US" dirty="0" smtClean="0"/>
              <a:t>章から</a:t>
            </a:r>
            <a:r>
              <a:rPr kumimoji="1" lang="en-US" altLang="ja-JP" dirty="0" smtClean="0"/>
              <a:t>7</a:t>
            </a:r>
            <a:r>
              <a:rPr kumimoji="1" lang="ja-JP" altLang="en-US" dirty="0" smtClean="0"/>
              <a:t>章までは，以下のような構造を有しています。</a:t>
            </a:r>
            <a:endParaRPr kumimoji="1" lang="en-US" altLang="ja-JP" dirty="0" smtClean="0"/>
          </a:p>
          <a:p>
            <a:r>
              <a:rPr kumimoji="1" lang="ja-JP" altLang="en-US" dirty="0" smtClean="0"/>
              <a:t>　★第</a:t>
            </a:r>
            <a:r>
              <a:rPr kumimoji="1" lang="en-US" altLang="ja-JP" dirty="0" smtClean="0"/>
              <a:t>1</a:t>
            </a:r>
            <a:r>
              <a:rPr kumimoji="1" lang="ja-JP" altLang="en-US" dirty="0" smtClean="0"/>
              <a:t>に，権利の主体を規定する▲第</a:t>
            </a:r>
            <a:r>
              <a:rPr kumimoji="1" lang="en-US" altLang="ja-JP" dirty="0" smtClean="0"/>
              <a:t>2</a:t>
            </a:r>
            <a:r>
              <a:rPr kumimoji="1" lang="ja-JP" altLang="en-US" dirty="0" smtClean="0"/>
              <a:t>章（自然人）と第</a:t>
            </a:r>
            <a:r>
              <a:rPr kumimoji="1" lang="en-US" altLang="ja-JP" dirty="0" smtClean="0"/>
              <a:t>3</a:t>
            </a:r>
            <a:r>
              <a:rPr kumimoji="1" lang="ja-JP" altLang="en-US" dirty="0" smtClean="0"/>
              <a:t>章（法人）</a:t>
            </a:r>
            <a:endParaRPr kumimoji="1" lang="en-US" altLang="ja-JP" dirty="0" smtClean="0"/>
          </a:p>
          <a:p>
            <a:r>
              <a:rPr kumimoji="1" lang="ja-JP" altLang="en-US" dirty="0" smtClean="0"/>
              <a:t>　★第</a:t>
            </a:r>
            <a:r>
              <a:rPr kumimoji="1" lang="en-US" altLang="ja-JP" dirty="0" smtClean="0"/>
              <a:t>2</a:t>
            </a:r>
            <a:r>
              <a:rPr kumimoji="1" lang="ja-JP" altLang="en-US" dirty="0" smtClean="0"/>
              <a:t>に，権利のキャクタイを規定する▲第</a:t>
            </a:r>
            <a:r>
              <a:rPr kumimoji="1" lang="en-US" altLang="ja-JP" dirty="0" smtClean="0"/>
              <a:t>4</a:t>
            </a:r>
            <a:r>
              <a:rPr kumimoji="1" lang="ja-JP" altLang="en-US" dirty="0" smtClean="0"/>
              <a:t>章（物），</a:t>
            </a:r>
            <a:endParaRPr kumimoji="1" lang="en-US" altLang="ja-JP" dirty="0" smtClean="0"/>
          </a:p>
          <a:p>
            <a:r>
              <a:rPr kumimoji="1" lang="ja-JP" altLang="en-US" dirty="0" smtClean="0"/>
              <a:t>　★第</a:t>
            </a:r>
            <a:r>
              <a:rPr kumimoji="1" lang="en-US" altLang="ja-JP" dirty="0" smtClean="0"/>
              <a:t>3</a:t>
            </a:r>
            <a:r>
              <a:rPr kumimoji="1" lang="ja-JP" altLang="en-US" dirty="0" smtClean="0"/>
              <a:t>に，権利の変動を規定する▲第</a:t>
            </a:r>
            <a:r>
              <a:rPr kumimoji="1" lang="en-US" altLang="ja-JP" dirty="0" smtClean="0"/>
              <a:t>5</a:t>
            </a:r>
            <a:r>
              <a:rPr kumimoji="1" lang="ja-JP" altLang="en-US" dirty="0" smtClean="0"/>
              <a:t>章（法律行為），第</a:t>
            </a:r>
            <a:r>
              <a:rPr kumimoji="1" lang="en-US" altLang="ja-JP" dirty="0" smtClean="0"/>
              <a:t>6</a:t>
            </a:r>
            <a:r>
              <a:rPr kumimoji="1" lang="ja-JP" altLang="en-US" dirty="0" smtClean="0"/>
              <a:t>章（期間），第</a:t>
            </a:r>
            <a:r>
              <a:rPr kumimoji="1" lang="en-US" altLang="ja-JP" dirty="0" smtClean="0"/>
              <a:t>7</a:t>
            </a:r>
            <a:r>
              <a:rPr kumimoji="1" lang="ja-JP" altLang="en-US" dirty="0" smtClean="0"/>
              <a:t>章（時効）です。</a:t>
            </a:r>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8</a:t>
            </a:fld>
            <a:endParaRPr kumimoji="1" lang="ja-JP" altLang="en-US"/>
          </a:p>
        </p:txBody>
      </p:sp>
    </p:spTree>
    <p:extLst>
      <p:ext uri="{BB962C8B-B14F-4D97-AF65-F5344CB8AC3E}">
        <p14:creationId xmlns:p14="http://schemas.microsoft.com/office/powerpoint/2010/main" val="270446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★権利変動を生じさせる中核的な概念としての法律行為を規定する▲第</a:t>
            </a:r>
            <a:r>
              <a:rPr kumimoji="1" lang="en-US" altLang="ja-JP" dirty="0" smtClean="0"/>
              <a:t>5</a:t>
            </a:r>
            <a:r>
              <a:rPr kumimoji="1" lang="ja-JP" altLang="en-US" dirty="0" smtClean="0"/>
              <a:t>章（法律行為）は，どのような構造になっているのでしょうか</a:t>
            </a:r>
            <a:r>
              <a:rPr kumimoji="1" lang="en-US" altLang="ja-JP" dirty="0" smtClean="0"/>
              <a:t>?</a:t>
            </a:r>
            <a:r>
              <a:rPr kumimoji="1" lang="ja-JP" altLang="en-US" dirty="0" smtClean="0"/>
              <a:t>■</a:t>
            </a:r>
            <a:endParaRPr kumimoji="1" lang="en-US" altLang="ja-JP" dirty="0" smtClean="0"/>
          </a:p>
          <a:p>
            <a:r>
              <a:rPr kumimoji="1" lang="ja-JP" altLang="en-US" dirty="0" smtClean="0"/>
              <a:t>　第</a:t>
            </a:r>
            <a:r>
              <a:rPr kumimoji="1" lang="en-US" altLang="ja-JP" dirty="0" smtClean="0"/>
              <a:t>5</a:t>
            </a:r>
            <a:r>
              <a:rPr kumimoji="1" lang="ja-JP" altLang="en-US" dirty="0" smtClean="0"/>
              <a:t>章（法律行為）は，さらに，その総論（第</a:t>
            </a:r>
            <a:r>
              <a:rPr kumimoji="1" lang="en-US" altLang="ja-JP" dirty="0" smtClean="0"/>
              <a:t>1</a:t>
            </a:r>
            <a:r>
              <a:rPr kumimoji="1" lang="ja-JP" altLang="en-US" dirty="0" smtClean="0"/>
              <a:t>節），法律行為の構成要素である意思表示（第</a:t>
            </a:r>
            <a:r>
              <a:rPr kumimoji="1" lang="en-US" altLang="ja-JP" dirty="0" smtClean="0"/>
              <a:t>2</a:t>
            </a:r>
            <a:r>
              <a:rPr kumimoji="1" lang="ja-JP" altLang="en-US" dirty="0" smtClean="0"/>
              <a:t>節），三面関係を生じさせる代理（第</a:t>
            </a:r>
            <a:r>
              <a:rPr kumimoji="1" lang="en-US" altLang="ja-JP" dirty="0" smtClean="0"/>
              <a:t>3</a:t>
            </a:r>
            <a:r>
              <a:rPr kumimoji="1" lang="ja-JP" altLang="en-US" dirty="0" smtClean="0"/>
              <a:t>節），法律行為を無効にする，無効および取消し（第</a:t>
            </a:r>
            <a:r>
              <a:rPr kumimoji="1" lang="en-US" altLang="ja-JP" dirty="0" smtClean="0"/>
              <a:t>4</a:t>
            </a:r>
            <a:r>
              <a:rPr kumimoji="1" lang="ja-JP" altLang="en-US" dirty="0" smtClean="0"/>
              <a:t>節），法律行為のフカンである条件および期限（第</a:t>
            </a:r>
            <a:r>
              <a:rPr kumimoji="1" lang="en-US" altLang="ja-JP" dirty="0" smtClean="0"/>
              <a:t>5</a:t>
            </a:r>
            <a:r>
              <a:rPr kumimoji="1" lang="ja-JP" altLang="en-US" dirty="0" smtClean="0"/>
              <a:t>節）から成り立っています。</a:t>
            </a:r>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9</a:t>
            </a:fld>
            <a:endParaRPr kumimoji="1" lang="ja-JP" altLang="en-US"/>
          </a:p>
        </p:txBody>
      </p:sp>
    </p:spTree>
    <p:extLst>
      <p:ext uri="{BB962C8B-B14F-4D97-AF65-F5344CB8AC3E}">
        <p14:creationId xmlns:p14="http://schemas.microsoft.com/office/powerpoint/2010/main" val="1258638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★財産法の最初は物権編です。■物権編は，どのような構造をしているのでしょうか</a:t>
            </a:r>
            <a:r>
              <a:rPr kumimoji="1" lang="en-US" altLang="ja-JP" dirty="0" smtClean="0"/>
              <a:t>?</a:t>
            </a:r>
            <a:r>
              <a:rPr kumimoji="1" lang="ja-JP" altLang="en-US" dirty="0" smtClean="0"/>
              <a:t>■</a:t>
            </a:r>
            <a:endParaRPr kumimoji="1" lang="en-US" altLang="ja-JP" dirty="0" smtClean="0"/>
          </a:p>
          <a:p>
            <a:r>
              <a:rPr kumimoji="1" lang="ja-JP" altLang="en-US" dirty="0" smtClean="0"/>
              <a:t>★物権編においても，第</a:t>
            </a:r>
            <a:r>
              <a:rPr kumimoji="1" lang="en-US" altLang="ja-JP" dirty="0" smtClean="0"/>
              <a:t>1</a:t>
            </a:r>
            <a:r>
              <a:rPr kumimoji="1" lang="ja-JP" altLang="en-US" dirty="0" smtClean="0"/>
              <a:t>章は，物権法の総則です。総則に続く各論は，占有権から始まります。</a:t>
            </a:r>
            <a:endParaRPr kumimoji="1" lang="en-US" altLang="ja-JP" dirty="0" smtClean="0"/>
          </a:p>
          <a:p>
            <a:r>
              <a:rPr kumimoji="1" lang="ja-JP" altLang="en-US" dirty="0" smtClean="0"/>
              <a:t>★占有権が物権かどうかについては議論があります。なぜなら，占有権は，物権というよりは，債権を含めて本権（例えば，物権ホンケンである所有権や債権ホンケンである賃借権）を取得したり，本権を証明できるというように，物権と債権の両方に係わる権利かで議論があるからです。</a:t>
            </a:r>
            <a:endParaRPr kumimoji="1" lang="en-US" altLang="ja-JP" dirty="0" smtClean="0"/>
          </a:p>
          <a:p>
            <a:r>
              <a:rPr kumimoji="1" lang="ja-JP" altLang="en-US" dirty="0" smtClean="0"/>
              <a:t>★占有権に対応する本権は，完全な物権としての所有権と，それを制限する制限物権とに分かれます。</a:t>
            </a:r>
            <a:endParaRPr kumimoji="1" lang="en-US" altLang="ja-JP" dirty="0" smtClean="0"/>
          </a:p>
          <a:p>
            <a:r>
              <a:rPr kumimoji="1" lang="ja-JP" altLang="en-US" dirty="0" smtClean="0"/>
              <a:t>★制限物権は，さらに，使用･収益に関する用益物権と，換価・処分に関する担保物権とに分かれます。</a:t>
            </a:r>
            <a:endParaRPr kumimoji="1" lang="en-US" altLang="ja-JP" dirty="0" smtClean="0"/>
          </a:p>
          <a:p>
            <a:r>
              <a:rPr kumimoji="1" lang="ja-JP" altLang="en-US" dirty="0" smtClean="0"/>
              <a:t>★用益物権は，地上権，永小作権，地役権で構成されます。そのほかに，章のタイトルにはなっていませんが，共有の性質を有するイリアイ権が民法</a:t>
            </a:r>
            <a:r>
              <a:rPr kumimoji="1" lang="en-US" altLang="ja-JP" dirty="0" smtClean="0"/>
              <a:t>263</a:t>
            </a:r>
            <a:r>
              <a:rPr kumimoji="1" lang="ja-JP" altLang="en-US" dirty="0" smtClean="0"/>
              <a:t>条に，地役の性質を有するイリアイ権が民法</a:t>
            </a:r>
            <a:r>
              <a:rPr kumimoji="1" lang="en-US" altLang="ja-JP" dirty="0" smtClean="0"/>
              <a:t>294</a:t>
            </a:r>
            <a:r>
              <a:rPr kumimoji="1" lang="ja-JP" altLang="en-US" dirty="0" smtClean="0"/>
              <a:t>条に規定されています。</a:t>
            </a:r>
            <a:endParaRPr kumimoji="1" lang="en-US" altLang="ja-JP" dirty="0" smtClean="0"/>
          </a:p>
          <a:p>
            <a:r>
              <a:rPr kumimoji="1" lang="ja-JP" altLang="en-US" dirty="0" smtClean="0"/>
              <a:t>★担保物権は，リュウチ権，サキドリ特権，シチ権，抵当権で構成されています。民法では規定されていませんが，譲渡担保権が，判例によって，担保物権として認められており，重要な役割を果たしています。</a:t>
            </a:r>
            <a:endParaRPr kumimoji="1" lang="en-US" altLang="ja-JP" dirty="0" smtClean="0"/>
          </a:p>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 2015-2016</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817EC7A2-DCFF-4874-A38D-C5AEF563B38D}" type="slidenum">
              <a:rPr kumimoji="1" lang="ja-JP" altLang="en-US" smtClean="0"/>
              <a:t>10</a:t>
            </a:fld>
            <a:endParaRPr kumimoji="1" lang="ja-JP" altLang="en-US"/>
          </a:p>
        </p:txBody>
      </p:sp>
    </p:spTree>
    <p:extLst>
      <p:ext uri="{BB962C8B-B14F-4D97-AF65-F5344CB8AC3E}">
        <p14:creationId xmlns:p14="http://schemas.microsoft.com/office/powerpoint/2010/main" val="722744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268760"/>
            <a:ext cx="7772400" cy="1470025"/>
          </a:xfrm>
        </p:spPr>
        <p:txBody>
          <a:bodyPr>
            <a:normAutofit/>
          </a:bodyPr>
          <a:lstStyle>
            <a:lvl1pPr>
              <a:defRPr sz="4800"/>
            </a:lvl1pPr>
          </a:lstStyle>
          <a:p>
            <a:r>
              <a:rPr kumimoji="1" lang="ja-JP" altLang="en-US" dirty="0" smtClean="0"/>
              <a:t>マスタ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normAutofit/>
          </a:bodyPr>
          <a:lstStyle>
            <a:lvl1pPr marL="0" indent="0" algn="ctr">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 4"/>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6" name="スライド番号プレースホルダー 5"/>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3274255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57200" y="1600200"/>
            <a:ext cx="8229600" cy="4525963"/>
          </a:xfrm>
          <a:prstGeom prst="rect">
            <a:avLst/>
          </a:prstGeo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6" name="スライド番号プレースホルダー 5"/>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19361138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6" name="スライド番号プレースホルダー 5"/>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2234161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7" name="スライド番号プレースホルダー 6"/>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3921303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2016/4/19</a:t>
            </a:r>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9" name="スライド番号プレースホルダー 8"/>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8544533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5" name="スライド番号プレースホルダー 4"/>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20628021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2016/4/19</a:t>
            </a:r>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4" name="スライド番号プレースホルダー 3"/>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31108350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7" name="スライド番号プレースホルダー 6"/>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3407127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7" name="スライド番号プレースホルダー 6"/>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8011152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1600200"/>
            <a:ext cx="8229600" cy="4525963"/>
          </a:xfrm>
          <a:prstGeom prst="rect">
            <a:avLst/>
          </a:prstGeo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6" name="スライド番号プレースホルダー 5"/>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30884184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a:prstGeom prst="rect">
            <a:avLst/>
          </a:prstGeo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6" name="スライド番号プレースホルダー 5"/>
          <p:cNvSpPr>
            <a:spLocks noGrp="1"/>
          </p:cNvSpPr>
          <p:nvPr>
            <p:ph type="sldNum" sz="quarter" idx="12"/>
          </p:nvPr>
        </p:nvSpPr>
        <p:spPr/>
        <p:txBody>
          <a:bodyPr/>
          <a:lstStyle/>
          <a:p>
            <a:fld id="{3E80BECE-F5FE-4480-9557-6E25550DFE25}" type="slidenum">
              <a:rPr kumimoji="1" lang="ja-JP" altLang="en-US" smtClean="0"/>
              <a:t>‹#›</a:t>
            </a:fld>
            <a:endParaRPr kumimoji="1" lang="ja-JP" altLang="en-US"/>
          </a:p>
        </p:txBody>
      </p:sp>
    </p:spTree>
    <p:extLst>
      <p:ext uri="{BB962C8B-B14F-4D97-AF65-F5344CB8AC3E}">
        <p14:creationId xmlns:p14="http://schemas.microsoft.com/office/powerpoint/2010/main" val="267941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2016/4/19</a:t>
            </a:r>
            <a:endParaRPr kumimoji="1" lang="ja-JP" altLang="en-US"/>
          </a:p>
        </p:txBody>
      </p:sp>
      <p:sp>
        <p:nvSpPr>
          <p:cNvPr id="6" name="フッター プレースホルダ 5"/>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en-US" altLang="ja-JP" smtClean="0"/>
              <a:t>2016/4/19</a:t>
            </a:r>
            <a:endParaRPr kumimoji="1" lang="ja-JP" altLang="en-US"/>
          </a:p>
        </p:txBody>
      </p:sp>
      <p:sp>
        <p:nvSpPr>
          <p:cNvPr id="8" name="フッター プレースホルダ 7"/>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 3"/>
          <p:cNvSpPr>
            <a:spLocks noGrp="1"/>
          </p:cNvSpPr>
          <p:nvPr>
            <p:ph type="ftr" sz="quarter" idx="11"/>
          </p:nvPr>
        </p:nvSpPr>
        <p:spPr>
          <a:xfrm>
            <a:off x="3124200" y="6381328"/>
            <a:ext cx="2895600" cy="365125"/>
          </a:xfrm>
        </p:spPr>
        <p:txBody>
          <a:bodyPr/>
          <a:lstStyle/>
          <a:p>
            <a:r>
              <a:rPr lang="en-US" altLang="ja-JP" smtClean="0"/>
              <a:t>Lecture on Obligation 2015-2016</a:t>
            </a:r>
            <a:endParaRPr lang="ja-JP" altLang="en-US" dirty="0" smtClean="0"/>
          </a:p>
        </p:txBody>
      </p:sp>
      <p:sp>
        <p:nvSpPr>
          <p:cNvPr id="5" name="スライド番号プレースホルダ 4"/>
          <p:cNvSpPr>
            <a:spLocks noGrp="1"/>
          </p:cNvSpPr>
          <p:nvPr>
            <p:ph type="sldNum" sz="quarter" idx="12"/>
          </p:nvPr>
        </p:nvSpPr>
        <p:spPr>
          <a:xfrm>
            <a:off x="6553200" y="6376243"/>
            <a:ext cx="21336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2016/4/19</a:t>
            </a:r>
            <a:endParaRPr kumimoji="1" lang="ja-JP" altLang="en-US"/>
          </a:p>
        </p:txBody>
      </p:sp>
      <p:sp>
        <p:nvSpPr>
          <p:cNvPr id="3" name="フッター プレースホルダ 2"/>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2016/4/19</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2016/4/19</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 Target="../slides/slide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 Target="../slides/slide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2016/4/19</a:t>
            </a:r>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Lecture on Obligation 2015-2016</a:t>
            </a:r>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
        <p:nvSpPr>
          <p:cNvPr id="7" name="動作設定ボタン : 最初 6">
            <a:hlinkClick r:id="rId13" action="ppaction://hlinksldjump" highlightClick="1"/>
          </p:cNvPr>
          <p:cNvSpPr/>
          <p:nvPr userDrawn="1"/>
        </p:nvSpPr>
        <p:spPr>
          <a:xfrm>
            <a:off x="2436754" y="6362706"/>
            <a:ext cx="360000" cy="360000"/>
          </a:xfrm>
          <a:prstGeom prst="actionButtonBeginning">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動作設定ボタン : 最後 7">
            <a:hlinkClick r:id="" action="ppaction://hlinkshowjump?jump=lastslide" highlightClick="1"/>
          </p:cNvPr>
          <p:cNvSpPr/>
          <p:nvPr userDrawn="1"/>
        </p:nvSpPr>
        <p:spPr>
          <a:xfrm>
            <a:off x="7740392" y="6362706"/>
            <a:ext cx="360000" cy="360000"/>
          </a:xfrm>
          <a:prstGeom prst="actionButtonEn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動作設定ボタン : 戻る 8">
            <a:hlinkClick r:id="" action="ppaction://hlinkshowjump?jump=lastslideviewed" highlightClick="1"/>
          </p:cNvPr>
          <p:cNvSpPr/>
          <p:nvPr userDrawn="1"/>
        </p:nvSpPr>
        <p:spPr>
          <a:xfrm>
            <a:off x="7151960" y="6362706"/>
            <a:ext cx="360000" cy="360000"/>
          </a:xfrm>
          <a:prstGeom prst="actionButtonRetur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動作設定ボタン : ホーム 10">
            <a:hlinkClick r:id="" action="ppaction://hlinkshowjump?jump=firstslide" highlightClick="1"/>
          </p:cNvPr>
          <p:cNvSpPr/>
          <p:nvPr userDrawn="1"/>
        </p:nvSpPr>
        <p:spPr>
          <a:xfrm>
            <a:off x="1865636" y="6362706"/>
            <a:ext cx="360000" cy="360000"/>
          </a:xfrm>
          <a:prstGeom prst="actionButtonHome">
            <a:avLst/>
          </a:prstGeom>
          <a:solidFill>
            <a:schemeClr val="accent1">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動作設定ボタン : 情報 12">
            <a:hlinkClick r:id="" action="ppaction://noaction" highlightClick="1"/>
          </p:cNvPr>
          <p:cNvSpPr/>
          <p:nvPr userDrawn="1"/>
        </p:nvSpPr>
        <p:spPr>
          <a:xfrm>
            <a:off x="6563528" y="6362706"/>
            <a:ext cx="360000" cy="360000"/>
          </a:xfrm>
          <a:prstGeom prst="actionButtonInformati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動作設定ボタン: ヘルプ 17">
            <a:hlinkClick r:id="rId14" action="ppaction://hlinksldjump" highlightClick="1"/>
          </p:cNvPr>
          <p:cNvSpPr/>
          <p:nvPr userDrawn="1"/>
        </p:nvSpPr>
        <p:spPr>
          <a:xfrm>
            <a:off x="3008553" y="6356350"/>
            <a:ext cx="360000" cy="360000"/>
          </a:xfrm>
          <a:prstGeom prst="actionButtonHelp">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tx2"/>
        </a:buClr>
        <a:buFont typeface="Wingdings" panose="05000000000000000000"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anose="05000000000000000000"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anose="05000000000000000000"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anose="05000000000000000000"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2016/4/19</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Lecture on Obligation 2015-2016</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80BECE-F5FE-4480-9557-6E25550DFE25}" type="slidenum">
              <a:rPr kumimoji="1" lang="ja-JP" altLang="en-US" smtClean="0"/>
              <a:t>‹#›</a:t>
            </a:fld>
            <a:endParaRPr kumimoji="1" lang="ja-JP" altLang="en-US"/>
          </a:p>
        </p:txBody>
      </p:sp>
      <p:sp>
        <p:nvSpPr>
          <p:cNvPr id="7"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8" name="動作設定ボタン : 最初 7">
            <a:hlinkClick r:id="" action="ppaction://noaction" highlightClick="1"/>
          </p:cNvPr>
          <p:cNvSpPr/>
          <p:nvPr userDrawn="1"/>
        </p:nvSpPr>
        <p:spPr>
          <a:xfrm>
            <a:off x="2267784" y="6381368"/>
            <a:ext cx="360000" cy="360000"/>
          </a:xfrm>
          <a:prstGeom prst="actionButtonBeginning">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動作設定ボタン : 最後 8">
            <a:hlinkClick r:id="" action="ppaction://hlinkshowjump?jump=lastslide" highlightClick="1"/>
          </p:cNvPr>
          <p:cNvSpPr/>
          <p:nvPr userDrawn="1"/>
        </p:nvSpPr>
        <p:spPr>
          <a:xfrm>
            <a:off x="7380312" y="6381368"/>
            <a:ext cx="360000" cy="360000"/>
          </a:xfrm>
          <a:prstGeom prst="actionButtonEn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動作設定ボタン : 戻る 9">
            <a:hlinkClick r:id="" action="ppaction://hlinkshowjump?jump=lastslideviewed" highlightClick="1"/>
          </p:cNvPr>
          <p:cNvSpPr/>
          <p:nvPr userDrawn="1"/>
        </p:nvSpPr>
        <p:spPr>
          <a:xfrm>
            <a:off x="6492731" y="6381368"/>
            <a:ext cx="360000" cy="360000"/>
          </a:xfrm>
          <a:prstGeom prst="actionButtonRetur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動作設定ボタン : 情報 10">
            <a:hlinkClick r:id="" action="ppaction://noaction" highlightClick="1"/>
          </p:cNvPr>
          <p:cNvSpPr/>
          <p:nvPr userDrawn="1"/>
        </p:nvSpPr>
        <p:spPr>
          <a:xfrm>
            <a:off x="5652160" y="6381328"/>
            <a:ext cx="360000" cy="360000"/>
          </a:xfrm>
          <a:prstGeom prst="actionButtonInformati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動作設定ボタン : ホーム 11">
            <a:hlinkClick r:id="" action="ppaction://hlinkshowjump?jump=firstslide" highlightClick="1"/>
          </p:cNvPr>
          <p:cNvSpPr/>
          <p:nvPr userDrawn="1"/>
        </p:nvSpPr>
        <p:spPr>
          <a:xfrm>
            <a:off x="1331640" y="6360671"/>
            <a:ext cx="360000" cy="360000"/>
          </a:xfrm>
          <a:prstGeom prst="actionButtonHome">
            <a:avLst/>
          </a:prstGeom>
          <a:solidFill>
            <a:schemeClr val="accent1">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動作設定ボタン : 情報 12">
            <a:hlinkClick r:id="" action="ppaction://noaction" highlightClick="1"/>
          </p:cNvPr>
          <p:cNvSpPr/>
          <p:nvPr userDrawn="1"/>
        </p:nvSpPr>
        <p:spPr>
          <a:xfrm>
            <a:off x="3131840" y="6381897"/>
            <a:ext cx="360000" cy="360000"/>
          </a:xfrm>
          <a:prstGeom prst="actionButtonInformati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7153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tx2"/>
        </a:buClr>
        <a:buFont typeface="Wingdings" panose="05000000000000000000"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anose="05000000000000000000"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anose="05000000000000000000"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anose="05000000000000000000"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slide" Target="slide26.xml"/><Relationship Id="rId7" Type="http://schemas.openxmlformats.org/officeDocument/2006/relationships/diagramColors" Target="../diagrams/colors8.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slide" Target="slide13.xml"/><Relationship Id="rId4" Type="http://schemas.openxmlformats.org/officeDocument/2006/relationships/slide" Target="slide11.xml"/></Relationships>
</file>

<file path=ppt/slides/_rels/slide13.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slide" Target="slide12.xml"/><Relationship Id="rId7" Type="http://schemas.openxmlformats.org/officeDocument/2006/relationships/diagramColors" Target="../diagrams/colors10.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notesSlide" Target="../notesSlides/notesSlide16.xml"/><Relationship Id="rId1" Type="http://schemas.openxmlformats.org/officeDocument/2006/relationships/slideLayout" Target="../slideLayouts/slideLayout6.xml"/><Relationship Id="rId5" Type="http://schemas.openxmlformats.org/officeDocument/2006/relationships/chart" Target="../charts/chart2.xml"/><Relationship Id="rId4" Type="http://schemas.openxmlformats.org/officeDocument/2006/relationships/slide" Target="slide35.xml"/></Relationships>
</file>

<file path=ppt/slides/_rels/slide18.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slide" Target="slide40.xml"/><Relationship Id="rId3" Type="http://schemas.openxmlformats.org/officeDocument/2006/relationships/slide" Target="slide17.xml"/><Relationship Id="rId7" Type="http://schemas.openxmlformats.org/officeDocument/2006/relationships/slide" Target="slide39.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slide" Target="slide38.xml"/><Relationship Id="rId5" Type="http://schemas.openxmlformats.org/officeDocument/2006/relationships/slide" Target="slide16.xml"/><Relationship Id="rId4" Type="http://schemas.openxmlformats.org/officeDocument/2006/relationships/slide" Target="slide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slide" Target="slide3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37.xml"/><Relationship Id="rId1" Type="http://schemas.openxmlformats.org/officeDocument/2006/relationships/slideLayout" Target="../slideLayouts/slideLayout6.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9.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slide" Target="slide39.xml"/><Relationship Id="rId7" Type="http://schemas.openxmlformats.org/officeDocument/2006/relationships/diagramColors" Target="../diagrams/colors13.xml"/><Relationship Id="rId2" Type="http://schemas.openxmlformats.org/officeDocument/2006/relationships/notesSlide" Target="../notesSlides/notesSlide38.xml"/><Relationship Id="rId1" Type="http://schemas.openxmlformats.org/officeDocument/2006/relationships/slideLayout" Target="../slideLayouts/slideLayout6.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548680"/>
            <a:ext cx="7772400" cy="2190105"/>
          </a:xfrm>
        </p:spPr>
        <p:txBody>
          <a:bodyPr>
            <a:noAutofit/>
          </a:bodyPr>
          <a:lstStyle/>
          <a:p>
            <a:r>
              <a:rPr kumimoji="1" lang="ja-JP" altLang="en-US" sz="6600" dirty="0" smtClean="0"/>
              <a:t>債権総論</a:t>
            </a:r>
            <a:r>
              <a:rPr kumimoji="1" lang="en-US" altLang="ja-JP" sz="6600" dirty="0" smtClean="0"/>
              <a:t>1</a:t>
            </a:r>
            <a:r>
              <a:rPr kumimoji="1" lang="en-US" altLang="ja-JP" sz="2000" dirty="0" smtClean="0"/>
              <a:t/>
            </a:r>
            <a:br>
              <a:rPr kumimoji="1" lang="en-US" altLang="ja-JP" sz="2000" dirty="0" smtClean="0"/>
            </a:br>
            <a:r>
              <a:rPr kumimoji="1" lang="en-US" altLang="ja-JP" sz="1800" dirty="0" smtClean="0"/>
              <a:t/>
            </a:r>
            <a:br>
              <a:rPr kumimoji="1" lang="en-US" altLang="ja-JP" sz="1800" dirty="0" smtClean="0"/>
            </a:br>
            <a:r>
              <a:rPr kumimoji="1" lang="ja-JP" altLang="en-US" sz="4000" dirty="0" smtClean="0"/>
              <a:t>第</a:t>
            </a:r>
            <a:r>
              <a:rPr kumimoji="1" lang="en-US" altLang="ja-JP" sz="4000" dirty="0" smtClean="0"/>
              <a:t>2</a:t>
            </a:r>
            <a:r>
              <a:rPr kumimoji="1" lang="ja-JP" altLang="en-US" sz="4000" dirty="0" smtClean="0"/>
              <a:t>回（民法の体系）</a:t>
            </a:r>
            <a:endParaRPr kumimoji="1" lang="ja-JP" altLang="en-US" sz="4000" dirty="0"/>
          </a:p>
        </p:txBody>
      </p:sp>
      <p:sp>
        <p:nvSpPr>
          <p:cNvPr id="3" name="サブタイトル 2"/>
          <p:cNvSpPr>
            <a:spLocks noGrp="1"/>
          </p:cNvSpPr>
          <p:nvPr>
            <p:ph type="subTitle" idx="1"/>
          </p:nvPr>
        </p:nvSpPr>
        <p:spPr>
          <a:xfrm>
            <a:off x="1371600" y="3094112"/>
            <a:ext cx="6400800" cy="1198984"/>
          </a:xfrm>
        </p:spPr>
        <p:txBody>
          <a:bodyPr/>
          <a:lstStyle/>
          <a:p>
            <a:pPr algn="r"/>
            <a:r>
              <a:rPr kumimoji="1" lang="ja-JP" altLang="en-US" dirty="0" smtClean="0">
                <a:solidFill>
                  <a:schemeClr val="tx1"/>
                </a:solidFill>
              </a:rPr>
              <a:t>明治学院大学法学部教授</a:t>
            </a:r>
            <a:endParaRPr kumimoji="1" lang="en-US" altLang="ja-JP" dirty="0" smtClean="0">
              <a:solidFill>
                <a:schemeClr val="tx1"/>
              </a:solidFill>
            </a:endParaRPr>
          </a:p>
          <a:p>
            <a:pPr algn="r"/>
            <a:r>
              <a:rPr lang="ja-JP" altLang="en-US" dirty="0" smtClean="0">
                <a:solidFill>
                  <a:schemeClr val="tx1"/>
                </a:solidFill>
              </a:rPr>
              <a:t>加賀山茂</a:t>
            </a:r>
            <a:endParaRPr kumimoji="1" lang="ja-JP" altLang="en-US" dirty="0">
              <a:solidFill>
                <a:schemeClr val="tx1"/>
              </a:solidFill>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8" name="テキスト ボックス 7"/>
          <p:cNvSpPr txBox="1"/>
          <p:nvPr/>
        </p:nvSpPr>
        <p:spPr>
          <a:xfrm>
            <a:off x="401918" y="4365104"/>
            <a:ext cx="8316924" cy="1631216"/>
          </a:xfrm>
          <a:prstGeom prst="rect">
            <a:avLst/>
          </a:prstGeom>
          <a:noFill/>
        </p:spPr>
        <p:txBody>
          <a:bodyPr wrap="square" rtlCol="0">
            <a:spAutoFit/>
          </a:bodyPr>
          <a:lstStyle/>
          <a:p>
            <a:pPr marL="285750" indent="-285750">
              <a:buClr>
                <a:srgbClr val="002060"/>
              </a:buClr>
              <a:buFont typeface="Wingdings" panose="05000000000000000000" pitchFamily="2" charset="2"/>
              <a:buChar char="n"/>
            </a:pPr>
            <a:r>
              <a:rPr lang="ja-JP" altLang="en-US" sz="2000" dirty="0"/>
              <a:t>六法とノートを用意してください。</a:t>
            </a:r>
            <a:endParaRPr lang="en-US" altLang="ja-JP" sz="2000" dirty="0"/>
          </a:p>
          <a:p>
            <a:pPr marL="541338" lvl="1" indent="-279400">
              <a:buClr>
                <a:srgbClr val="FF0000"/>
              </a:buClr>
              <a:buFont typeface="Wingdings" panose="05000000000000000000" pitchFamily="2" charset="2"/>
              <a:buChar char="n"/>
            </a:pPr>
            <a:r>
              <a:rPr lang="ja-JP" altLang="en-US" sz="2000" dirty="0"/>
              <a:t>条文が出てきたら必ず六法で</a:t>
            </a:r>
            <a:r>
              <a:rPr lang="ja-JP" altLang="en-US" sz="2000" dirty="0" smtClean="0"/>
              <a:t>確かめましょう</a:t>
            </a:r>
            <a:r>
              <a:rPr lang="ja-JP" altLang="en-US" sz="2000" dirty="0"/>
              <a:t>。</a:t>
            </a:r>
            <a:endParaRPr lang="en-US" altLang="ja-JP" sz="2000" dirty="0"/>
          </a:p>
          <a:p>
            <a:pPr marL="541338" lvl="1" indent="-279400">
              <a:buClr>
                <a:srgbClr val="FF0000"/>
              </a:buClr>
              <a:buFont typeface="Wingdings" panose="05000000000000000000" pitchFamily="2" charset="2"/>
              <a:buChar char="n"/>
            </a:pPr>
            <a:r>
              <a:rPr lang="ja-JP" altLang="en-US" sz="2000" dirty="0"/>
              <a:t>疑問点は，ノートに書きとめ，理解できたら</a:t>
            </a:r>
            <a:r>
              <a:rPr lang="ja-JP" altLang="en-US" sz="2000" dirty="0" smtClean="0"/>
              <a:t>，メモを追加しましょう</a:t>
            </a:r>
            <a:r>
              <a:rPr lang="ja-JP" altLang="en-US" sz="2000" dirty="0"/>
              <a:t>。</a:t>
            </a:r>
            <a:endParaRPr lang="en-US" altLang="ja-JP" sz="2000" dirty="0"/>
          </a:p>
          <a:p>
            <a:pPr marL="541338" lvl="1" indent="-279400">
              <a:buClr>
                <a:srgbClr val="FF0000"/>
              </a:buClr>
              <a:buFont typeface="Wingdings" panose="05000000000000000000" pitchFamily="2" charset="2"/>
              <a:buChar char="n"/>
            </a:pPr>
            <a:r>
              <a:rPr lang="ja-JP" altLang="en-US" sz="2000" dirty="0"/>
              <a:t>そのノートがあれば，定期試験の準備</a:t>
            </a:r>
            <a:r>
              <a:rPr lang="ja-JP" altLang="en-US" sz="2000" dirty="0" smtClean="0"/>
              <a:t>がとて</a:t>
            </a:r>
            <a:r>
              <a:rPr lang="ja-JP" altLang="en-US" sz="2000" dirty="0"/>
              <a:t>も</a:t>
            </a:r>
            <a:r>
              <a:rPr lang="ja-JP" altLang="en-US" sz="2000" dirty="0" smtClean="0"/>
              <a:t>楽</a:t>
            </a:r>
            <a:r>
              <a:rPr lang="ja-JP" altLang="en-US" sz="2000" dirty="0"/>
              <a:t>に</a:t>
            </a:r>
            <a:r>
              <a:rPr lang="ja-JP" altLang="en-US" sz="2000" dirty="0" smtClean="0"/>
              <a:t>なります</a:t>
            </a:r>
            <a:r>
              <a:rPr lang="ja-JP" altLang="en-US" sz="2000" dirty="0"/>
              <a:t>。</a:t>
            </a:r>
            <a:endParaRPr lang="en-US" altLang="ja-JP" sz="2000" dirty="0" smtClean="0"/>
          </a:p>
          <a:p>
            <a:pPr marL="541338" lvl="1" indent="-279400">
              <a:buClr>
                <a:srgbClr val="FF0000"/>
              </a:buClr>
              <a:buFont typeface="Wingdings" panose="05000000000000000000" pitchFamily="2" charset="2"/>
              <a:buChar char="n"/>
            </a:pPr>
            <a:r>
              <a:rPr lang="ja-JP" altLang="en-US" sz="2000" dirty="0" smtClean="0"/>
              <a:t>しかも，そのノートは，あなたの一生</a:t>
            </a:r>
            <a:r>
              <a:rPr lang="ja-JP" altLang="en-US" sz="2000" dirty="0"/>
              <a:t>の宝に</a:t>
            </a:r>
            <a:r>
              <a:rPr lang="ja-JP" altLang="en-US" sz="2000" dirty="0" smtClean="0"/>
              <a:t>なることでしょう。</a:t>
            </a:r>
            <a:endParaRPr lang="en-US" altLang="ja-JP" sz="2000" dirty="0"/>
          </a:p>
        </p:txBody>
      </p:sp>
    </p:spTree>
    <p:extLst>
      <p:ext uri="{BB962C8B-B14F-4D97-AF65-F5344CB8AC3E}">
        <p14:creationId xmlns:p14="http://schemas.microsoft.com/office/powerpoint/2010/main" val="20738299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par>
                          <p:cTn id="8" fill="hold">
                            <p:stCondLst>
                              <p:cond delay="2000"/>
                            </p:stCondLst>
                            <p:childTnLst>
                              <p:par>
                                <p:cTn id="9" presetID="22" presetClass="entr" presetSubtype="8" fill="hold" grpId="0" nodeType="afterEffect">
                                  <p:stCondLst>
                                    <p:cond delay="25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750"/>
                                        <p:tgtEl>
                                          <p:spTgt spid="3">
                                            <p:txEl>
                                              <p:pRg st="0" end="0"/>
                                            </p:txEl>
                                          </p:spTgt>
                                        </p:tgtEl>
                                      </p:cBhvr>
                                    </p:animEffect>
                                  </p:childTnLst>
                                </p:cTn>
                              </p:par>
                            </p:childTnLst>
                          </p:cTn>
                        </p:par>
                        <p:par>
                          <p:cTn id="12" fill="hold">
                            <p:stCondLst>
                              <p:cond delay="3000"/>
                            </p:stCondLst>
                            <p:childTnLst>
                              <p:par>
                                <p:cTn id="13" presetID="22" presetClass="entr" presetSubtype="8" fill="hold" grpId="0" nodeType="afterEffect">
                                  <p:stCondLst>
                                    <p:cond delay="25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8">
                                            <p:txEl>
                                              <p:pRg st="0" end="0"/>
                                            </p:txEl>
                                          </p:spTgt>
                                        </p:tgtEl>
                                        <p:attrNameLst>
                                          <p:attrName>style.visibility</p:attrName>
                                        </p:attrNameLst>
                                      </p:cBhvr>
                                      <p:to>
                                        <p:strVal val="visible"/>
                                      </p:to>
                                    </p:set>
                                    <p:animEffect transition="in" filter="wipe(left)">
                                      <p:cBhvr>
                                        <p:cTn id="20" dur="1000"/>
                                        <p:tgtEl>
                                          <p:spTgt spid="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8">
                                            <p:txEl>
                                              <p:pRg st="1" end="1"/>
                                            </p:txEl>
                                          </p:spTgt>
                                        </p:tgtEl>
                                        <p:attrNameLst>
                                          <p:attrName>style.visibility</p:attrName>
                                        </p:attrNameLst>
                                      </p:cBhvr>
                                      <p:to>
                                        <p:strVal val="visible"/>
                                      </p:to>
                                    </p:set>
                                    <p:animEffect transition="in" filter="wipe(left)">
                                      <p:cBhvr>
                                        <p:cTn id="25" dur="1000"/>
                                        <p:tgtEl>
                                          <p:spTgt spid="8">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8">
                                            <p:txEl>
                                              <p:pRg st="2" end="2"/>
                                            </p:txEl>
                                          </p:spTgt>
                                        </p:tgtEl>
                                        <p:attrNameLst>
                                          <p:attrName>style.visibility</p:attrName>
                                        </p:attrNameLst>
                                      </p:cBhvr>
                                      <p:to>
                                        <p:strVal val="visible"/>
                                      </p:to>
                                    </p:set>
                                    <p:animEffect transition="in" filter="wipe(left)">
                                      <p:cBhvr>
                                        <p:cTn id="30" dur="1250"/>
                                        <p:tgtEl>
                                          <p:spTgt spid="8">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wipe(left)">
                                      <p:cBhvr>
                                        <p:cTn id="35" dur="1000"/>
                                        <p:tgtEl>
                                          <p:spTgt spid="8">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8">
                                            <p:txEl>
                                              <p:pRg st="4" end="4"/>
                                            </p:txEl>
                                          </p:spTgt>
                                        </p:tgtEl>
                                        <p:attrNameLst>
                                          <p:attrName>style.visibility</p:attrName>
                                        </p:attrNameLst>
                                      </p:cBhvr>
                                      <p:to>
                                        <p:strVal val="visible"/>
                                      </p:to>
                                    </p:set>
                                    <p:animEffect transition="in" filter="wipe(left)">
                                      <p:cBhvr>
                                        <p:cTn id="40" dur="1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8"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800" dirty="0"/>
              <a:t>物権法の体系 </a:t>
            </a:r>
            <a:r>
              <a:rPr lang="ja-JP" altLang="en-US" sz="3200" dirty="0"/>
              <a:t>→</a:t>
            </a:r>
            <a:r>
              <a:rPr lang="ja-JP" altLang="en-US" sz="2800" dirty="0">
                <a:hlinkClick r:id="rId3" action="ppaction://hlinksldjump"/>
              </a:rPr>
              <a:t>区別</a:t>
            </a:r>
            <a:endParaRPr kumimoji="1" lang="ja-JP" altLang="en-US"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graphicFrame>
        <p:nvGraphicFramePr>
          <p:cNvPr id="6" name="図表 5"/>
          <p:cNvGraphicFramePr/>
          <p:nvPr>
            <p:extLst>
              <p:ext uri="{D42A27DB-BD31-4B8C-83A1-F6EECF244321}">
                <p14:modId xmlns:p14="http://schemas.microsoft.com/office/powerpoint/2010/main" val="1772293895"/>
              </p:ext>
            </p:extLst>
          </p:nvPr>
        </p:nvGraphicFramePr>
        <p:xfrm>
          <a:off x="611560" y="1412776"/>
          <a:ext cx="8208912" cy="46805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5506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graphicEl>
                                              <a:dgm id="{4F298D2C-640C-4597-96B8-9F657FF4B6F9}"/>
                                            </p:graphicEl>
                                          </p:spTgt>
                                        </p:tgtEl>
                                        <p:attrNameLst>
                                          <p:attrName>style.visibility</p:attrName>
                                        </p:attrNameLst>
                                      </p:cBhvr>
                                      <p:to>
                                        <p:strVal val="visible"/>
                                      </p:to>
                                    </p:set>
                                    <p:animEffect transition="in" filter="wipe(left)">
                                      <p:cBhvr>
                                        <p:cTn id="12" dur="500"/>
                                        <p:tgtEl>
                                          <p:spTgt spid="6">
                                            <p:graphicEl>
                                              <a:dgm id="{4F298D2C-640C-4597-96B8-9F657FF4B6F9}"/>
                                            </p:graphic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6">
                                            <p:graphicEl>
                                              <a:dgm id="{75480900-23A7-4A87-8C96-F505C8B12353}"/>
                                            </p:graphicEl>
                                          </p:spTgt>
                                        </p:tgtEl>
                                        <p:attrNameLst>
                                          <p:attrName>style.visibility</p:attrName>
                                        </p:attrNameLst>
                                      </p:cBhvr>
                                      <p:to>
                                        <p:strVal val="visible"/>
                                      </p:to>
                                    </p:set>
                                    <p:animEffect transition="in" filter="wipe(left)">
                                      <p:cBhvr>
                                        <p:cTn id="16" dur="500"/>
                                        <p:tgtEl>
                                          <p:spTgt spid="6">
                                            <p:graphicEl>
                                              <a:dgm id="{75480900-23A7-4A87-8C96-F505C8B12353}"/>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
                                            <p:graphicEl>
                                              <a:dgm id="{EA077487-9B9C-4BDE-B4D1-1385B60FFA29}"/>
                                            </p:graphicEl>
                                          </p:spTgt>
                                        </p:tgtEl>
                                        <p:attrNameLst>
                                          <p:attrName>style.visibility</p:attrName>
                                        </p:attrNameLst>
                                      </p:cBhvr>
                                      <p:to>
                                        <p:strVal val="visible"/>
                                      </p:to>
                                    </p:set>
                                    <p:animEffect transition="in" filter="wipe(left)">
                                      <p:cBhvr>
                                        <p:cTn id="21" dur="500"/>
                                        <p:tgtEl>
                                          <p:spTgt spid="6">
                                            <p:graphicEl>
                                              <a:dgm id="{EA077487-9B9C-4BDE-B4D1-1385B60FFA29}"/>
                                            </p:graphicEl>
                                          </p:spTgt>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6">
                                            <p:graphicEl>
                                              <a:dgm id="{A566C208-D4DA-4C69-9B21-B8193D15E7F9}"/>
                                            </p:graphicEl>
                                          </p:spTgt>
                                        </p:tgtEl>
                                        <p:attrNameLst>
                                          <p:attrName>style.visibility</p:attrName>
                                        </p:attrNameLst>
                                      </p:cBhvr>
                                      <p:to>
                                        <p:strVal val="visible"/>
                                      </p:to>
                                    </p:set>
                                    <p:animEffect transition="in" filter="wipe(left)">
                                      <p:cBhvr>
                                        <p:cTn id="25" dur="500"/>
                                        <p:tgtEl>
                                          <p:spTgt spid="6">
                                            <p:graphicEl>
                                              <a:dgm id="{A566C208-D4DA-4C69-9B21-B8193D15E7F9}"/>
                                            </p:graphicEl>
                                          </p:spTgt>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6">
                                            <p:graphicEl>
                                              <a:dgm id="{6F6F4FB4-CA17-4939-9E60-2BD86650D602}"/>
                                            </p:graphicEl>
                                          </p:spTgt>
                                        </p:tgtEl>
                                        <p:attrNameLst>
                                          <p:attrName>style.visibility</p:attrName>
                                        </p:attrNameLst>
                                      </p:cBhvr>
                                      <p:to>
                                        <p:strVal val="visible"/>
                                      </p:to>
                                    </p:set>
                                    <p:animEffect transition="in" filter="wipe(left)">
                                      <p:cBhvr>
                                        <p:cTn id="29" dur="500"/>
                                        <p:tgtEl>
                                          <p:spTgt spid="6">
                                            <p:graphicEl>
                                              <a:dgm id="{6F6F4FB4-CA17-4939-9E60-2BD86650D602}"/>
                                            </p:graphicEl>
                                          </p:spTgt>
                                        </p:tgtEl>
                                      </p:cBhvr>
                                    </p:animEffect>
                                  </p:childTnLst>
                                </p:cTn>
                              </p:par>
                            </p:childTnLst>
                          </p:cTn>
                        </p:par>
                        <p:par>
                          <p:cTn id="30" fill="hold">
                            <p:stCondLst>
                              <p:cond delay="1500"/>
                            </p:stCondLst>
                            <p:childTnLst>
                              <p:par>
                                <p:cTn id="31" presetID="22" presetClass="entr" presetSubtype="8" fill="hold" grpId="0" nodeType="afterEffect">
                                  <p:stCondLst>
                                    <p:cond delay="0"/>
                                  </p:stCondLst>
                                  <p:childTnLst>
                                    <p:set>
                                      <p:cBhvr>
                                        <p:cTn id="32" dur="1" fill="hold">
                                          <p:stCondLst>
                                            <p:cond delay="0"/>
                                          </p:stCondLst>
                                        </p:cTn>
                                        <p:tgtEl>
                                          <p:spTgt spid="6">
                                            <p:graphicEl>
                                              <a:dgm id="{03A915D4-2E3B-4564-85B2-5E83514913DC}"/>
                                            </p:graphicEl>
                                          </p:spTgt>
                                        </p:tgtEl>
                                        <p:attrNameLst>
                                          <p:attrName>style.visibility</p:attrName>
                                        </p:attrNameLst>
                                      </p:cBhvr>
                                      <p:to>
                                        <p:strVal val="visible"/>
                                      </p:to>
                                    </p:set>
                                    <p:animEffect transition="in" filter="wipe(left)">
                                      <p:cBhvr>
                                        <p:cTn id="33" dur="500"/>
                                        <p:tgtEl>
                                          <p:spTgt spid="6">
                                            <p:graphicEl>
                                              <a:dgm id="{03A915D4-2E3B-4564-85B2-5E83514913DC}"/>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6">
                                            <p:graphicEl>
                                              <a:dgm id="{9A8BB681-A523-45FA-9CA8-0AF5713170FC}"/>
                                            </p:graphicEl>
                                          </p:spTgt>
                                        </p:tgtEl>
                                        <p:attrNameLst>
                                          <p:attrName>style.visibility</p:attrName>
                                        </p:attrNameLst>
                                      </p:cBhvr>
                                      <p:to>
                                        <p:strVal val="visible"/>
                                      </p:to>
                                    </p:set>
                                    <p:animEffect transition="in" filter="wipe(left)">
                                      <p:cBhvr>
                                        <p:cTn id="38" dur="500"/>
                                        <p:tgtEl>
                                          <p:spTgt spid="6">
                                            <p:graphicEl>
                                              <a:dgm id="{9A8BB681-A523-45FA-9CA8-0AF5713170FC}"/>
                                            </p:graphicEl>
                                          </p:spTgt>
                                        </p:tgtEl>
                                      </p:cBhvr>
                                    </p:animEffect>
                                  </p:childTnLst>
                                </p:cTn>
                              </p:par>
                            </p:childTnLst>
                          </p:cTn>
                        </p:par>
                        <p:par>
                          <p:cTn id="39" fill="hold">
                            <p:stCondLst>
                              <p:cond delay="500"/>
                            </p:stCondLst>
                            <p:childTnLst>
                              <p:par>
                                <p:cTn id="40" presetID="22" presetClass="entr" presetSubtype="8" fill="hold" grpId="0" nodeType="afterEffect">
                                  <p:stCondLst>
                                    <p:cond delay="0"/>
                                  </p:stCondLst>
                                  <p:childTnLst>
                                    <p:set>
                                      <p:cBhvr>
                                        <p:cTn id="41" dur="1" fill="hold">
                                          <p:stCondLst>
                                            <p:cond delay="0"/>
                                          </p:stCondLst>
                                        </p:cTn>
                                        <p:tgtEl>
                                          <p:spTgt spid="6">
                                            <p:graphicEl>
                                              <a:dgm id="{01255D05-BF95-4C8C-B8A2-175D53F86885}"/>
                                            </p:graphicEl>
                                          </p:spTgt>
                                        </p:tgtEl>
                                        <p:attrNameLst>
                                          <p:attrName>style.visibility</p:attrName>
                                        </p:attrNameLst>
                                      </p:cBhvr>
                                      <p:to>
                                        <p:strVal val="visible"/>
                                      </p:to>
                                    </p:set>
                                    <p:animEffect transition="in" filter="wipe(left)">
                                      <p:cBhvr>
                                        <p:cTn id="42" dur="500"/>
                                        <p:tgtEl>
                                          <p:spTgt spid="6">
                                            <p:graphicEl>
                                              <a:dgm id="{01255D05-BF95-4C8C-B8A2-175D53F86885}"/>
                                            </p:graphicEl>
                                          </p:spTgt>
                                        </p:tgtEl>
                                      </p:cBhvr>
                                    </p:animEffect>
                                  </p:childTnLst>
                                </p:cTn>
                              </p:par>
                            </p:childTnLst>
                          </p:cTn>
                        </p:par>
                        <p:par>
                          <p:cTn id="43" fill="hold">
                            <p:stCondLst>
                              <p:cond delay="1000"/>
                            </p:stCondLst>
                            <p:childTnLst>
                              <p:par>
                                <p:cTn id="44" presetID="22" presetClass="entr" presetSubtype="8" fill="hold" grpId="0" nodeType="afterEffect">
                                  <p:stCondLst>
                                    <p:cond delay="0"/>
                                  </p:stCondLst>
                                  <p:childTnLst>
                                    <p:set>
                                      <p:cBhvr>
                                        <p:cTn id="45" dur="1" fill="hold">
                                          <p:stCondLst>
                                            <p:cond delay="0"/>
                                          </p:stCondLst>
                                        </p:cTn>
                                        <p:tgtEl>
                                          <p:spTgt spid="6">
                                            <p:graphicEl>
                                              <a:dgm id="{80999BAD-CEFA-490B-981E-0B396B519E11}"/>
                                            </p:graphicEl>
                                          </p:spTgt>
                                        </p:tgtEl>
                                        <p:attrNameLst>
                                          <p:attrName>style.visibility</p:attrName>
                                        </p:attrNameLst>
                                      </p:cBhvr>
                                      <p:to>
                                        <p:strVal val="visible"/>
                                      </p:to>
                                    </p:set>
                                    <p:animEffect transition="in" filter="wipe(left)">
                                      <p:cBhvr>
                                        <p:cTn id="46" dur="500"/>
                                        <p:tgtEl>
                                          <p:spTgt spid="6">
                                            <p:graphicEl>
                                              <a:dgm id="{80999BAD-CEFA-490B-981E-0B396B519E11}"/>
                                            </p:graphicEl>
                                          </p:spTgt>
                                        </p:tgtEl>
                                      </p:cBhvr>
                                    </p:animEffect>
                                  </p:childTnLst>
                                </p:cTn>
                              </p:par>
                            </p:childTnLst>
                          </p:cTn>
                        </p:par>
                        <p:par>
                          <p:cTn id="47" fill="hold">
                            <p:stCondLst>
                              <p:cond delay="1500"/>
                            </p:stCondLst>
                            <p:childTnLst>
                              <p:par>
                                <p:cTn id="48" presetID="22" presetClass="entr" presetSubtype="8" fill="hold" grpId="0" nodeType="afterEffect">
                                  <p:stCondLst>
                                    <p:cond delay="0"/>
                                  </p:stCondLst>
                                  <p:childTnLst>
                                    <p:set>
                                      <p:cBhvr>
                                        <p:cTn id="49" dur="1" fill="hold">
                                          <p:stCondLst>
                                            <p:cond delay="0"/>
                                          </p:stCondLst>
                                        </p:cTn>
                                        <p:tgtEl>
                                          <p:spTgt spid="6">
                                            <p:graphicEl>
                                              <a:dgm id="{315BBD4F-6711-4CF5-A31A-5A807436F880}"/>
                                            </p:graphicEl>
                                          </p:spTgt>
                                        </p:tgtEl>
                                        <p:attrNameLst>
                                          <p:attrName>style.visibility</p:attrName>
                                        </p:attrNameLst>
                                      </p:cBhvr>
                                      <p:to>
                                        <p:strVal val="visible"/>
                                      </p:to>
                                    </p:set>
                                    <p:animEffect transition="in" filter="wipe(left)">
                                      <p:cBhvr>
                                        <p:cTn id="50" dur="500"/>
                                        <p:tgtEl>
                                          <p:spTgt spid="6">
                                            <p:graphicEl>
                                              <a:dgm id="{315BBD4F-6711-4CF5-A31A-5A807436F880}"/>
                                            </p:graphicEl>
                                          </p:spTgt>
                                        </p:tgtEl>
                                      </p:cBhvr>
                                    </p:animEffect>
                                  </p:childTnLst>
                                </p:cTn>
                              </p:par>
                            </p:childTnLst>
                          </p:cTn>
                        </p:par>
                        <p:par>
                          <p:cTn id="51" fill="hold">
                            <p:stCondLst>
                              <p:cond delay="2000"/>
                            </p:stCondLst>
                            <p:childTnLst>
                              <p:par>
                                <p:cTn id="52" presetID="22" presetClass="entr" presetSubtype="8" fill="hold" grpId="0" nodeType="afterEffect">
                                  <p:stCondLst>
                                    <p:cond delay="0"/>
                                  </p:stCondLst>
                                  <p:childTnLst>
                                    <p:set>
                                      <p:cBhvr>
                                        <p:cTn id="53" dur="1" fill="hold">
                                          <p:stCondLst>
                                            <p:cond delay="0"/>
                                          </p:stCondLst>
                                        </p:cTn>
                                        <p:tgtEl>
                                          <p:spTgt spid="6">
                                            <p:graphicEl>
                                              <a:dgm id="{39835A49-1DFD-4957-8BC9-B7A91D2215F1}"/>
                                            </p:graphicEl>
                                          </p:spTgt>
                                        </p:tgtEl>
                                        <p:attrNameLst>
                                          <p:attrName>style.visibility</p:attrName>
                                        </p:attrNameLst>
                                      </p:cBhvr>
                                      <p:to>
                                        <p:strVal val="visible"/>
                                      </p:to>
                                    </p:set>
                                    <p:animEffect transition="in" filter="wipe(left)">
                                      <p:cBhvr>
                                        <p:cTn id="54" dur="500"/>
                                        <p:tgtEl>
                                          <p:spTgt spid="6">
                                            <p:graphicEl>
                                              <a:dgm id="{39835A49-1DFD-4957-8BC9-B7A91D2215F1}"/>
                                            </p:graphicEl>
                                          </p:spTgt>
                                        </p:tgtEl>
                                      </p:cBhvr>
                                    </p:animEffect>
                                  </p:childTnLst>
                                </p:cTn>
                              </p:par>
                            </p:childTnLst>
                          </p:cTn>
                        </p:par>
                        <p:par>
                          <p:cTn id="55" fill="hold">
                            <p:stCondLst>
                              <p:cond delay="2500"/>
                            </p:stCondLst>
                            <p:childTnLst>
                              <p:par>
                                <p:cTn id="56" presetID="22" presetClass="entr" presetSubtype="8" fill="hold" grpId="0" nodeType="afterEffect">
                                  <p:stCondLst>
                                    <p:cond delay="0"/>
                                  </p:stCondLst>
                                  <p:childTnLst>
                                    <p:set>
                                      <p:cBhvr>
                                        <p:cTn id="57" dur="1" fill="hold">
                                          <p:stCondLst>
                                            <p:cond delay="0"/>
                                          </p:stCondLst>
                                        </p:cTn>
                                        <p:tgtEl>
                                          <p:spTgt spid="6">
                                            <p:graphicEl>
                                              <a:dgm id="{8EB5B19F-EEF2-4538-9202-4B12FB47184A}"/>
                                            </p:graphicEl>
                                          </p:spTgt>
                                        </p:tgtEl>
                                        <p:attrNameLst>
                                          <p:attrName>style.visibility</p:attrName>
                                        </p:attrNameLst>
                                      </p:cBhvr>
                                      <p:to>
                                        <p:strVal val="visible"/>
                                      </p:to>
                                    </p:set>
                                    <p:animEffect transition="in" filter="wipe(left)">
                                      <p:cBhvr>
                                        <p:cTn id="58" dur="500"/>
                                        <p:tgtEl>
                                          <p:spTgt spid="6">
                                            <p:graphicEl>
                                              <a:dgm id="{8EB5B19F-EEF2-4538-9202-4B12FB47184A}"/>
                                            </p:graphic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6">
                                            <p:graphicEl>
                                              <a:dgm id="{8B1DCC1B-9F11-4981-8D7C-3AE55AE0A2D0}"/>
                                            </p:graphicEl>
                                          </p:spTgt>
                                        </p:tgtEl>
                                        <p:attrNameLst>
                                          <p:attrName>style.visibility</p:attrName>
                                        </p:attrNameLst>
                                      </p:cBhvr>
                                      <p:to>
                                        <p:strVal val="visible"/>
                                      </p:to>
                                    </p:set>
                                    <p:animEffect transition="in" filter="wipe(left)">
                                      <p:cBhvr>
                                        <p:cTn id="63" dur="500"/>
                                        <p:tgtEl>
                                          <p:spTgt spid="6">
                                            <p:graphicEl>
                                              <a:dgm id="{8B1DCC1B-9F11-4981-8D7C-3AE55AE0A2D0}"/>
                                            </p:graphicEl>
                                          </p:spTgt>
                                        </p:tgtEl>
                                      </p:cBhvr>
                                    </p:animEffect>
                                  </p:childTnLst>
                                </p:cTn>
                              </p:par>
                            </p:childTnLst>
                          </p:cTn>
                        </p:par>
                        <p:par>
                          <p:cTn id="64" fill="hold">
                            <p:stCondLst>
                              <p:cond delay="500"/>
                            </p:stCondLst>
                            <p:childTnLst>
                              <p:par>
                                <p:cTn id="65" presetID="22" presetClass="entr" presetSubtype="8" fill="hold" grpId="0" nodeType="afterEffect">
                                  <p:stCondLst>
                                    <p:cond delay="0"/>
                                  </p:stCondLst>
                                  <p:childTnLst>
                                    <p:set>
                                      <p:cBhvr>
                                        <p:cTn id="66" dur="1" fill="hold">
                                          <p:stCondLst>
                                            <p:cond delay="0"/>
                                          </p:stCondLst>
                                        </p:cTn>
                                        <p:tgtEl>
                                          <p:spTgt spid="6">
                                            <p:graphicEl>
                                              <a:dgm id="{69840FC6-698D-4D00-AC38-F62E547102D0}"/>
                                            </p:graphicEl>
                                          </p:spTgt>
                                        </p:tgtEl>
                                        <p:attrNameLst>
                                          <p:attrName>style.visibility</p:attrName>
                                        </p:attrNameLst>
                                      </p:cBhvr>
                                      <p:to>
                                        <p:strVal val="visible"/>
                                      </p:to>
                                    </p:set>
                                    <p:animEffect transition="in" filter="wipe(left)">
                                      <p:cBhvr>
                                        <p:cTn id="67" dur="500"/>
                                        <p:tgtEl>
                                          <p:spTgt spid="6">
                                            <p:graphicEl>
                                              <a:dgm id="{69840FC6-698D-4D00-AC38-F62E547102D0}"/>
                                            </p:graphicEl>
                                          </p:spTgt>
                                        </p:tgtEl>
                                      </p:cBhvr>
                                    </p:animEffect>
                                  </p:childTnLst>
                                </p:cTn>
                              </p:par>
                            </p:childTnLst>
                          </p:cTn>
                        </p:par>
                        <p:par>
                          <p:cTn id="68" fill="hold">
                            <p:stCondLst>
                              <p:cond delay="1000"/>
                            </p:stCondLst>
                            <p:childTnLst>
                              <p:par>
                                <p:cTn id="69" presetID="22" presetClass="entr" presetSubtype="8" fill="hold" grpId="0" nodeType="afterEffect">
                                  <p:stCondLst>
                                    <p:cond delay="0"/>
                                  </p:stCondLst>
                                  <p:childTnLst>
                                    <p:set>
                                      <p:cBhvr>
                                        <p:cTn id="70" dur="1" fill="hold">
                                          <p:stCondLst>
                                            <p:cond delay="0"/>
                                          </p:stCondLst>
                                        </p:cTn>
                                        <p:tgtEl>
                                          <p:spTgt spid="6">
                                            <p:graphicEl>
                                              <a:dgm id="{41C5001A-D073-4F8D-850D-FB5F60544FB3}"/>
                                            </p:graphicEl>
                                          </p:spTgt>
                                        </p:tgtEl>
                                        <p:attrNameLst>
                                          <p:attrName>style.visibility</p:attrName>
                                        </p:attrNameLst>
                                      </p:cBhvr>
                                      <p:to>
                                        <p:strVal val="visible"/>
                                      </p:to>
                                    </p:set>
                                    <p:animEffect transition="in" filter="wipe(left)">
                                      <p:cBhvr>
                                        <p:cTn id="71" dur="500"/>
                                        <p:tgtEl>
                                          <p:spTgt spid="6">
                                            <p:graphicEl>
                                              <a:dgm id="{41C5001A-D073-4F8D-850D-FB5F60544FB3}"/>
                                            </p:graphicEl>
                                          </p:spTgt>
                                        </p:tgtEl>
                                      </p:cBhvr>
                                    </p:animEffect>
                                  </p:childTnLst>
                                </p:cTn>
                              </p:par>
                            </p:childTnLst>
                          </p:cTn>
                        </p:par>
                        <p:par>
                          <p:cTn id="72" fill="hold">
                            <p:stCondLst>
                              <p:cond delay="1500"/>
                            </p:stCondLst>
                            <p:childTnLst>
                              <p:par>
                                <p:cTn id="73" presetID="22" presetClass="entr" presetSubtype="8" fill="hold" grpId="0" nodeType="afterEffect">
                                  <p:stCondLst>
                                    <p:cond delay="0"/>
                                  </p:stCondLst>
                                  <p:childTnLst>
                                    <p:set>
                                      <p:cBhvr>
                                        <p:cTn id="74" dur="1" fill="hold">
                                          <p:stCondLst>
                                            <p:cond delay="0"/>
                                          </p:stCondLst>
                                        </p:cTn>
                                        <p:tgtEl>
                                          <p:spTgt spid="6">
                                            <p:graphicEl>
                                              <a:dgm id="{2F5FF8E6-5A78-47A8-8C9E-09919476D580}"/>
                                            </p:graphicEl>
                                          </p:spTgt>
                                        </p:tgtEl>
                                        <p:attrNameLst>
                                          <p:attrName>style.visibility</p:attrName>
                                        </p:attrNameLst>
                                      </p:cBhvr>
                                      <p:to>
                                        <p:strVal val="visible"/>
                                      </p:to>
                                    </p:set>
                                    <p:animEffect transition="in" filter="wipe(left)">
                                      <p:cBhvr>
                                        <p:cTn id="75" dur="500"/>
                                        <p:tgtEl>
                                          <p:spTgt spid="6">
                                            <p:graphicEl>
                                              <a:dgm id="{2F5FF8E6-5A78-47A8-8C9E-09919476D580}"/>
                                            </p:graphicEl>
                                          </p:spTgt>
                                        </p:tgtEl>
                                      </p:cBhvr>
                                    </p:animEffect>
                                  </p:childTnLst>
                                </p:cTn>
                              </p:par>
                            </p:childTnLst>
                          </p:cTn>
                        </p:par>
                        <p:par>
                          <p:cTn id="76" fill="hold">
                            <p:stCondLst>
                              <p:cond delay="2000"/>
                            </p:stCondLst>
                            <p:childTnLst>
                              <p:par>
                                <p:cTn id="77" presetID="22" presetClass="entr" presetSubtype="8" fill="hold" grpId="0" nodeType="afterEffect">
                                  <p:stCondLst>
                                    <p:cond delay="0"/>
                                  </p:stCondLst>
                                  <p:childTnLst>
                                    <p:set>
                                      <p:cBhvr>
                                        <p:cTn id="78" dur="1" fill="hold">
                                          <p:stCondLst>
                                            <p:cond delay="0"/>
                                          </p:stCondLst>
                                        </p:cTn>
                                        <p:tgtEl>
                                          <p:spTgt spid="6">
                                            <p:graphicEl>
                                              <a:dgm id="{A3859540-128D-4FFA-8E80-BA5A43133E3E}"/>
                                            </p:graphicEl>
                                          </p:spTgt>
                                        </p:tgtEl>
                                        <p:attrNameLst>
                                          <p:attrName>style.visibility</p:attrName>
                                        </p:attrNameLst>
                                      </p:cBhvr>
                                      <p:to>
                                        <p:strVal val="visible"/>
                                      </p:to>
                                    </p:set>
                                    <p:animEffect transition="in" filter="wipe(left)">
                                      <p:cBhvr>
                                        <p:cTn id="79" dur="500"/>
                                        <p:tgtEl>
                                          <p:spTgt spid="6">
                                            <p:graphicEl>
                                              <a:dgm id="{A3859540-128D-4FFA-8E80-BA5A43133E3E}"/>
                                            </p:graphicEl>
                                          </p:spTgt>
                                        </p:tgtEl>
                                      </p:cBhvr>
                                    </p:animEffect>
                                  </p:childTnLst>
                                </p:cTn>
                              </p:par>
                            </p:childTnLst>
                          </p:cTn>
                        </p:par>
                        <p:par>
                          <p:cTn id="80" fill="hold">
                            <p:stCondLst>
                              <p:cond delay="2500"/>
                            </p:stCondLst>
                            <p:childTnLst>
                              <p:par>
                                <p:cTn id="81" presetID="22" presetClass="entr" presetSubtype="8" fill="hold" grpId="0" nodeType="afterEffect">
                                  <p:stCondLst>
                                    <p:cond delay="0"/>
                                  </p:stCondLst>
                                  <p:childTnLst>
                                    <p:set>
                                      <p:cBhvr>
                                        <p:cTn id="82" dur="1" fill="hold">
                                          <p:stCondLst>
                                            <p:cond delay="0"/>
                                          </p:stCondLst>
                                        </p:cTn>
                                        <p:tgtEl>
                                          <p:spTgt spid="6">
                                            <p:graphicEl>
                                              <a:dgm id="{60E40B20-8B57-47AD-9FF3-4D32BE8820EB}"/>
                                            </p:graphicEl>
                                          </p:spTgt>
                                        </p:tgtEl>
                                        <p:attrNameLst>
                                          <p:attrName>style.visibility</p:attrName>
                                        </p:attrNameLst>
                                      </p:cBhvr>
                                      <p:to>
                                        <p:strVal val="visible"/>
                                      </p:to>
                                    </p:set>
                                    <p:animEffect transition="in" filter="wipe(left)">
                                      <p:cBhvr>
                                        <p:cTn id="83" dur="500"/>
                                        <p:tgtEl>
                                          <p:spTgt spid="6">
                                            <p:graphicEl>
                                              <a:dgm id="{60E40B20-8B57-47AD-9FF3-4D32BE8820EB}"/>
                                            </p:graphicEl>
                                          </p:spTgt>
                                        </p:tgtEl>
                                      </p:cBhvr>
                                    </p:animEffect>
                                  </p:childTnLst>
                                </p:cTn>
                              </p:par>
                            </p:childTnLst>
                          </p:cTn>
                        </p:par>
                        <p:par>
                          <p:cTn id="84" fill="hold">
                            <p:stCondLst>
                              <p:cond delay="3000"/>
                            </p:stCondLst>
                            <p:childTnLst>
                              <p:par>
                                <p:cTn id="85" presetID="22" presetClass="entr" presetSubtype="8" fill="hold" grpId="0" nodeType="afterEffect">
                                  <p:stCondLst>
                                    <p:cond delay="0"/>
                                  </p:stCondLst>
                                  <p:childTnLst>
                                    <p:set>
                                      <p:cBhvr>
                                        <p:cTn id="86" dur="1" fill="hold">
                                          <p:stCondLst>
                                            <p:cond delay="0"/>
                                          </p:stCondLst>
                                        </p:cTn>
                                        <p:tgtEl>
                                          <p:spTgt spid="6">
                                            <p:graphicEl>
                                              <a:dgm id="{0AA367E0-8AE8-4689-B5D5-FD158425D7E0}"/>
                                            </p:graphicEl>
                                          </p:spTgt>
                                        </p:tgtEl>
                                        <p:attrNameLst>
                                          <p:attrName>style.visibility</p:attrName>
                                        </p:attrNameLst>
                                      </p:cBhvr>
                                      <p:to>
                                        <p:strVal val="visible"/>
                                      </p:to>
                                    </p:set>
                                    <p:animEffect transition="in" filter="wipe(left)">
                                      <p:cBhvr>
                                        <p:cTn id="87" dur="500"/>
                                        <p:tgtEl>
                                          <p:spTgt spid="6">
                                            <p:graphicEl>
                                              <a:dgm id="{0AA367E0-8AE8-4689-B5D5-FD158425D7E0}"/>
                                            </p:graphicEl>
                                          </p:spTgt>
                                        </p:tgtEl>
                                      </p:cBhvr>
                                    </p:animEffect>
                                  </p:childTnLst>
                                </p:cTn>
                              </p:par>
                            </p:childTnLst>
                          </p:cTn>
                        </p:par>
                        <p:par>
                          <p:cTn id="88" fill="hold">
                            <p:stCondLst>
                              <p:cond delay="3500"/>
                            </p:stCondLst>
                            <p:childTnLst>
                              <p:par>
                                <p:cTn id="89" presetID="22" presetClass="entr" presetSubtype="8" fill="hold" grpId="0" nodeType="afterEffect">
                                  <p:stCondLst>
                                    <p:cond delay="0"/>
                                  </p:stCondLst>
                                  <p:childTnLst>
                                    <p:set>
                                      <p:cBhvr>
                                        <p:cTn id="90" dur="1" fill="hold">
                                          <p:stCondLst>
                                            <p:cond delay="0"/>
                                          </p:stCondLst>
                                        </p:cTn>
                                        <p:tgtEl>
                                          <p:spTgt spid="6">
                                            <p:graphicEl>
                                              <a:dgm id="{A5B278F7-017F-42A7-B777-259D82470C55}"/>
                                            </p:graphicEl>
                                          </p:spTgt>
                                        </p:tgtEl>
                                        <p:attrNameLst>
                                          <p:attrName>style.visibility</p:attrName>
                                        </p:attrNameLst>
                                      </p:cBhvr>
                                      <p:to>
                                        <p:strVal val="visible"/>
                                      </p:to>
                                    </p:set>
                                    <p:animEffect transition="in" filter="wipe(left)">
                                      <p:cBhvr>
                                        <p:cTn id="91" dur="500"/>
                                        <p:tgtEl>
                                          <p:spTgt spid="6">
                                            <p:graphicEl>
                                              <a:dgm id="{A5B278F7-017F-42A7-B777-259D82470C55}"/>
                                            </p:graphicEl>
                                          </p:spTgt>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grpId="0" nodeType="clickEffect">
                                  <p:stCondLst>
                                    <p:cond delay="0"/>
                                  </p:stCondLst>
                                  <p:childTnLst>
                                    <p:set>
                                      <p:cBhvr>
                                        <p:cTn id="95" dur="1" fill="hold">
                                          <p:stCondLst>
                                            <p:cond delay="0"/>
                                          </p:stCondLst>
                                        </p:cTn>
                                        <p:tgtEl>
                                          <p:spTgt spid="6">
                                            <p:graphicEl>
                                              <a:dgm id="{D5470C27-53B4-4E4D-91C6-EE5C9D315903}"/>
                                            </p:graphicEl>
                                          </p:spTgt>
                                        </p:tgtEl>
                                        <p:attrNameLst>
                                          <p:attrName>style.visibility</p:attrName>
                                        </p:attrNameLst>
                                      </p:cBhvr>
                                      <p:to>
                                        <p:strVal val="visible"/>
                                      </p:to>
                                    </p:set>
                                    <p:animEffect transition="in" filter="wipe(left)">
                                      <p:cBhvr>
                                        <p:cTn id="96" dur="500"/>
                                        <p:tgtEl>
                                          <p:spTgt spid="6">
                                            <p:graphicEl>
                                              <a:dgm id="{D5470C27-53B4-4E4D-91C6-EE5C9D315903}"/>
                                            </p:graphicEl>
                                          </p:spTgt>
                                        </p:tgtEl>
                                      </p:cBhvr>
                                    </p:animEffect>
                                  </p:childTnLst>
                                </p:cTn>
                              </p:par>
                            </p:childTnLst>
                          </p:cTn>
                        </p:par>
                        <p:par>
                          <p:cTn id="97" fill="hold">
                            <p:stCondLst>
                              <p:cond delay="500"/>
                            </p:stCondLst>
                            <p:childTnLst>
                              <p:par>
                                <p:cTn id="98" presetID="22" presetClass="entr" presetSubtype="8" fill="hold" grpId="0" nodeType="afterEffect">
                                  <p:stCondLst>
                                    <p:cond delay="0"/>
                                  </p:stCondLst>
                                  <p:childTnLst>
                                    <p:set>
                                      <p:cBhvr>
                                        <p:cTn id="99" dur="1" fill="hold">
                                          <p:stCondLst>
                                            <p:cond delay="0"/>
                                          </p:stCondLst>
                                        </p:cTn>
                                        <p:tgtEl>
                                          <p:spTgt spid="6">
                                            <p:graphicEl>
                                              <a:dgm id="{8FDA60A7-B85D-48C1-8B53-E65A57B30BD1}"/>
                                            </p:graphicEl>
                                          </p:spTgt>
                                        </p:tgtEl>
                                        <p:attrNameLst>
                                          <p:attrName>style.visibility</p:attrName>
                                        </p:attrNameLst>
                                      </p:cBhvr>
                                      <p:to>
                                        <p:strVal val="visible"/>
                                      </p:to>
                                    </p:set>
                                    <p:animEffect transition="in" filter="wipe(left)">
                                      <p:cBhvr>
                                        <p:cTn id="100" dur="500"/>
                                        <p:tgtEl>
                                          <p:spTgt spid="6">
                                            <p:graphicEl>
                                              <a:dgm id="{8FDA60A7-B85D-48C1-8B53-E65A57B30BD1}"/>
                                            </p:graphicEl>
                                          </p:spTgt>
                                        </p:tgtEl>
                                      </p:cBhvr>
                                    </p:animEffect>
                                  </p:childTnLst>
                                </p:cTn>
                              </p:par>
                            </p:childTnLst>
                          </p:cTn>
                        </p:par>
                        <p:par>
                          <p:cTn id="101" fill="hold">
                            <p:stCondLst>
                              <p:cond delay="1000"/>
                            </p:stCondLst>
                            <p:childTnLst>
                              <p:par>
                                <p:cTn id="102" presetID="22" presetClass="entr" presetSubtype="8" fill="hold" grpId="0" nodeType="afterEffect">
                                  <p:stCondLst>
                                    <p:cond delay="0"/>
                                  </p:stCondLst>
                                  <p:childTnLst>
                                    <p:set>
                                      <p:cBhvr>
                                        <p:cTn id="103" dur="1" fill="hold">
                                          <p:stCondLst>
                                            <p:cond delay="0"/>
                                          </p:stCondLst>
                                        </p:cTn>
                                        <p:tgtEl>
                                          <p:spTgt spid="6">
                                            <p:graphicEl>
                                              <a:dgm id="{0F8A18B2-EF59-480D-A7D0-D1E1024EB48A}"/>
                                            </p:graphicEl>
                                          </p:spTgt>
                                        </p:tgtEl>
                                        <p:attrNameLst>
                                          <p:attrName>style.visibility</p:attrName>
                                        </p:attrNameLst>
                                      </p:cBhvr>
                                      <p:to>
                                        <p:strVal val="visible"/>
                                      </p:to>
                                    </p:set>
                                    <p:animEffect transition="in" filter="wipe(left)">
                                      <p:cBhvr>
                                        <p:cTn id="104" dur="500"/>
                                        <p:tgtEl>
                                          <p:spTgt spid="6">
                                            <p:graphicEl>
                                              <a:dgm id="{0F8A18B2-EF59-480D-A7D0-D1E1024EB48A}"/>
                                            </p:graphicEl>
                                          </p:spTgt>
                                        </p:tgtEl>
                                      </p:cBhvr>
                                    </p:animEffect>
                                  </p:childTnLst>
                                </p:cTn>
                              </p:par>
                            </p:childTnLst>
                          </p:cTn>
                        </p:par>
                        <p:par>
                          <p:cTn id="105" fill="hold">
                            <p:stCondLst>
                              <p:cond delay="1500"/>
                            </p:stCondLst>
                            <p:childTnLst>
                              <p:par>
                                <p:cTn id="106" presetID="22" presetClass="entr" presetSubtype="8" fill="hold" grpId="0" nodeType="afterEffect">
                                  <p:stCondLst>
                                    <p:cond delay="0"/>
                                  </p:stCondLst>
                                  <p:childTnLst>
                                    <p:set>
                                      <p:cBhvr>
                                        <p:cTn id="107" dur="1" fill="hold">
                                          <p:stCondLst>
                                            <p:cond delay="0"/>
                                          </p:stCondLst>
                                        </p:cTn>
                                        <p:tgtEl>
                                          <p:spTgt spid="6">
                                            <p:graphicEl>
                                              <a:dgm id="{15411B08-3921-4036-B513-57DE4F5F450B}"/>
                                            </p:graphicEl>
                                          </p:spTgt>
                                        </p:tgtEl>
                                        <p:attrNameLst>
                                          <p:attrName>style.visibility</p:attrName>
                                        </p:attrNameLst>
                                      </p:cBhvr>
                                      <p:to>
                                        <p:strVal val="visible"/>
                                      </p:to>
                                    </p:set>
                                    <p:animEffect transition="in" filter="wipe(left)">
                                      <p:cBhvr>
                                        <p:cTn id="108" dur="500"/>
                                        <p:tgtEl>
                                          <p:spTgt spid="6">
                                            <p:graphicEl>
                                              <a:dgm id="{15411B08-3921-4036-B513-57DE4F5F450B}"/>
                                            </p:graphicEl>
                                          </p:spTgt>
                                        </p:tgtEl>
                                      </p:cBhvr>
                                    </p:animEffect>
                                  </p:childTnLst>
                                </p:cTn>
                              </p:par>
                            </p:childTnLst>
                          </p:cTn>
                        </p:par>
                        <p:par>
                          <p:cTn id="109" fill="hold">
                            <p:stCondLst>
                              <p:cond delay="2000"/>
                            </p:stCondLst>
                            <p:childTnLst>
                              <p:par>
                                <p:cTn id="110" presetID="22" presetClass="entr" presetSubtype="8" fill="hold" grpId="0" nodeType="afterEffect">
                                  <p:stCondLst>
                                    <p:cond delay="0"/>
                                  </p:stCondLst>
                                  <p:childTnLst>
                                    <p:set>
                                      <p:cBhvr>
                                        <p:cTn id="111" dur="1" fill="hold">
                                          <p:stCondLst>
                                            <p:cond delay="0"/>
                                          </p:stCondLst>
                                        </p:cTn>
                                        <p:tgtEl>
                                          <p:spTgt spid="6">
                                            <p:graphicEl>
                                              <a:dgm id="{C6B803DD-8D9C-4AE4-8D5E-A7BEA3DF0DA5}"/>
                                            </p:graphicEl>
                                          </p:spTgt>
                                        </p:tgtEl>
                                        <p:attrNameLst>
                                          <p:attrName>style.visibility</p:attrName>
                                        </p:attrNameLst>
                                      </p:cBhvr>
                                      <p:to>
                                        <p:strVal val="visible"/>
                                      </p:to>
                                    </p:set>
                                    <p:animEffect transition="in" filter="wipe(left)">
                                      <p:cBhvr>
                                        <p:cTn id="112" dur="500"/>
                                        <p:tgtEl>
                                          <p:spTgt spid="6">
                                            <p:graphicEl>
                                              <a:dgm id="{C6B803DD-8D9C-4AE4-8D5E-A7BEA3DF0DA5}"/>
                                            </p:graphicEl>
                                          </p:spTgt>
                                        </p:tgtEl>
                                      </p:cBhvr>
                                    </p:animEffect>
                                  </p:childTnLst>
                                </p:cTn>
                              </p:par>
                            </p:childTnLst>
                          </p:cTn>
                        </p:par>
                        <p:par>
                          <p:cTn id="113" fill="hold">
                            <p:stCondLst>
                              <p:cond delay="2500"/>
                            </p:stCondLst>
                            <p:childTnLst>
                              <p:par>
                                <p:cTn id="114" presetID="22" presetClass="entr" presetSubtype="8" fill="hold" grpId="0" nodeType="afterEffect">
                                  <p:stCondLst>
                                    <p:cond delay="0"/>
                                  </p:stCondLst>
                                  <p:childTnLst>
                                    <p:set>
                                      <p:cBhvr>
                                        <p:cTn id="115" dur="1" fill="hold">
                                          <p:stCondLst>
                                            <p:cond delay="0"/>
                                          </p:stCondLst>
                                        </p:cTn>
                                        <p:tgtEl>
                                          <p:spTgt spid="6">
                                            <p:graphicEl>
                                              <a:dgm id="{D1A42F76-A61F-4128-84A9-44E4883CD033}"/>
                                            </p:graphicEl>
                                          </p:spTgt>
                                        </p:tgtEl>
                                        <p:attrNameLst>
                                          <p:attrName>style.visibility</p:attrName>
                                        </p:attrNameLst>
                                      </p:cBhvr>
                                      <p:to>
                                        <p:strVal val="visible"/>
                                      </p:to>
                                    </p:set>
                                    <p:animEffect transition="in" filter="wipe(left)">
                                      <p:cBhvr>
                                        <p:cTn id="116" dur="500"/>
                                        <p:tgtEl>
                                          <p:spTgt spid="6">
                                            <p:graphicEl>
                                              <a:dgm id="{D1A42F76-A61F-4128-84A9-44E4883CD033}"/>
                                            </p:graphicEl>
                                          </p:spTgt>
                                        </p:tgtEl>
                                      </p:cBhvr>
                                    </p:animEffect>
                                  </p:childTnLst>
                                </p:cTn>
                              </p:par>
                            </p:childTnLst>
                          </p:cTn>
                        </p:par>
                        <p:par>
                          <p:cTn id="117" fill="hold">
                            <p:stCondLst>
                              <p:cond delay="3000"/>
                            </p:stCondLst>
                            <p:childTnLst>
                              <p:par>
                                <p:cTn id="118" presetID="22" presetClass="entr" presetSubtype="8" fill="hold" grpId="0" nodeType="afterEffect">
                                  <p:stCondLst>
                                    <p:cond delay="0"/>
                                  </p:stCondLst>
                                  <p:childTnLst>
                                    <p:set>
                                      <p:cBhvr>
                                        <p:cTn id="119" dur="1" fill="hold">
                                          <p:stCondLst>
                                            <p:cond delay="0"/>
                                          </p:stCondLst>
                                        </p:cTn>
                                        <p:tgtEl>
                                          <p:spTgt spid="6">
                                            <p:graphicEl>
                                              <a:dgm id="{B84FD377-7275-4E6C-B097-5A2B5432B4C0}"/>
                                            </p:graphicEl>
                                          </p:spTgt>
                                        </p:tgtEl>
                                        <p:attrNameLst>
                                          <p:attrName>style.visibility</p:attrName>
                                        </p:attrNameLst>
                                      </p:cBhvr>
                                      <p:to>
                                        <p:strVal val="visible"/>
                                      </p:to>
                                    </p:set>
                                    <p:animEffect transition="in" filter="wipe(left)">
                                      <p:cBhvr>
                                        <p:cTn id="120" dur="500"/>
                                        <p:tgtEl>
                                          <p:spTgt spid="6">
                                            <p:graphicEl>
                                              <a:dgm id="{B84FD377-7275-4E6C-B097-5A2B5432B4C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uiExpand="1">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800" dirty="0"/>
              <a:t>債権法の体系</a:t>
            </a:r>
            <a:endParaRPr kumimoji="1" lang="ja-JP" altLang="en-US" sz="48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graphicFrame>
        <p:nvGraphicFramePr>
          <p:cNvPr id="6" name="図表 5"/>
          <p:cNvGraphicFramePr/>
          <p:nvPr>
            <p:extLst>
              <p:ext uri="{D42A27DB-BD31-4B8C-83A1-F6EECF244321}">
                <p14:modId xmlns:p14="http://schemas.microsoft.com/office/powerpoint/2010/main" val="1934572064"/>
              </p:ext>
            </p:extLst>
          </p:nvPr>
        </p:nvGraphicFramePr>
        <p:xfrm>
          <a:off x="611560" y="1484784"/>
          <a:ext cx="7920880"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47978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6">
                                            <p:graphicEl>
                                              <a:dgm id="{50C66117-8ABC-4680-8110-008BFC59A079}"/>
                                            </p:graphicEl>
                                          </p:spTgt>
                                        </p:tgtEl>
                                        <p:attrNameLst>
                                          <p:attrName>style.visibility</p:attrName>
                                        </p:attrNameLst>
                                      </p:cBhvr>
                                      <p:to>
                                        <p:strVal val="visible"/>
                                      </p:to>
                                    </p:set>
                                    <p:animEffect transition="in" filter="wipe(left)">
                                      <p:cBhvr>
                                        <p:cTn id="11" dur="500"/>
                                        <p:tgtEl>
                                          <p:spTgt spid="6">
                                            <p:graphicEl>
                                              <a:dgm id="{50C66117-8ABC-4680-8110-008BFC59A079}"/>
                                            </p:graphicEl>
                                          </p:spTgt>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6">
                                            <p:graphicEl>
                                              <a:dgm id="{EC52409F-3403-4364-A8E6-0B6825FC4C1E}"/>
                                            </p:graphicEl>
                                          </p:spTgt>
                                        </p:tgtEl>
                                        <p:attrNameLst>
                                          <p:attrName>style.visibility</p:attrName>
                                        </p:attrNameLst>
                                      </p:cBhvr>
                                      <p:to>
                                        <p:strVal val="visible"/>
                                      </p:to>
                                    </p:set>
                                    <p:animEffect transition="in" filter="wipe(left)">
                                      <p:cBhvr>
                                        <p:cTn id="15" dur="500"/>
                                        <p:tgtEl>
                                          <p:spTgt spid="6">
                                            <p:graphicEl>
                                              <a:dgm id="{EC52409F-3403-4364-A8E6-0B6825FC4C1E}"/>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
                                            <p:graphicEl>
                                              <a:dgm id="{4F2F28BE-CCCD-4D17-94C5-6CCB9DBDB964}"/>
                                            </p:graphicEl>
                                          </p:spTgt>
                                        </p:tgtEl>
                                        <p:attrNameLst>
                                          <p:attrName>style.visibility</p:attrName>
                                        </p:attrNameLst>
                                      </p:cBhvr>
                                      <p:to>
                                        <p:strVal val="visible"/>
                                      </p:to>
                                    </p:set>
                                    <p:animEffect transition="in" filter="wipe(left)">
                                      <p:cBhvr>
                                        <p:cTn id="20" dur="500"/>
                                        <p:tgtEl>
                                          <p:spTgt spid="6">
                                            <p:graphicEl>
                                              <a:dgm id="{4F2F28BE-CCCD-4D17-94C5-6CCB9DBDB964}"/>
                                            </p:graphicEl>
                                          </p:spTgt>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6">
                                            <p:graphicEl>
                                              <a:dgm id="{6F1C6E94-4E30-4C71-B311-B4E700491230}"/>
                                            </p:graphicEl>
                                          </p:spTgt>
                                        </p:tgtEl>
                                        <p:attrNameLst>
                                          <p:attrName>style.visibility</p:attrName>
                                        </p:attrNameLst>
                                      </p:cBhvr>
                                      <p:to>
                                        <p:strVal val="visible"/>
                                      </p:to>
                                    </p:set>
                                    <p:animEffect transition="in" filter="wipe(left)">
                                      <p:cBhvr>
                                        <p:cTn id="24" dur="500"/>
                                        <p:tgtEl>
                                          <p:spTgt spid="6">
                                            <p:graphicEl>
                                              <a:dgm id="{6F1C6E94-4E30-4C71-B311-B4E700491230}"/>
                                            </p:graphicEl>
                                          </p:spTgt>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6">
                                            <p:graphicEl>
                                              <a:dgm id="{AED904E8-F7AB-4978-A7DD-AC6CE3010BAA}"/>
                                            </p:graphicEl>
                                          </p:spTgt>
                                        </p:tgtEl>
                                        <p:attrNameLst>
                                          <p:attrName>style.visibility</p:attrName>
                                        </p:attrNameLst>
                                      </p:cBhvr>
                                      <p:to>
                                        <p:strVal val="visible"/>
                                      </p:to>
                                    </p:set>
                                    <p:animEffect transition="in" filter="wipe(left)">
                                      <p:cBhvr>
                                        <p:cTn id="28" dur="500"/>
                                        <p:tgtEl>
                                          <p:spTgt spid="6">
                                            <p:graphicEl>
                                              <a:dgm id="{AED904E8-F7AB-4978-A7DD-AC6CE3010BAA}"/>
                                            </p:graphicEl>
                                          </p:spTgt>
                                        </p:tgtEl>
                                      </p:cBhvr>
                                    </p:animEffect>
                                  </p:childTnLst>
                                </p:cTn>
                              </p:par>
                            </p:childTnLst>
                          </p:cTn>
                        </p:par>
                        <p:par>
                          <p:cTn id="29" fill="hold">
                            <p:stCondLst>
                              <p:cond delay="1500"/>
                            </p:stCondLst>
                            <p:childTnLst>
                              <p:par>
                                <p:cTn id="30" presetID="22" presetClass="entr" presetSubtype="8" fill="hold" grpId="0" nodeType="afterEffect">
                                  <p:stCondLst>
                                    <p:cond delay="0"/>
                                  </p:stCondLst>
                                  <p:childTnLst>
                                    <p:set>
                                      <p:cBhvr>
                                        <p:cTn id="31" dur="1" fill="hold">
                                          <p:stCondLst>
                                            <p:cond delay="0"/>
                                          </p:stCondLst>
                                        </p:cTn>
                                        <p:tgtEl>
                                          <p:spTgt spid="6">
                                            <p:graphicEl>
                                              <a:dgm id="{51372532-6BAA-45F3-A56C-217EFE4EDCF2}"/>
                                            </p:graphicEl>
                                          </p:spTgt>
                                        </p:tgtEl>
                                        <p:attrNameLst>
                                          <p:attrName>style.visibility</p:attrName>
                                        </p:attrNameLst>
                                      </p:cBhvr>
                                      <p:to>
                                        <p:strVal val="visible"/>
                                      </p:to>
                                    </p:set>
                                    <p:animEffect transition="in" filter="wipe(left)">
                                      <p:cBhvr>
                                        <p:cTn id="32" dur="500"/>
                                        <p:tgtEl>
                                          <p:spTgt spid="6">
                                            <p:graphicEl>
                                              <a:dgm id="{51372532-6BAA-45F3-A56C-217EFE4EDCF2}"/>
                                            </p:graphicEl>
                                          </p:spTgt>
                                        </p:tgtEl>
                                      </p:cBhvr>
                                    </p:animEffect>
                                  </p:childTnLst>
                                </p:cTn>
                              </p:par>
                            </p:childTnLst>
                          </p:cTn>
                        </p:par>
                        <p:par>
                          <p:cTn id="33" fill="hold">
                            <p:stCondLst>
                              <p:cond delay="2000"/>
                            </p:stCondLst>
                            <p:childTnLst>
                              <p:par>
                                <p:cTn id="34" presetID="22" presetClass="entr" presetSubtype="8" fill="hold" grpId="0" nodeType="afterEffect">
                                  <p:stCondLst>
                                    <p:cond delay="0"/>
                                  </p:stCondLst>
                                  <p:childTnLst>
                                    <p:set>
                                      <p:cBhvr>
                                        <p:cTn id="35" dur="1" fill="hold">
                                          <p:stCondLst>
                                            <p:cond delay="0"/>
                                          </p:stCondLst>
                                        </p:cTn>
                                        <p:tgtEl>
                                          <p:spTgt spid="6">
                                            <p:graphicEl>
                                              <a:dgm id="{AFC472D5-E6E9-4F58-A87A-4D221720BF92}"/>
                                            </p:graphicEl>
                                          </p:spTgt>
                                        </p:tgtEl>
                                        <p:attrNameLst>
                                          <p:attrName>style.visibility</p:attrName>
                                        </p:attrNameLst>
                                      </p:cBhvr>
                                      <p:to>
                                        <p:strVal val="visible"/>
                                      </p:to>
                                    </p:set>
                                    <p:animEffect transition="in" filter="wipe(left)">
                                      <p:cBhvr>
                                        <p:cTn id="36" dur="500"/>
                                        <p:tgtEl>
                                          <p:spTgt spid="6">
                                            <p:graphicEl>
                                              <a:dgm id="{AFC472D5-E6E9-4F58-A87A-4D221720BF92}"/>
                                            </p:graphicEl>
                                          </p:spTgt>
                                        </p:tgtEl>
                                      </p:cBhvr>
                                    </p:animEffect>
                                  </p:childTnLst>
                                </p:cTn>
                              </p:par>
                            </p:childTnLst>
                          </p:cTn>
                        </p:par>
                        <p:par>
                          <p:cTn id="37" fill="hold">
                            <p:stCondLst>
                              <p:cond delay="2500"/>
                            </p:stCondLst>
                            <p:childTnLst>
                              <p:par>
                                <p:cTn id="38" presetID="22" presetClass="entr" presetSubtype="8" fill="hold" grpId="0" nodeType="afterEffect">
                                  <p:stCondLst>
                                    <p:cond delay="0"/>
                                  </p:stCondLst>
                                  <p:childTnLst>
                                    <p:set>
                                      <p:cBhvr>
                                        <p:cTn id="39" dur="1" fill="hold">
                                          <p:stCondLst>
                                            <p:cond delay="0"/>
                                          </p:stCondLst>
                                        </p:cTn>
                                        <p:tgtEl>
                                          <p:spTgt spid="6">
                                            <p:graphicEl>
                                              <a:dgm id="{F1049D93-2535-4544-AD2F-1E8B21AC0928}"/>
                                            </p:graphicEl>
                                          </p:spTgt>
                                        </p:tgtEl>
                                        <p:attrNameLst>
                                          <p:attrName>style.visibility</p:attrName>
                                        </p:attrNameLst>
                                      </p:cBhvr>
                                      <p:to>
                                        <p:strVal val="visible"/>
                                      </p:to>
                                    </p:set>
                                    <p:animEffect transition="in" filter="wipe(left)">
                                      <p:cBhvr>
                                        <p:cTn id="40" dur="500"/>
                                        <p:tgtEl>
                                          <p:spTgt spid="6">
                                            <p:graphicEl>
                                              <a:dgm id="{F1049D93-2535-4544-AD2F-1E8B21AC0928}"/>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6">
                                            <p:graphicEl>
                                              <a:dgm id="{B40A097F-2F07-44A8-BFBA-4D52E0D9ACDE}"/>
                                            </p:graphicEl>
                                          </p:spTgt>
                                        </p:tgtEl>
                                        <p:attrNameLst>
                                          <p:attrName>style.visibility</p:attrName>
                                        </p:attrNameLst>
                                      </p:cBhvr>
                                      <p:to>
                                        <p:strVal val="visible"/>
                                      </p:to>
                                    </p:set>
                                    <p:animEffect transition="in" filter="wipe(left)">
                                      <p:cBhvr>
                                        <p:cTn id="45" dur="500"/>
                                        <p:tgtEl>
                                          <p:spTgt spid="6">
                                            <p:graphicEl>
                                              <a:dgm id="{B40A097F-2F07-44A8-BFBA-4D52E0D9ACDE}"/>
                                            </p:graphicEl>
                                          </p:spTgt>
                                        </p:tgtEl>
                                      </p:cBhvr>
                                    </p:animEffect>
                                  </p:childTnLst>
                                </p:cTn>
                              </p:par>
                            </p:childTnLst>
                          </p:cTn>
                        </p:par>
                        <p:par>
                          <p:cTn id="46" fill="hold">
                            <p:stCondLst>
                              <p:cond delay="500"/>
                            </p:stCondLst>
                            <p:childTnLst>
                              <p:par>
                                <p:cTn id="47" presetID="22" presetClass="entr" presetSubtype="8" fill="hold" grpId="0" nodeType="afterEffect">
                                  <p:stCondLst>
                                    <p:cond delay="0"/>
                                  </p:stCondLst>
                                  <p:childTnLst>
                                    <p:set>
                                      <p:cBhvr>
                                        <p:cTn id="48" dur="1" fill="hold">
                                          <p:stCondLst>
                                            <p:cond delay="0"/>
                                          </p:stCondLst>
                                        </p:cTn>
                                        <p:tgtEl>
                                          <p:spTgt spid="6">
                                            <p:graphicEl>
                                              <a:dgm id="{3826C46C-C986-4EE7-BB24-3DC723A4EBE0}"/>
                                            </p:graphicEl>
                                          </p:spTgt>
                                        </p:tgtEl>
                                        <p:attrNameLst>
                                          <p:attrName>style.visibility</p:attrName>
                                        </p:attrNameLst>
                                      </p:cBhvr>
                                      <p:to>
                                        <p:strVal val="visible"/>
                                      </p:to>
                                    </p:set>
                                    <p:animEffect transition="in" filter="wipe(left)">
                                      <p:cBhvr>
                                        <p:cTn id="49" dur="500"/>
                                        <p:tgtEl>
                                          <p:spTgt spid="6">
                                            <p:graphicEl>
                                              <a:dgm id="{3826C46C-C986-4EE7-BB24-3DC723A4EBE0}"/>
                                            </p:graphic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6">
                                            <p:graphicEl>
                                              <a:dgm id="{A6501F0D-5C85-41C6-A7D2-B0EE6F64CECD}"/>
                                            </p:graphicEl>
                                          </p:spTgt>
                                        </p:tgtEl>
                                        <p:attrNameLst>
                                          <p:attrName>style.visibility</p:attrName>
                                        </p:attrNameLst>
                                      </p:cBhvr>
                                      <p:to>
                                        <p:strVal val="visible"/>
                                      </p:to>
                                    </p:set>
                                    <p:animEffect transition="in" filter="wipe(left)">
                                      <p:cBhvr>
                                        <p:cTn id="54" dur="500"/>
                                        <p:tgtEl>
                                          <p:spTgt spid="6">
                                            <p:graphicEl>
                                              <a:dgm id="{A6501F0D-5C85-41C6-A7D2-B0EE6F64CECD}"/>
                                            </p:graphicEl>
                                          </p:spTgt>
                                        </p:tgtEl>
                                      </p:cBhvr>
                                    </p:animEffect>
                                  </p:childTnLst>
                                </p:cTn>
                              </p:par>
                            </p:childTnLst>
                          </p:cTn>
                        </p:par>
                        <p:par>
                          <p:cTn id="55" fill="hold">
                            <p:stCondLst>
                              <p:cond delay="500"/>
                            </p:stCondLst>
                            <p:childTnLst>
                              <p:par>
                                <p:cTn id="56" presetID="22" presetClass="entr" presetSubtype="8" fill="hold" grpId="0" nodeType="afterEffect">
                                  <p:stCondLst>
                                    <p:cond delay="0"/>
                                  </p:stCondLst>
                                  <p:childTnLst>
                                    <p:set>
                                      <p:cBhvr>
                                        <p:cTn id="57" dur="1" fill="hold">
                                          <p:stCondLst>
                                            <p:cond delay="0"/>
                                          </p:stCondLst>
                                        </p:cTn>
                                        <p:tgtEl>
                                          <p:spTgt spid="6">
                                            <p:graphicEl>
                                              <a:dgm id="{4A48069D-0F8E-4B89-859E-895BBF7F8CF4}"/>
                                            </p:graphicEl>
                                          </p:spTgt>
                                        </p:tgtEl>
                                        <p:attrNameLst>
                                          <p:attrName>style.visibility</p:attrName>
                                        </p:attrNameLst>
                                      </p:cBhvr>
                                      <p:to>
                                        <p:strVal val="visible"/>
                                      </p:to>
                                    </p:set>
                                    <p:animEffect transition="in" filter="wipe(left)">
                                      <p:cBhvr>
                                        <p:cTn id="58" dur="500"/>
                                        <p:tgtEl>
                                          <p:spTgt spid="6">
                                            <p:graphicEl>
                                              <a:dgm id="{4A48069D-0F8E-4B89-859E-895BBF7F8CF4}"/>
                                            </p:graphic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6">
                                            <p:graphicEl>
                                              <a:dgm id="{3536FAA4-4367-42D4-87B7-DCF4A4055CC2}"/>
                                            </p:graphicEl>
                                          </p:spTgt>
                                        </p:tgtEl>
                                        <p:attrNameLst>
                                          <p:attrName>style.visibility</p:attrName>
                                        </p:attrNameLst>
                                      </p:cBhvr>
                                      <p:to>
                                        <p:strVal val="visible"/>
                                      </p:to>
                                    </p:set>
                                    <p:animEffect transition="in" filter="wipe(left)">
                                      <p:cBhvr>
                                        <p:cTn id="63" dur="500"/>
                                        <p:tgtEl>
                                          <p:spTgt spid="6">
                                            <p:graphicEl>
                                              <a:dgm id="{3536FAA4-4367-42D4-87B7-DCF4A4055CC2}"/>
                                            </p:graphicEl>
                                          </p:spTgt>
                                        </p:tgtEl>
                                      </p:cBhvr>
                                    </p:animEffect>
                                  </p:childTnLst>
                                </p:cTn>
                              </p:par>
                            </p:childTnLst>
                          </p:cTn>
                        </p:par>
                        <p:par>
                          <p:cTn id="64" fill="hold">
                            <p:stCondLst>
                              <p:cond delay="500"/>
                            </p:stCondLst>
                            <p:childTnLst>
                              <p:par>
                                <p:cTn id="65" presetID="22" presetClass="entr" presetSubtype="8" fill="hold" grpId="0" nodeType="afterEffect">
                                  <p:stCondLst>
                                    <p:cond delay="0"/>
                                  </p:stCondLst>
                                  <p:childTnLst>
                                    <p:set>
                                      <p:cBhvr>
                                        <p:cTn id="66" dur="1" fill="hold">
                                          <p:stCondLst>
                                            <p:cond delay="0"/>
                                          </p:stCondLst>
                                        </p:cTn>
                                        <p:tgtEl>
                                          <p:spTgt spid="6">
                                            <p:graphicEl>
                                              <a:dgm id="{B8117E8E-3454-4AB5-B327-DFD87125232E}"/>
                                            </p:graphicEl>
                                          </p:spTgt>
                                        </p:tgtEl>
                                        <p:attrNameLst>
                                          <p:attrName>style.visibility</p:attrName>
                                        </p:attrNameLst>
                                      </p:cBhvr>
                                      <p:to>
                                        <p:strVal val="visible"/>
                                      </p:to>
                                    </p:set>
                                    <p:animEffect transition="in" filter="wipe(left)">
                                      <p:cBhvr>
                                        <p:cTn id="67" dur="500"/>
                                        <p:tgtEl>
                                          <p:spTgt spid="6">
                                            <p:graphicEl>
                                              <a:dgm id="{B8117E8E-3454-4AB5-B327-DFD87125232E}"/>
                                            </p:graphicEl>
                                          </p:spTgt>
                                        </p:tgtEl>
                                      </p:cBhvr>
                                    </p:animEffect>
                                  </p:childTnLst>
                                </p:cTn>
                              </p:par>
                            </p:childTnLst>
                          </p:cTn>
                        </p:par>
                        <p:par>
                          <p:cTn id="68" fill="hold">
                            <p:stCondLst>
                              <p:cond delay="1000"/>
                            </p:stCondLst>
                            <p:childTnLst>
                              <p:par>
                                <p:cTn id="69" presetID="22" presetClass="entr" presetSubtype="8" fill="hold" grpId="0" nodeType="afterEffect">
                                  <p:stCondLst>
                                    <p:cond delay="0"/>
                                  </p:stCondLst>
                                  <p:childTnLst>
                                    <p:set>
                                      <p:cBhvr>
                                        <p:cTn id="70" dur="1" fill="hold">
                                          <p:stCondLst>
                                            <p:cond delay="0"/>
                                          </p:stCondLst>
                                        </p:cTn>
                                        <p:tgtEl>
                                          <p:spTgt spid="6">
                                            <p:graphicEl>
                                              <a:dgm id="{F5E33E5E-0710-4BED-9518-0E931384D54B}"/>
                                            </p:graphicEl>
                                          </p:spTgt>
                                        </p:tgtEl>
                                        <p:attrNameLst>
                                          <p:attrName>style.visibility</p:attrName>
                                        </p:attrNameLst>
                                      </p:cBhvr>
                                      <p:to>
                                        <p:strVal val="visible"/>
                                      </p:to>
                                    </p:set>
                                    <p:animEffect transition="in" filter="wipe(left)">
                                      <p:cBhvr>
                                        <p:cTn id="71" dur="500"/>
                                        <p:tgtEl>
                                          <p:spTgt spid="6">
                                            <p:graphicEl>
                                              <a:dgm id="{F5E33E5E-0710-4BED-9518-0E931384D54B}"/>
                                            </p:graphicEl>
                                          </p:spTgt>
                                        </p:tgtEl>
                                      </p:cBhvr>
                                    </p:animEffect>
                                  </p:childTnLst>
                                </p:cTn>
                              </p:par>
                            </p:childTnLst>
                          </p:cTn>
                        </p:par>
                        <p:par>
                          <p:cTn id="72" fill="hold">
                            <p:stCondLst>
                              <p:cond delay="1500"/>
                            </p:stCondLst>
                            <p:childTnLst>
                              <p:par>
                                <p:cTn id="73" presetID="22" presetClass="entr" presetSubtype="8" fill="hold" grpId="0" nodeType="afterEffect">
                                  <p:stCondLst>
                                    <p:cond delay="0"/>
                                  </p:stCondLst>
                                  <p:childTnLst>
                                    <p:set>
                                      <p:cBhvr>
                                        <p:cTn id="74" dur="1" fill="hold">
                                          <p:stCondLst>
                                            <p:cond delay="0"/>
                                          </p:stCondLst>
                                        </p:cTn>
                                        <p:tgtEl>
                                          <p:spTgt spid="6">
                                            <p:graphicEl>
                                              <a:dgm id="{E53E0BD2-449A-42D8-9458-CEB85495F108}"/>
                                            </p:graphicEl>
                                          </p:spTgt>
                                        </p:tgtEl>
                                        <p:attrNameLst>
                                          <p:attrName>style.visibility</p:attrName>
                                        </p:attrNameLst>
                                      </p:cBhvr>
                                      <p:to>
                                        <p:strVal val="visible"/>
                                      </p:to>
                                    </p:set>
                                    <p:animEffect transition="in" filter="wipe(left)">
                                      <p:cBhvr>
                                        <p:cTn id="75" dur="500"/>
                                        <p:tgtEl>
                                          <p:spTgt spid="6">
                                            <p:graphicEl>
                                              <a:dgm id="{E53E0BD2-449A-42D8-9458-CEB85495F108}"/>
                                            </p:graphicEl>
                                          </p:spTgt>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childTnLst>
                                    <p:set>
                                      <p:cBhvr>
                                        <p:cTn id="79" dur="1" fill="hold">
                                          <p:stCondLst>
                                            <p:cond delay="0"/>
                                          </p:stCondLst>
                                        </p:cTn>
                                        <p:tgtEl>
                                          <p:spTgt spid="6">
                                            <p:graphicEl>
                                              <a:dgm id="{F86B55EF-04DC-4C1C-9F95-5F696454D557}"/>
                                            </p:graphicEl>
                                          </p:spTgt>
                                        </p:tgtEl>
                                        <p:attrNameLst>
                                          <p:attrName>style.visibility</p:attrName>
                                        </p:attrNameLst>
                                      </p:cBhvr>
                                      <p:to>
                                        <p:strVal val="visible"/>
                                      </p:to>
                                    </p:set>
                                    <p:animEffect transition="in" filter="wipe(left)">
                                      <p:cBhvr>
                                        <p:cTn id="80" dur="500"/>
                                        <p:tgtEl>
                                          <p:spTgt spid="6">
                                            <p:graphicEl>
                                              <a:dgm id="{F86B55EF-04DC-4C1C-9F95-5F696454D557}"/>
                                            </p:graphicEl>
                                          </p:spTgt>
                                        </p:tgtEl>
                                      </p:cBhvr>
                                    </p:animEffect>
                                  </p:childTnLst>
                                </p:cTn>
                              </p:par>
                            </p:childTnLst>
                          </p:cTn>
                        </p:par>
                        <p:par>
                          <p:cTn id="81" fill="hold">
                            <p:stCondLst>
                              <p:cond delay="500"/>
                            </p:stCondLst>
                            <p:childTnLst>
                              <p:par>
                                <p:cTn id="82" presetID="22" presetClass="entr" presetSubtype="8" fill="hold" grpId="0" nodeType="afterEffect">
                                  <p:stCondLst>
                                    <p:cond delay="0"/>
                                  </p:stCondLst>
                                  <p:childTnLst>
                                    <p:set>
                                      <p:cBhvr>
                                        <p:cTn id="83" dur="1" fill="hold">
                                          <p:stCondLst>
                                            <p:cond delay="0"/>
                                          </p:stCondLst>
                                        </p:cTn>
                                        <p:tgtEl>
                                          <p:spTgt spid="6">
                                            <p:graphicEl>
                                              <a:dgm id="{EC6651C1-7689-4591-BCEC-3F23C90533AB}"/>
                                            </p:graphicEl>
                                          </p:spTgt>
                                        </p:tgtEl>
                                        <p:attrNameLst>
                                          <p:attrName>style.visibility</p:attrName>
                                        </p:attrNameLst>
                                      </p:cBhvr>
                                      <p:to>
                                        <p:strVal val="visible"/>
                                      </p:to>
                                    </p:set>
                                    <p:animEffect transition="in" filter="wipe(left)">
                                      <p:cBhvr>
                                        <p:cTn id="84" dur="500"/>
                                        <p:tgtEl>
                                          <p:spTgt spid="6">
                                            <p:graphicEl>
                                              <a:dgm id="{EC6651C1-7689-4591-BCEC-3F23C90533AB}"/>
                                            </p:graphicEl>
                                          </p:spTgt>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6">
                                            <p:graphicEl>
                                              <a:dgm id="{0F89BE2A-0491-498F-A1C3-AA05039D124D}"/>
                                            </p:graphicEl>
                                          </p:spTgt>
                                        </p:tgtEl>
                                        <p:attrNameLst>
                                          <p:attrName>style.visibility</p:attrName>
                                        </p:attrNameLst>
                                      </p:cBhvr>
                                      <p:to>
                                        <p:strVal val="visible"/>
                                      </p:to>
                                    </p:set>
                                    <p:animEffect transition="in" filter="wipe(left)">
                                      <p:cBhvr>
                                        <p:cTn id="89" dur="500"/>
                                        <p:tgtEl>
                                          <p:spTgt spid="6">
                                            <p:graphicEl>
                                              <a:dgm id="{0F89BE2A-0491-498F-A1C3-AA05039D124D}"/>
                                            </p:graphicEl>
                                          </p:spTgt>
                                        </p:tgtEl>
                                      </p:cBhvr>
                                    </p:animEffect>
                                  </p:childTnLst>
                                </p:cTn>
                              </p:par>
                            </p:childTnLst>
                          </p:cTn>
                        </p:par>
                        <p:par>
                          <p:cTn id="90" fill="hold">
                            <p:stCondLst>
                              <p:cond delay="500"/>
                            </p:stCondLst>
                            <p:childTnLst>
                              <p:par>
                                <p:cTn id="91" presetID="22" presetClass="entr" presetSubtype="8" fill="hold" grpId="0" nodeType="afterEffect">
                                  <p:stCondLst>
                                    <p:cond delay="0"/>
                                  </p:stCondLst>
                                  <p:childTnLst>
                                    <p:set>
                                      <p:cBhvr>
                                        <p:cTn id="92" dur="1" fill="hold">
                                          <p:stCondLst>
                                            <p:cond delay="0"/>
                                          </p:stCondLst>
                                        </p:cTn>
                                        <p:tgtEl>
                                          <p:spTgt spid="6">
                                            <p:graphicEl>
                                              <a:dgm id="{E2907EEE-1CBE-4242-8349-5009F2E90830}"/>
                                            </p:graphicEl>
                                          </p:spTgt>
                                        </p:tgtEl>
                                        <p:attrNameLst>
                                          <p:attrName>style.visibility</p:attrName>
                                        </p:attrNameLst>
                                      </p:cBhvr>
                                      <p:to>
                                        <p:strVal val="visible"/>
                                      </p:to>
                                    </p:set>
                                    <p:animEffect transition="in" filter="wipe(left)">
                                      <p:cBhvr>
                                        <p:cTn id="93" dur="500"/>
                                        <p:tgtEl>
                                          <p:spTgt spid="6">
                                            <p:graphicEl>
                                              <a:dgm id="{E2907EEE-1CBE-4242-8349-5009F2E90830}"/>
                                            </p:graphicEl>
                                          </p:spTgt>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childTnLst>
                                    <p:set>
                                      <p:cBhvr>
                                        <p:cTn id="97" dur="1" fill="hold">
                                          <p:stCondLst>
                                            <p:cond delay="0"/>
                                          </p:stCondLst>
                                        </p:cTn>
                                        <p:tgtEl>
                                          <p:spTgt spid="6">
                                            <p:graphicEl>
                                              <a:dgm id="{856AB8E6-8B4D-4394-B835-17EFE26BD3E6}"/>
                                            </p:graphicEl>
                                          </p:spTgt>
                                        </p:tgtEl>
                                        <p:attrNameLst>
                                          <p:attrName>style.visibility</p:attrName>
                                        </p:attrNameLst>
                                      </p:cBhvr>
                                      <p:to>
                                        <p:strVal val="visible"/>
                                      </p:to>
                                    </p:set>
                                    <p:animEffect transition="in" filter="wipe(left)">
                                      <p:cBhvr>
                                        <p:cTn id="98" dur="500"/>
                                        <p:tgtEl>
                                          <p:spTgt spid="6">
                                            <p:graphicEl>
                                              <a:dgm id="{856AB8E6-8B4D-4394-B835-17EFE26BD3E6}"/>
                                            </p:graphicEl>
                                          </p:spTgt>
                                        </p:tgtEl>
                                      </p:cBhvr>
                                    </p:animEffect>
                                  </p:childTnLst>
                                </p:cTn>
                              </p:par>
                            </p:childTnLst>
                          </p:cTn>
                        </p:par>
                        <p:par>
                          <p:cTn id="99" fill="hold">
                            <p:stCondLst>
                              <p:cond delay="500"/>
                            </p:stCondLst>
                            <p:childTnLst>
                              <p:par>
                                <p:cTn id="100" presetID="22" presetClass="entr" presetSubtype="8" fill="hold" grpId="0" nodeType="afterEffect">
                                  <p:stCondLst>
                                    <p:cond delay="0"/>
                                  </p:stCondLst>
                                  <p:childTnLst>
                                    <p:set>
                                      <p:cBhvr>
                                        <p:cTn id="101" dur="1" fill="hold">
                                          <p:stCondLst>
                                            <p:cond delay="0"/>
                                          </p:stCondLst>
                                        </p:cTn>
                                        <p:tgtEl>
                                          <p:spTgt spid="6">
                                            <p:graphicEl>
                                              <a:dgm id="{787670A4-B0C5-44B3-B6F9-4B946AD19D25}"/>
                                            </p:graphicEl>
                                          </p:spTgt>
                                        </p:tgtEl>
                                        <p:attrNameLst>
                                          <p:attrName>style.visibility</p:attrName>
                                        </p:attrNameLst>
                                      </p:cBhvr>
                                      <p:to>
                                        <p:strVal val="visible"/>
                                      </p:to>
                                    </p:set>
                                    <p:animEffect transition="in" filter="wipe(left)">
                                      <p:cBhvr>
                                        <p:cTn id="102" dur="500"/>
                                        <p:tgtEl>
                                          <p:spTgt spid="6">
                                            <p:graphicEl>
                                              <a:dgm id="{787670A4-B0C5-44B3-B6F9-4B946AD19D25}"/>
                                            </p:graphic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childTnLst>
                                    <p:set>
                                      <p:cBhvr>
                                        <p:cTn id="106" dur="1" fill="hold">
                                          <p:stCondLst>
                                            <p:cond delay="0"/>
                                          </p:stCondLst>
                                        </p:cTn>
                                        <p:tgtEl>
                                          <p:spTgt spid="6">
                                            <p:graphicEl>
                                              <a:dgm id="{E6C74CE8-0F0C-48A8-8E7F-332A387DE5A0}"/>
                                            </p:graphicEl>
                                          </p:spTgt>
                                        </p:tgtEl>
                                        <p:attrNameLst>
                                          <p:attrName>style.visibility</p:attrName>
                                        </p:attrNameLst>
                                      </p:cBhvr>
                                      <p:to>
                                        <p:strVal val="visible"/>
                                      </p:to>
                                    </p:set>
                                    <p:animEffect transition="in" filter="wipe(left)">
                                      <p:cBhvr>
                                        <p:cTn id="107" dur="500"/>
                                        <p:tgtEl>
                                          <p:spTgt spid="6">
                                            <p:graphicEl>
                                              <a:dgm id="{E6C74CE8-0F0C-48A8-8E7F-332A387DE5A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uiExpand="1">
        <p:bldSub>
          <a:bldDgm bld="lvl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800" dirty="0"/>
              <a:t>債権と物権との区別</a:t>
            </a:r>
            <a:endParaRPr kumimoji="1" lang="ja-JP" altLang="en-US" sz="48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
        <p:nvSpPr>
          <p:cNvPr id="6" name="右矢印 5"/>
          <p:cNvSpPr/>
          <p:nvPr/>
        </p:nvSpPr>
        <p:spPr>
          <a:xfrm>
            <a:off x="3444924" y="2718686"/>
            <a:ext cx="136815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請求</a:t>
            </a:r>
            <a:endParaRPr kumimoji="1" lang="ja-JP" altLang="en-US" dirty="0"/>
          </a:p>
        </p:txBody>
      </p:sp>
      <p:sp>
        <p:nvSpPr>
          <p:cNvPr id="7" name="右矢印 6"/>
          <p:cNvSpPr/>
          <p:nvPr/>
        </p:nvSpPr>
        <p:spPr>
          <a:xfrm rot="19631625" flipH="1">
            <a:off x="5968944" y="3252943"/>
            <a:ext cx="2435000" cy="1142739"/>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ja-JP" altLang="en-US" dirty="0" smtClean="0"/>
              <a:t>掴取力</a:t>
            </a:r>
            <a:endParaRPr kumimoji="1" lang="en-US" altLang="ja-JP" dirty="0" smtClean="0"/>
          </a:p>
          <a:p>
            <a:pPr algn="ctr"/>
            <a:r>
              <a:rPr lang="ja-JP" altLang="en-US" dirty="0"/>
              <a:t>優先弁済権</a:t>
            </a:r>
            <a:endParaRPr kumimoji="1" lang="ja-JP" altLang="en-US" dirty="0"/>
          </a:p>
        </p:txBody>
      </p:sp>
      <p:sp>
        <p:nvSpPr>
          <p:cNvPr id="8" name="左矢印 7"/>
          <p:cNvSpPr/>
          <p:nvPr/>
        </p:nvSpPr>
        <p:spPr>
          <a:xfrm>
            <a:off x="6156176" y="2718686"/>
            <a:ext cx="1368152"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請求</a:t>
            </a:r>
            <a:endParaRPr kumimoji="1" lang="ja-JP" altLang="en-US" dirty="0"/>
          </a:p>
        </p:txBody>
      </p:sp>
      <p:sp>
        <p:nvSpPr>
          <p:cNvPr id="9" name="右矢印 8"/>
          <p:cNvSpPr/>
          <p:nvPr/>
        </p:nvSpPr>
        <p:spPr>
          <a:xfrm rot="1968375">
            <a:off x="2692076" y="3639299"/>
            <a:ext cx="2239475" cy="533095"/>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r"/>
            <a:r>
              <a:rPr kumimoji="1" lang="ja-JP" altLang="en-US" dirty="0" smtClean="0"/>
              <a:t>掴取力</a:t>
            </a:r>
            <a:r>
              <a:rPr kumimoji="1" lang="en-US" altLang="ja-JP" dirty="0" smtClean="0"/>
              <a:t>(</a:t>
            </a:r>
            <a:r>
              <a:rPr kumimoji="1" lang="ja-JP" altLang="en-US" dirty="0" smtClean="0"/>
              <a:t>強制執行</a:t>
            </a:r>
            <a:r>
              <a:rPr lang="en-US" altLang="ja-JP" dirty="0"/>
              <a:t>)</a:t>
            </a:r>
            <a:endParaRPr kumimoji="1" lang="ja-JP" altLang="en-US" dirty="0"/>
          </a:p>
        </p:txBody>
      </p:sp>
      <p:sp>
        <p:nvSpPr>
          <p:cNvPr id="10" name="円/楕円 9"/>
          <p:cNvSpPr/>
          <p:nvPr/>
        </p:nvSpPr>
        <p:spPr>
          <a:xfrm>
            <a:off x="539552" y="2600962"/>
            <a:ext cx="1368152" cy="79208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人</a:t>
            </a:r>
            <a:endParaRPr kumimoji="1" lang="ja-JP" altLang="en-US" dirty="0"/>
          </a:p>
        </p:txBody>
      </p:sp>
      <p:sp>
        <p:nvSpPr>
          <p:cNvPr id="11" name="正方形/長方形 10"/>
          <p:cNvSpPr/>
          <p:nvPr/>
        </p:nvSpPr>
        <p:spPr>
          <a:xfrm>
            <a:off x="539552" y="4473170"/>
            <a:ext cx="1440160" cy="72008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物</a:t>
            </a:r>
            <a:endParaRPr kumimoji="1" lang="ja-JP" altLang="en-US" dirty="0"/>
          </a:p>
        </p:txBody>
      </p:sp>
      <p:sp>
        <p:nvSpPr>
          <p:cNvPr id="12" name="下矢印 11"/>
          <p:cNvSpPr/>
          <p:nvPr/>
        </p:nvSpPr>
        <p:spPr>
          <a:xfrm>
            <a:off x="966430" y="3393050"/>
            <a:ext cx="586405" cy="1080120"/>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dirty="0" smtClean="0"/>
              <a:t>支配</a:t>
            </a:r>
            <a:endParaRPr kumimoji="1" lang="ja-JP" altLang="en-US" dirty="0"/>
          </a:p>
        </p:txBody>
      </p:sp>
      <p:sp>
        <p:nvSpPr>
          <p:cNvPr id="13" name="円/楕円 12"/>
          <p:cNvSpPr/>
          <p:nvPr/>
        </p:nvSpPr>
        <p:spPr>
          <a:xfrm>
            <a:off x="2195736" y="2600962"/>
            <a:ext cx="1368152" cy="79208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債権者</a:t>
            </a:r>
            <a:endParaRPr kumimoji="1" lang="ja-JP" altLang="en-US" dirty="0"/>
          </a:p>
        </p:txBody>
      </p:sp>
      <p:sp>
        <p:nvSpPr>
          <p:cNvPr id="14" name="円/楕円 13"/>
          <p:cNvSpPr/>
          <p:nvPr/>
        </p:nvSpPr>
        <p:spPr>
          <a:xfrm>
            <a:off x="4788024" y="2600962"/>
            <a:ext cx="1368152" cy="792088"/>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債務者</a:t>
            </a:r>
            <a:endParaRPr kumimoji="1" lang="ja-JP" altLang="en-US" dirty="0"/>
          </a:p>
        </p:txBody>
      </p:sp>
      <p:sp>
        <p:nvSpPr>
          <p:cNvPr id="15" name="下矢印 14"/>
          <p:cNvSpPr/>
          <p:nvPr/>
        </p:nvSpPr>
        <p:spPr>
          <a:xfrm>
            <a:off x="5178898" y="3393050"/>
            <a:ext cx="586405" cy="1080120"/>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dirty="0" smtClean="0"/>
              <a:t>支配</a:t>
            </a:r>
            <a:endParaRPr kumimoji="1" lang="ja-JP" altLang="en-US" dirty="0"/>
          </a:p>
        </p:txBody>
      </p:sp>
      <p:sp>
        <p:nvSpPr>
          <p:cNvPr id="16" name="正方形/長方形 15"/>
          <p:cNvSpPr/>
          <p:nvPr/>
        </p:nvSpPr>
        <p:spPr>
          <a:xfrm>
            <a:off x="4752020" y="4473170"/>
            <a:ext cx="1440160" cy="72008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物</a:t>
            </a:r>
            <a:endParaRPr kumimoji="1" lang="ja-JP" altLang="en-US" dirty="0"/>
          </a:p>
        </p:txBody>
      </p:sp>
      <p:sp>
        <p:nvSpPr>
          <p:cNvPr id="17" name="円/楕円 16"/>
          <p:cNvSpPr/>
          <p:nvPr/>
        </p:nvSpPr>
        <p:spPr>
          <a:xfrm>
            <a:off x="7452320" y="2600962"/>
            <a:ext cx="1368152" cy="79208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担保</a:t>
            </a:r>
            <a:endParaRPr lang="en-US" altLang="ja-JP" dirty="0" smtClean="0"/>
          </a:p>
          <a:p>
            <a:pPr algn="ctr"/>
            <a:r>
              <a:rPr lang="ja-JP" altLang="en-US" dirty="0" smtClean="0"/>
              <a:t>債権者</a:t>
            </a:r>
            <a:endParaRPr kumimoji="1" lang="ja-JP" altLang="en-US" dirty="0"/>
          </a:p>
        </p:txBody>
      </p:sp>
      <p:sp>
        <p:nvSpPr>
          <p:cNvPr id="18" name="テキスト ボックス 17"/>
          <p:cNvSpPr txBox="1"/>
          <p:nvPr/>
        </p:nvSpPr>
        <p:spPr>
          <a:xfrm>
            <a:off x="395536" y="2024898"/>
            <a:ext cx="1512168" cy="461665"/>
          </a:xfrm>
          <a:prstGeom prst="rect">
            <a:avLst/>
          </a:prstGeom>
          <a:noFill/>
        </p:spPr>
        <p:txBody>
          <a:bodyPr wrap="square" rtlCol="0">
            <a:spAutoFit/>
          </a:bodyPr>
          <a:lstStyle/>
          <a:p>
            <a:pPr algn="ctr"/>
            <a:r>
              <a:rPr kumimoji="1" lang="ja-JP" altLang="en-US" sz="2400" dirty="0" smtClean="0">
                <a:hlinkClick r:id="rId3" action="ppaction://hlinksldjump"/>
              </a:rPr>
              <a:t>物権</a:t>
            </a:r>
            <a:endParaRPr kumimoji="1" lang="ja-JP" altLang="en-US" sz="2400" dirty="0"/>
          </a:p>
        </p:txBody>
      </p:sp>
      <p:sp>
        <p:nvSpPr>
          <p:cNvPr id="19" name="テキスト ボックス 18"/>
          <p:cNvSpPr txBox="1"/>
          <p:nvPr/>
        </p:nvSpPr>
        <p:spPr>
          <a:xfrm>
            <a:off x="3059832" y="1988840"/>
            <a:ext cx="1512168" cy="461665"/>
          </a:xfrm>
          <a:prstGeom prst="rect">
            <a:avLst/>
          </a:prstGeom>
          <a:noFill/>
        </p:spPr>
        <p:txBody>
          <a:bodyPr wrap="square" rtlCol="0">
            <a:spAutoFit/>
          </a:bodyPr>
          <a:lstStyle/>
          <a:p>
            <a:pPr algn="ctr"/>
            <a:r>
              <a:rPr kumimoji="1" lang="ja-JP" altLang="en-US" sz="2400" dirty="0" smtClean="0">
                <a:hlinkClick r:id="rId4" action="ppaction://hlinksldjump"/>
              </a:rPr>
              <a:t>債権</a:t>
            </a:r>
            <a:endParaRPr kumimoji="1" lang="ja-JP" altLang="en-US" sz="2400" dirty="0"/>
          </a:p>
        </p:txBody>
      </p:sp>
      <p:sp>
        <p:nvSpPr>
          <p:cNvPr id="20" name="テキスト ボックス 19"/>
          <p:cNvSpPr txBox="1"/>
          <p:nvPr/>
        </p:nvSpPr>
        <p:spPr>
          <a:xfrm>
            <a:off x="6430360" y="2024898"/>
            <a:ext cx="1512168" cy="461665"/>
          </a:xfrm>
          <a:prstGeom prst="rect">
            <a:avLst/>
          </a:prstGeom>
          <a:noFill/>
        </p:spPr>
        <p:txBody>
          <a:bodyPr wrap="square" rtlCol="0">
            <a:spAutoFit/>
          </a:bodyPr>
          <a:lstStyle/>
          <a:p>
            <a:pPr algn="ctr"/>
            <a:r>
              <a:rPr kumimoji="1" lang="ja-JP" altLang="en-US" sz="2400" dirty="0" smtClean="0">
                <a:hlinkClick r:id="rId5" action="ppaction://hlinksldjump"/>
              </a:rPr>
              <a:t>担保物権</a:t>
            </a:r>
            <a:endParaRPr kumimoji="1" lang="ja-JP" altLang="en-US" sz="2400" dirty="0"/>
          </a:p>
        </p:txBody>
      </p:sp>
      <p:sp>
        <p:nvSpPr>
          <p:cNvPr id="21" name="テキスト ボックス 20"/>
          <p:cNvSpPr txBox="1"/>
          <p:nvPr/>
        </p:nvSpPr>
        <p:spPr>
          <a:xfrm>
            <a:off x="1403648" y="3501008"/>
            <a:ext cx="1326977" cy="646331"/>
          </a:xfrm>
          <a:prstGeom prst="rect">
            <a:avLst/>
          </a:prstGeom>
          <a:noFill/>
        </p:spPr>
        <p:txBody>
          <a:bodyPr wrap="square" rtlCol="0">
            <a:spAutoFit/>
          </a:bodyPr>
          <a:lstStyle/>
          <a:p>
            <a:r>
              <a:rPr lang="ja-JP" altLang="en-US" dirty="0" smtClean="0"/>
              <a:t>使用・収益</a:t>
            </a:r>
            <a:endParaRPr lang="en-US" altLang="ja-JP" dirty="0" smtClean="0"/>
          </a:p>
          <a:p>
            <a:r>
              <a:rPr kumimoji="1" lang="ja-JP" altLang="en-US" dirty="0" smtClean="0"/>
              <a:t>換価・処分</a:t>
            </a:r>
            <a:endParaRPr kumimoji="1" lang="ja-JP" altLang="en-US" dirty="0"/>
          </a:p>
        </p:txBody>
      </p:sp>
    </p:spTree>
    <p:extLst>
      <p:ext uri="{BB962C8B-B14F-4D97-AF65-F5344CB8AC3E}">
        <p14:creationId xmlns:p14="http://schemas.microsoft.com/office/powerpoint/2010/main" val="912479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par>
                          <p:cTn id="13" fill="hold">
                            <p:stCondLst>
                              <p:cond delay="500"/>
                            </p:stCondLst>
                            <p:childTnLst>
                              <p:par>
                                <p:cTn id="14" presetID="22" presetClass="entr" presetSubtype="8" fill="hold" grpId="0" nodeType="afterEffect">
                                  <p:stCondLst>
                                    <p:cond delay="25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par>
                          <p:cTn id="17" fill="hold">
                            <p:stCondLst>
                              <p:cond delay="1250"/>
                            </p:stCondLst>
                            <p:childTnLst>
                              <p:par>
                                <p:cTn id="18" presetID="22" presetClass="entr" presetSubtype="1" fill="hold" grpId="0" nodeType="afterEffect">
                                  <p:stCondLst>
                                    <p:cond delay="250"/>
                                  </p:stCondLst>
                                  <p:childTnLst>
                                    <p:set>
                                      <p:cBhvr>
                                        <p:cTn id="19" dur="1" fill="hold">
                                          <p:stCondLst>
                                            <p:cond delay="0"/>
                                          </p:stCondLst>
                                        </p:cTn>
                                        <p:tgtEl>
                                          <p:spTgt spid="12"/>
                                        </p:tgtEl>
                                        <p:attrNameLst>
                                          <p:attrName>style.visibility</p:attrName>
                                        </p:attrNameLst>
                                      </p:cBhvr>
                                      <p:to>
                                        <p:strVal val="visible"/>
                                      </p:to>
                                    </p:set>
                                    <p:animEffect transition="in" filter="wipe(up)">
                                      <p:cBhvr>
                                        <p:cTn id="20" dur="500"/>
                                        <p:tgtEl>
                                          <p:spTgt spid="12"/>
                                        </p:tgtEl>
                                      </p:cBhvr>
                                    </p:animEffect>
                                  </p:childTnLst>
                                </p:cTn>
                              </p:par>
                              <p:par>
                                <p:cTn id="21" presetID="22" presetClass="entr" presetSubtype="1" fill="hold" grpId="0" nodeType="withEffect">
                                  <p:stCondLst>
                                    <p:cond delay="250"/>
                                  </p:stCondLst>
                                  <p:childTnLst>
                                    <p:set>
                                      <p:cBhvr>
                                        <p:cTn id="22" dur="1" fill="hold">
                                          <p:stCondLst>
                                            <p:cond delay="0"/>
                                          </p:stCondLst>
                                        </p:cTn>
                                        <p:tgtEl>
                                          <p:spTgt spid="21"/>
                                        </p:tgtEl>
                                        <p:attrNameLst>
                                          <p:attrName>style.visibility</p:attrName>
                                        </p:attrNameLst>
                                      </p:cBhvr>
                                      <p:to>
                                        <p:strVal val="visible"/>
                                      </p:to>
                                    </p:set>
                                    <p:animEffect transition="in" filter="wipe(up)">
                                      <p:cBhvr>
                                        <p:cTn id="23" dur="500"/>
                                        <p:tgtEl>
                                          <p:spTgt spid="21"/>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500"/>
                                        <p:tgtEl>
                                          <p:spTgt spid="13"/>
                                        </p:tgtEl>
                                      </p:cBhvr>
                                    </p:animEffect>
                                  </p:childTnLst>
                                </p:cTn>
                              </p:par>
                            </p:childTnLst>
                          </p:cTn>
                        </p:par>
                        <p:par>
                          <p:cTn id="29" fill="hold">
                            <p:stCondLst>
                              <p:cond delay="500"/>
                            </p:stCondLst>
                            <p:childTnLst>
                              <p:par>
                                <p:cTn id="30" presetID="22" presetClass="entr" presetSubtype="2" fill="hold" grpId="0" nodeType="afterEffect">
                                  <p:stCondLst>
                                    <p:cond delay="250"/>
                                  </p:stCondLst>
                                  <p:childTnLst>
                                    <p:set>
                                      <p:cBhvr>
                                        <p:cTn id="31" dur="1" fill="hold">
                                          <p:stCondLst>
                                            <p:cond delay="0"/>
                                          </p:stCondLst>
                                        </p:cTn>
                                        <p:tgtEl>
                                          <p:spTgt spid="14"/>
                                        </p:tgtEl>
                                        <p:attrNameLst>
                                          <p:attrName>style.visibility</p:attrName>
                                        </p:attrNameLst>
                                      </p:cBhvr>
                                      <p:to>
                                        <p:strVal val="visible"/>
                                      </p:to>
                                    </p:set>
                                    <p:animEffect transition="in" filter="wipe(right)">
                                      <p:cBhvr>
                                        <p:cTn id="32" dur="500"/>
                                        <p:tgtEl>
                                          <p:spTgt spid="14"/>
                                        </p:tgtEl>
                                      </p:cBhvr>
                                    </p:animEffect>
                                  </p:childTnLst>
                                </p:cTn>
                              </p:par>
                            </p:childTnLst>
                          </p:cTn>
                        </p:par>
                        <p:par>
                          <p:cTn id="33" fill="hold">
                            <p:stCondLst>
                              <p:cond delay="1250"/>
                            </p:stCondLst>
                            <p:childTnLst>
                              <p:par>
                                <p:cTn id="34" presetID="22" presetClass="entr" presetSubtype="8" fill="hold" grpId="0" nodeType="afterEffect">
                                  <p:stCondLst>
                                    <p:cond delay="250"/>
                                  </p:stCondLst>
                                  <p:childTnLst>
                                    <p:set>
                                      <p:cBhvr>
                                        <p:cTn id="35" dur="1" fill="hold">
                                          <p:stCondLst>
                                            <p:cond delay="0"/>
                                          </p:stCondLst>
                                        </p:cTn>
                                        <p:tgtEl>
                                          <p:spTgt spid="6"/>
                                        </p:tgtEl>
                                        <p:attrNameLst>
                                          <p:attrName>style.visibility</p:attrName>
                                        </p:attrNameLst>
                                      </p:cBhvr>
                                      <p:to>
                                        <p:strVal val="visible"/>
                                      </p:to>
                                    </p:set>
                                    <p:animEffect transition="in" filter="wipe(left)">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ipe(left)">
                                      <p:cBhvr>
                                        <p:cTn id="41" dur="500"/>
                                        <p:tgtEl>
                                          <p:spTgt spid="16"/>
                                        </p:tgtEl>
                                      </p:cBhvr>
                                    </p:animEffect>
                                  </p:childTnLst>
                                </p:cTn>
                              </p:par>
                            </p:childTnLst>
                          </p:cTn>
                        </p:par>
                        <p:par>
                          <p:cTn id="42" fill="hold">
                            <p:stCondLst>
                              <p:cond delay="500"/>
                            </p:stCondLst>
                            <p:childTnLst>
                              <p:par>
                                <p:cTn id="43" presetID="22" presetClass="entr" presetSubtype="1" fill="hold" grpId="0" nodeType="afterEffect">
                                  <p:stCondLst>
                                    <p:cond delay="250"/>
                                  </p:stCondLst>
                                  <p:childTnLst>
                                    <p:set>
                                      <p:cBhvr>
                                        <p:cTn id="44" dur="1" fill="hold">
                                          <p:stCondLst>
                                            <p:cond delay="0"/>
                                          </p:stCondLst>
                                        </p:cTn>
                                        <p:tgtEl>
                                          <p:spTgt spid="15"/>
                                        </p:tgtEl>
                                        <p:attrNameLst>
                                          <p:attrName>style.visibility</p:attrName>
                                        </p:attrNameLst>
                                      </p:cBhvr>
                                      <p:to>
                                        <p:strVal val="visible"/>
                                      </p:to>
                                    </p:set>
                                    <p:animEffect transition="in" filter="wipe(up)">
                                      <p:cBhvr>
                                        <p:cTn id="45" dur="500"/>
                                        <p:tgtEl>
                                          <p:spTgt spid="15"/>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wipe(left)">
                                      <p:cBhvr>
                                        <p:cTn id="50" dur="500"/>
                                        <p:tgtEl>
                                          <p:spTgt spid="9"/>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right)">
                                      <p:cBhvr>
                                        <p:cTn id="55" dur="500"/>
                                        <p:tgtEl>
                                          <p:spTgt spid="17"/>
                                        </p:tgtEl>
                                      </p:cBhvr>
                                    </p:animEffect>
                                  </p:childTnLst>
                                </p:cTn>
                              </p:par>
                            </p:childTnLst>
                          </p:cTn>
                        </p:par>
                        <p:par>
                          <p:cTn id="56" fill="hold">
                            <p:stCondLst>
                              <p:cond delay="500"/>
                            </p:stCondLst>
                            <p:childTnLst>
                              <p:par>
                                <p:cTn id="57" presetID="22" presetClass="entr" presetSubtype="2" fill="hold" grpId="0" nodeType="afterEffect">
                                  <p:stCondLst>
                                    <p:cond delay="250"/>
                                  </p:stCondLst>
                                  <p:childTnLst>
                                    <p:set>
                                      <p:cBhvr>
                                        <p:cTn id="58" dur="1" fill="hold">
                                          <p:stCondLst>
                                            <p:cond delay="0"/>
                                          </p:stCondLst>
                                        </p:cTn>
                                        <p:tgtEl>
                                          <p:spTgt spid="8"/>
                                        </p:tgtEl>
                                        <p:attrNameLst>
                                          <p:attrName>style.visibility</p:attrName>
                                        </p:attrNameLst>
                                      </p:cBhvr>
                                      <p:to>
                                        <p:strVal val="visible"/>
                                      </p:to>
                                    </p:set>
                                    <p:animEffect transition="in" filter="wipe(right)">
                                      <p:cBhvr>
                                        <p:cTn id="59" dur="500"/>
                                        <p:tgtEl>
                                          <p:spTgt spid="8"/>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1" fill="hold" grpId="0" nodeType="click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wipe(up)">
                                      <p:cBhvr>
                                        <p:cTn id="6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800" dirty="0"/>
              <a:t>担保物権の新しい考え方</a:t>
            </a:r>
            <a:r>
              <a:rPr lang="ja-JP" altLang="en-US" sz="2800" dirty="0"/>
              <a:t>→</a:t>
            </a:r>
            <a:r>
              <a:rPr lang="ja-JP" altLang="en-US" sz="2800" dirty="0">
                <a:hlinkClick r:id="rId3" action="ppaction://hlinksldjump"/>
              </a:rPr>
              <a:t>区別</a:t>
            </a:r>
            <a:endParaRPr kumimoji="1" lang="ja-JP" altLang="en-US"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13</a:t>
            </a:fld>
            <a:endParaRPr kumimoji="1" lang="ja-JP" altLang="en-US"/>
          </a:p>
        </p:txBody>
      </p:sp>
      <p:graphicFrame>
        <p:nvGraphicFramePr>
          <p:cNvPr id="6" name="図表 5"/>
          <p:cNvGraphicFramePr/>
          <p:nvPr>
            <p:extLst>
              <p:ext uri="{D42A27DB-BD31-4B8C-83A1-F6EECF244321}">
                <p14:modId xmlns:p14="http://schemas.microsoft.com/office/powerpoint/2010/main" val="2014520698"/>
              </p:ext>
            </p:extLst>
          </p:nvPr>
        </p:nvGraphicFramePr>
        <p:xfrm>
          <a:off x="367093" y="1412776"/>
          <a:ext cx="8525387" cy="46085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96143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graphicEl>
                                              <a:dgm id="{D32A8103-642D-4B7B-87CA-61291B72B5D7}"/>
                                            </p:graphicEl>
                                          </p:spTgt>
                                        </p:tgtEl>
                                        <p:attrNameLst>
                                          <p:attrName>style.visibility</p:attrName>
                                        </p:attrNameLst>
                                      </p:cBhvr>
                                      <p:to>
                                        <p:strVal val="visible"/>
                                      </p:to>
                                    </p:set>
                                    <p:animEffect transition="in" filter="wipe(left)">
                                      <p:cBhvr>
                                        <p:cTn id="12" dur="500"/>
                                        <p:tgtEl>
                                          <p:spTgt spid="6">
                                            <p:graphicEl>
                                              <a:dgm id="{D32A8103-642D-4B7B-87CA-61291B72B5D7}"/>
                                            </p:graphic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6">
                                            <p:graphicEl>
                                              <a:dgm id="{8B59849E-AA06-4FEB-89AB-6CDA740175AC}"/>
                                            </p:graphicEl>
                                          </p:spTgt>
                                        </p:tgtEl>
                                        <p:attrNameLst>
                                          <p:attrName>style.visibility</p:attrName>
                                        </p:attrNameLst>
                                      </p:cBhvr>
                                      <p:to>
                                        <p:strVal val="visible"/>
                                      </p:to>
                                    </p:set>
                                    <p:animEffect transition="in" filter="wipe(left)">
                                      <p:cBhvr>
                                        <p:cTn id="16" dur="500"/>
                                        <p:tgtEl>
                                          <p:spTgt spid="6">
                                            <p:graphicEl>
                                              <a:dgm id="{8B59849E-AA06-4FEB-89AB-6CDA740175AC}"/>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
                                            <p:graphicEl>
                                              <a:dgm id="{0BFB35EB-52CB-4851-B64A-1F274210194C}"/>
                                            </p:graphicEl>
                                          </p:spTgt>
                                        </p:tgtEl>
                                        <p:attrNameLst>
                                          <p:attrName>style.visibility</p:attrName>
                                        </p:attrNameLst>
                                      </p:cBhvr>
                                      <p:to>
                                        <p:strVal val="visible"/>
                                      </p:to>
                                    </p:set>
                                    <p:animEffect transition="in" filter="wipe(left)">
                                      <p:cBhvr>
                                        <p:cTn id="21" dur="500"/>
                                        <p:tgtEl>
                                          <p:spTgt spid="6">
                                            <p:graphicEl>
                                              <a:dgm id="{0BFB35EB-52CB-4851-B64A-1F274210194C}"/>
                                            </p:graphicEl>
                                          </p:spTgt>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6">
                                            <p:graphicEl>
                                              <a:dgm id="{FC305540-65E2-4653-916F-785EC598D09F}"/>
                                            </p:graphicEl>
                                          </p:spTgt>
                                        </p:tgtEl>
                                        <p:attrNameLst>
                                          <p:attrName>style.visibility</p:attrName>
                                        </p:attrNameLst>
                                      </p:cBhvr>
                                      <p:to>
                                        <p:strVal val="visible"/>
                                      </p:to>
                                    </p:set>
                                    <p:animEffect transition="in" filter="wipe(left)">
                                      <p:cBhvr>
                                        <p:cTn id="25" dur="500"/>
                                        <p:tgtEl>
                                          <p:spTgt spid="6">
                                            <p:graphicEl>
                                              <a:dgm id="{FC305540-65E2-4653-916F-785EC598D09F}"/>
                                            </p:graphicEl>
                                          </p:spTgt>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6">
                                            <p:graphicEl>
                                              <a:dgm id="{600B2E6D-0C03-4098-AA17-C9A86AC0AB0C}"/>
                                            </p:graphicEl>
                                          </p:spTgt>
                                        </p:tgtEl>
                                        <p:attrNameLst>
                                          <p:attrName>style.visibility</p:attrName>
                                        </p:attrNameLst>
                                      </p:cBhvr>
                                      <p:to>
                                        <p:strVal val="visible"/>
                                      </p:to>
                                    </p:set>
                                    <p:animEffect transition="in" filter="wipe(left)">
                                      <p:cBhvr>
                                        <p:cTn id="29" dur="500"/>
                                        <p:tgtEl>
                                          <p:spTgt spid="6">
                                            <p:graphicEl>
                                              <a:dgm id="{600B2E6D-0C03-4098-AA17-C9A86AC0AB0C}"/>
                                            </p:graphicEl>
                                          </p:spTgt>
                                        </p:tgtEl>
                                      </p:cBhvr>
                                    </p:animEffect>
                                  </p:childTnLst>
                                </p:cTn>
                              </p:par>
                            </p:childTnLst>
                          </p:cTn>
                        </p:par>
                        <p:par>
                          <p:cTn id="30" fill="hold">
                            <p:stCondLst>
                              <p:cond delay="1500"/>
                            </p:stCondLst>
                            <p:childTnLst>
                              <p:par>
                                <p:cTn id="31" presetID="22" presetClass="entr" presetSubtype="8" fill="hold" grpId="0" nodeType="afterEffect">
                                  <p:stCondLst>
                                    <p:cond delay="0"/>
                                  </p:stCondLst>
                                  <p:childTnLst>
                                    <p:set>
                                      <p:cBhvr>
                                        <p:cTn id="32" dur="1" fill="hold">
                                          <p:stCondLst>
                                            <p:cond delay="0"/>
                                          </p:stCondLst>
                                        </p:cTn>
                                        <p:tgtEl>
                                          <p:spTgt spid="6">
                                            <p:graphicEl>
                                              <a:dgm id="{B050AD57-94F5-4FBC-91D6-863D577BBCE5}"/>
                                            </p:graphicEl>
                                          </p:spTgt>
                                        </p:tgtEl>
                                        <p:attrNameLst>
                                          <p:attrName>style.visibility</p:attrName>
                                        </p:attrNameLst>
                                      </p:cBhvr>
                                      <p:to>
                                        <p:strVal val="visible"/>
                                      </p:to>
                                    </p:set>
                                    <p:animEffect transition="in" filter="wipe(left)">
                                      <p:cBhvr>
                                        <p:cTn id="33" dur="500"/>
                                        <p:tgtEl>
                                          <p:spTgt spid="6">
                                            <p:graphicEl>
                                              <a:dgm id="{B050AD57-94F5-4FBC-91D6-863D577BBCE5}"/>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6">
                                            <p:graphicEl>
                                              <a:dgm id="{1FFA53D1-6BF8-4A26-83BE-946C0F469C2F}"/>
                                            </p:graphicEl>
                                          </p:spTgt>
                                        </p:tgtEl>
                                        <p:attrNameLst>
                                          <p:attrName>style.visibility</p:attrName>
                                        </p:attrNameLst>
                                      </p:cBhvr>
                                      <p:to>
                                        <p:strVal val="visible"/>
                                      </p:to>
                                    </p:set>
                                    <p:animEffect transition="in" filter="wipe(left)">
                                      <p:cBhvr>
                                        <p:cTn id="38" dur="500"/>
                                        <p:tgtEl>
                                          <p:spTgt spid="6">
                                            <p:graphicEl>
                                              <a:dgm id="{1FFA53D1-6BF8-4A26-83BE-946C0F469C2F}"/>
                                            </p:graphicEl>
                                          </p:spTgt>
                                        </p:tgtEl>
                                      </p:cBhvr>
                                    </p:animEffect>
                                  </p:childTnLst>
                                </p:cTn>
                              </p:par>
                            </p:childTnLst>
                          </p:cTn>
                        </p:par>
                        <p:par>
                          <p:cTn id="39" fill="hold">
                            <p:stCondLst>
                              <p:cond delay="500"/>
                            </p:stCondLst>
                            <p:childTnLst>
                              <p:par>
                                <p:cTn id="40" presetID="22" presetClass="entr" presetSubtype="8" fill="hold" grpId="0" nodeType="afterEffect">
                                  <p:stCondLst>
                                    <p:cond delay="0"/>
                                  </p:stCondLst>
                                  <p:childTnLst>
                                    <p:set>
                                      <p:cBhvr>
                                        <p:cTn id="41" dur="1" fill="hold">
                                          <p:stCondLst>
                                            <p:cond delay="0"/>
                                          </p:stCondLst>
                                        </p:cTn>
                                        <p:tgtEl>
                                          <p:spTgt spid="6">
                                            <p:graphicEl>
                                              <a:dgm id="{220C9A61-DCD4-4BDC-ABC0-EC52E471E2A8}"/>
                                            </p:graphicEl>
                                          </p:spTgt>
                                        </p:tgtEl>
                                        <p:attrNameLst>
                                          <p:attrName>style.visibility</p:attrName>
                                        </p:attrNameLst>
                                      </p:cBhvr>
                                      <p:to>
                                        <p:strVal val="visible"/>
                                      </p:to>
                                    </p:set>
                                    <p:animEffect transition="in" filter="wipe(left)">
                                      <p:cBhvr>
                                        <p:cTn id="42" dur="500"/>
                                        <p:tgtEl>
                                          <p:spTgt spid="6">
                                            <p:graphicEl>
                                              <a:dgm id="{220C9A61-DCD4-4BDC-ABC0-EC52E471E2A8}"/>
                                            </p:graphicEl>
                                          </p:spTgt>
                                        </p:tgtEl>
                                      </p:cBhvr>
                                    </p:animEffect>
                                  </p:childTnLst>
                                </p:cTn>
                              </p:par>
                            </p:childTnLst>
                          </p:cTn>
                        </p:par>
                        <p:par>
                          <p:cTn id="43" fill="hold">
                            <p:stCondLst>
                              <p:cond delay="1000"/>
                            </p:stCondLst>
                            <p:childTnLst>
                              <p:par>
                                <p:cTn id="44" presetID="22" presetClass="entr" presetSubtype="8" fill="hold" grpId="0" nodeType="afterEffect">
                                  <p:stCondLst>
                                    <p:cond delay="0"/>
                                  </p:stCondLst>
                                  <p:childTnLst>
                                    <p:set>
                                      <p:cBhvr>
                                        <p:cTn id="45" dur="1" fill="hold">
                                          <p:stCondLst>
                                            <p:cond delay="0"/>
                                          </p:stCondLst>
                                        </p:cTn>
                                        <p:tgtEl>
                                          <p:spTgt spid="6">
                                            <p:graphicEl>
                                              <a:dgm id="{0EE78313-1BC6-41E4-BA26-7E890A7F409A}"/>
                                            </p:graphicEl>
                                          </p:spTgt>
                                        </p:tgtEl>
                                        <p:attrNameLst>
                                          <p:attrName>style.visibility</p:attrName>
                                        </p:attrNameLst>
                                      </p:cBhvr>
                                      <p:to>
                                        <p:strVal val="visible"/>
                                      </p:to>
                                    </p:set>
                                    <p:animEffect transition="in" filter="wipe(left)">
                                      <p:cBhvr>
                                        <p:cTn id="46" dur="500"/>
                                        <p:tgtEl>
                                          <p:spTgt spid="6">
                                            <p:graphicEl>
                                              <a:dgm id="{0EE78313-1BC6-41E4-BA26-7E890A7F409A}"/>
                                            </p:graphicEl>
                                          </p:spTgt>
                                        </p:tgtEl>
                                      </p:cBhvr>
                                    </p:animEffect>
                                  </p:childTnLst>
                                </p:cTn>
                              </p:par>
                            </p:childTnLst>
                          </p:cTn>
                        </p:par>
                        <p:par>
                          <p:cTn id="47" fill="hold">
                            <p:stCondLst>
                              <p:cond delay="1500"/>
                            </p:stCondLst>
                            <p:childTnLst>
                              <p:par>
                                <p:cTn id="48" presetID="22" presetClass="entr" presetSubtype="8" fill="hold" grpId="0" nodeType="afterEffect">
                                  <p:stCondLst>
                                    <p:cond delay="0"/>
                                  </p:stCondLst>
                                  <p:childTnLst>
                                    <p:set>
                                      <p:cBhvr>
                                        <p:cTn id="49" dur="1" fill="hold">
                                          <p:stCondLst>
                                            <p:cond delay="0"/>
                                          </p:stCondLst>
                                        </p:cTn>
                                        <p:tgtEl>
                                          <p:spTgt spid="6">
                                            <p:graphicEl>
                                              <a:dgm id="{3B806F02-3769-4D8E-8F01-8295A261DBDD}"/>
                                            </p:graphicEl>
                                          </p:spTgt>
                                        </p:tgtEl>
                                        <p:attrNameLst>
                                          <p:attrName>style.visibility</p:attrName>
                                        </p:attrNameLst>
                                      </p:cBhvr>
                                      <p:to>
                                        <p:strVal val="visible"/>
                                      </p:to>
                                    </p:set>
                                    <p:animEffect transition="in" filter="wipe(left)">
                                      <p:cBhvr>
                                        <p:cTn id="50" dur="500"/>
                                        <p:tgtEl>
                                          <p:spTgt spid="6">
                                            <p:graphicEl>
                                              <a:dgm id="{3B806F02-3769-4D8E-8F01-8295A261DBDD}"/>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6">
                                            <p:graphicEl>
                                              <a:dgm id="{27B40409-4380-4D05-811B-23154A436DFF}"/>
                                            </p:graphicEl>
                                          </p:spTgt>
                                        </p:tgtEl>
                                        <p:attrNameLst>
                                          <p:attrName>style.visibility</p:attrName>
                                        </p:attrNameLst>
                                      </p:cBhvr>
                                      <p:to>
                                        <p:strVal val="visible"/>
                                      </p:to>
                                    </p:set>
                                    <p:animEffect transition="in" filter="wipe(left)">
                                      <p:cBhvr>
                                        <p:cTn id="55" dur="500"/>
                                        <p:tgtEl>
                                          <p:spTgt spid="6">
                                            <p:graphicEl>
                                              <a:dgm id="{27B40409-4380-4D05-811B-23154A436DFF}"/>
                                            </p:graphicEl>
                                          </p:spTgt>
                                        </p:tgtEl>
                                      </p:cBhvr>
                                    </p:animEffect>
                                  </p:childTnLst>
                                </p:cTn>
                              </p:par>
                            </p:childTnLst>
                          </p:cTn>
                        </p:par>
                        <p:par>
                          <p:cTn id="56" fill="hold">
                            <p:stCondLst>
                              <p:cond delay="500"/>
                            </p:stCondLst>
                            <p:childTnLst>
                              <p:par>
                                <p:cTn id="57" presetID="22" presetClass="entr" presetSubtype="8" fill="hold" grpId="0" nodeType="afterEffect">
                                  <p:stCondLst>
                                    <p:cond delay="0"/>
                                  </p:stCondLst>
                                  <p:childTnLst>
                                    <p:set>
                                      <p:cBhvr>
                                        <p:cTn id="58" dur="1" fill="hold">
                                          <p:stCondLst>
                                            <p:cond delay="0"/>
                                          </p:stCondLst>
                                        </p:cTn>
                                        <p:tgtEl>
                                          <p:spTgt spid="6">
                                            <p:graphicEl>
                                              <a:dgm id="{94F7FD00-E5AE-4783-8212-E33DE6E92C16}"/>
                                            </p:graphicEl>
                                          </p:spTgt>
                                        </p:tgtEl>
                                        <p:attrNameLst>
                                          <p:attrName>style.visibility</p:attrName>
                                        </p:attrNameLst>
                                      </p:cBhvr>
                                      <p:to>
                                        <p:strVal val="visible"/>
                                      </p:to>
                                    </p:set>
                                    <p:animEffect transition="in" filter="wipe(left)">
                                      <p:cBhvr>
                                        <p:cTn id="59" dur="500"/>
                                        <p:tgtEl>
                                          <p:spTgt spid="6">
                                            <p:graphicEl>
                                              <a:dgm id="{94F7FD00-E5AE-4783-8212-E33DE6E92C16}"/>
                                            </p:graphicEl>
                                          </p:spTgt>
                                        </p:tgtEl>
                                      </p:cBhvr>
                                    </p:animEffect>
                                  </p:childTnLst>
                                </p:cTn>
                              </p:par>
                            </p:childTnLst>
                          </p:cTn>
                        </p:par>
                        <p:par>
                          <p:cTn id="60" fill="hold">
                            <p:stCondLst>
                              <p:cond delay="1000"/>
                            </p:stCondLst>
                            <p:childTnLst>
                              <p:par>
                                <p:cTn id="61" presetID="22" presetClass="entr" presetSubtype="8" fill="hold" grpId="0" nodeType="afterEffect">
                                  <p:stCondLst>
                                    <p:cond delay="0"/>
                                  </p:stCondLst>
                                  <p:childTnLst>
                                    <p:set>
                                      <p:cBhvr>
                                        <p:cTn id="62" dur="1" fill="hold">
                                          <p:stCondLst>
                                            <p:cond delay="0"/>
                                          </p:stCondLst>
                                        </p:cTn>
                                        <p:tgtEl>
                                          <p:spTgt spid="6">
                                            <p:graphicEl>
                                              <a:dgm id="{EE07FF54-DB2C-48C9-9236-20B572909366}"/>
                                            </p:graphicEl>
                                          </p:spTgt>
                                        </p:tgtEl>
                                        <p:attrNameLst>
                                          <p:attrName>style.visibility</p:attrName>
                                        </p:attrNameLst>
                                      </p:cBhvr>
                                      <p:to>
                                        <p:strVal val="visible"/>
                                      </p:to>
                                    </p:set>
                                    <p:animEffect transition="in" filter="wipe(left)">
                                      <p:cBhvr>
                                        <p:cTn id="63" dur="500"/>
                                        <p:tgtEl>
                                          <p:spTgt spid="6">
                                            <p:graphicEl>
                                              <a:dgm id="{EE07FF54-DB2C-48C9-9236-20B572909366}"/>
                                            </p:graphicEl>
                                          </p:spTgt>
                                        </p:tgtEl>
                                      </p:cBhvr>
                                    </p:animEffect>
                                  </p:childTnLst>
                                </p:cTn>
                              </p:par>
                            </p:childTnLst>
                          </p:cTn>
                        </p:par>
                        <p:par>
                          <p:cTn id="64" fill="hold">
                            <p:stCondLst>
                              <p:cond delay="1500"/>
                            </p:stCondLst>
                            <p:childTnLst>
                              <p:par>
                                <p:cTn id="65" presetID="22" presetClass="entr" presetSubtype="8" fill="hold" grpId="0" nodeType="afterEffect">
                                  <p:stCondLst>
                                    <p:cond delay="0"/>
                                  </p:stCondLst>
                                  <p:childTnLst>
                                    <p:set>
                                      <p:cBhvr>
                                        <p:cTn id="66" dur="1" fill="hold">
                                          <p:stCondLst>
                                            <p:cond delay="0"/>
                                          </p:stCondLst>
                                        </p:cTn>
                                        <p:tgtEl>
                                          <p:spTgt spid="6">
                                            <p:graphicEl>
                                              <a:dgm id="{CC4BFA90-27F2-4EC6-85B3-E5DF8E1BC93B}"/>
                                            </p:graphicEl>
                                          </p:spTgt>
                                        </p:tgtEl>
                                        <p:attrNameLst>
                                          <p:attrName>style.visibility</p:attrName>
                                        </p:attrNameLst>
                                      </p:cBhvr>
                                      <p:to>
                                        <p:strVal val="visible"/>
                                      </p:to>
                                    </p:set>
                                    <p:animEffect transition="in" filter="wipe(left)">
                                      <p:cBhvr>
                                        <p:cTn id="67" dur="500"/>
                                        <p:tgtEl>
                                          <p:spTgt spid="6">
                                            <p:graphicEl>
                                              <a:dgm id="{CC4BFA90-27F2-4EC6-85B3-E5DF8E1BC93B}"/>
                                            </p:graphic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6">
                                            <p:graphicEl>
                                              <a:dgm id="{C1138CC5-B269-42AA-9A0E-07A4AEA6B437}"/>
                                            </p:graphicEl>
                                          </p:spTgt>
                                        </p:tgtEl>
                                        <p:attrNameLst>
                                          <p:attrName>style.visibility</p:attrName>
                                        </p:attrNameLst>
                                      </p:cBhvr>
                                      <p:to>
                                        <p:strVal val="visible"/>
                                      </p:to>
                                    </p:set>
                                    <p:animEffect transition="in" filter="wipe(left)">
                                      <p:cBhvr>
                                        <p:cTn id="72" dur="500"/>
                                        <p:tgtEl>
                                          <p:spTgt spid="6">
                                            <p:graphicEl>
                                              <a:dgm id="{C1138CC5-B269-42AA-9A0E-07A4AEA6B437}"/>
                                            </p:graphicEl>
                                          </p:spTgt>
                                        </p:tgtEl>
                                      </p:cBhvr>
                                    </p:animEffect>
                                  </p:childTnLst>
                                </p:cTn>
                              </p:par>
                            </p:childTnLst>
                          </p:cTn>
                        </p:par>
                        <p:par>
                          <p:cTn id="73" fill="hold">
                            <p:stCondLst>
                              <p:cond delay="500"/>
                            </p:stCondLst>
                            <p:childTnLst>
                              <p:par>
                                <p:cTn id="74" presetID="22" presetClass="entr" presetSubtype="8" fill="hold" grpId="0" nodeType="afterEffect">
                                  <p:stCondLst>
                                    <p:cond delay="0"/>
                                  </p:stCondLst>
                                  <p:childTnLst>
                                    <p:set>
                                      <p:cBhvr>
                                        <p:cTn id="75" dur="1" fill="hold">
                                          <p:stCondLst>
                                            <p:cond delay="0"/>
                                          </p:stCondLst>
                                        </p:cTn>
                                        <p:tgtEl>
                                          <p:spTgt spid="6">
                                            <p:graphicEl>
                                              <a:dgm id="{923A00A4-E2F4-4282-94C4-610A69AC37D0}"/>
                                            </p:graphicEl>
                                          </p:spTgt>
                                        </p:tgtEl>
                                        <p:attrNameLst>
                                          <p:attrName>style.visibility</p:attrName>
                                        </p:attrNameLst>
                                      </p:cBhvr>
                                      <p:to>
                                        <p:strVal val="visible"/>
                                      </p:to>
                                    </p:set>
                                    <p:animEffect transition="in" filter="wipe(left)">
                                      <p:cBhvr>
                                        <p:cTn id="76" dur="500"/>
                                        <p:tgtEl>
                                          <p:spTgt spid="6">
                                            <p:graphicEl>
                                              <a:dgm id="{923A00A4-E2F4-4282-94C4-610A69AC37D0}"/>
                                            </p:graphicEl>
                                          </p:spTgt>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6">
                                            <p:graphicEl>
                                              <a:dgm id="{54968BB5-5E54-4858-AB9C-AD37887B41A0}"/>
                                            </p:graphicEl>
                                          </p:spTgt>
                                        </p:tgtEl>
                                        <p:attrNameLst>
                                          <p:attrName>style.visibility</p:attrName>
                                        </p:attrNameLst>
                                      </p:cBhvr>
                                      <p:to>
                                        <p:strVal val="visible"/>
                                      </p:to>
                                    </p:set>
                                    <p:animEffect transition="in" filter="wipe(left)">
                                      <p:cBhvr>
                                        <p:cTn id="81" dur="500"/>
                                        <p:tgtEl>
                                          <p:spTgt spid="6">
                                            <p:graphicEl>
                                              <a:dgm id="{54968BB5-5E54-4858-AB9C-AD37887B41A0}"/>
                                            </p:graphicEl>
                                          </p:spTgt>
                                        </p:tgtEl>
                                      </p:cBhvr>
                                    </p:animEffect>
                                  </p:childTnLst>
                                </p:cTn>
                              </p:par>
                            </p:childTnLst>
                          </p:cTn>
                        </p:par>
                        <p:par>
                          <p:cTn id="82" fill="hold">
                            <p:stCondLst>
                              <p:cond delay="500"/>
                            </p:stCondLst>
                            <p:childTnLst>
                              <p:par>
                                <p:cTn id="83" presetID="22" presetClass="entr" presetSubtype="8" fill="hold" grpId="0" nodeType="afterEffect">
                                  <p:stCondLst>
                                    <p:cond delay="0"/>
                                  </p:stCondLst>
                                  <p:childTnLst>
                                    <p:set>
                                      <p:cBhvr>
                                        <p:cTn id="84" dur="1" fill="hold">
                                          <p:stCondLst>
                                            <p:cond delay="0"/>
                                          </p:stCondLst>
                                        </p:cTn>
                                        <p:tgtEl>
                                          <p:spTgt spid="6">
                                            <p:graphicEl>
                                              <a:dgm id="{BCC37230-AE56-4F33-995F-F35BD37DB790}"/>
                                            </p:graphicEl>
                                          </p:spTgt>
                                        </p:tgtEl>
                                        <p:attrNameLst>
                                          <p:attrName>style.visibility</p:attrName>
                                        </p:attrNameLst>
                                      </p:cBhvr>
                                      <p:to>
                                        <p:strVal val="visible"/>
                                      </p:to>
                                    </p:set>
                                    <p:animEffect transition="in" filter="wipe(left)">
                                      <p:cBhvr>
                                        <p:cTn id="85" dur="500"/>
                                        <p:tgtEl>
                                          <p:spTgt spid="6">
                                            <p:graphicEl>
                                              <a:dgm id="{BCC37230-AE56-4F33-995F-F35BD37DB790}"/>
                                            </p:graphicEl>
                                          </p:spTgt>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6">
                                            <p:graphicEl>
                                              <a:dgm id="{2CCD5B36-061F-4002-88EA-4EDAD8214AAF}"/>
                                            </p:graphicEl>
                                          </p:spTgt>
                                        </p:tgtEl>
                                        <p:attrNameLst>
                                          <p:attrName>style.visibility</p:attrName>
                                        </p:attrNameLst>
                                      </p:cBhvr>
                                      <p:to>
                                        <p:strVal val="visible"/>
                                      </p:to>
                                    </p:set>
                                    <p:animEffect transition="in" filter="wipe(left)">
                                      <p:cBhvr>
                                        <p:cTn id="90" dur="500"/>
                                        <p:tgtEl>
                                          <p:spTgt spid="6">
                                            <p:graphicEl>
                                              <a:dgm id="{2CCD5B36-061F-4002-88EA-4EDAD8214AAF}"/>
                                            </p:graphicEl>
                                          </p:spTgt>
                                        </p:tgtEl>
                                      </p:cBhvr>
                                    </p:animEffect>
                                  </p:childTnLst>
                                </p:cTn>
                              </p:par>
                            </p:childTnLst>
                          </p:cTn>
                        </p:par>
                        <p:par>
                          <p:cTn id="91" fill="hold">
                            <p:stCondLst>
                              <p:cond delay="500"/>
                            </p:stCondLst>
                            <p:childTnLst>
                              <p:par>
                                <p:cTn id="92" presetID="22" presetClass="entr" presetSubtype="8" fill="hold" grpId="0" nodeType="afterEffect">
                                  <p:stCondLst>
                                    <p:cond delay="0"/>
                                  </p:stCondLst>
                                  <p:childTnLst>
                                    <p:set>
                                      <p:cBhvr>
                                        <p:cTn id="93" dur="1" fill="hold">
                                          <p:stCondLst>
                                            <p:cond delay="0"/>
                                          </p:stCondLst>
                                        </p:cTn>
                                        <p:tgtEl>
                                          <p:spTgt spid="6">
                                            <p:graphicEl>
                                              <a:dgm id="{1303CE9F-43BA-4BD5-A69B-DF2CE3336029}"/>
                                            </p:graphicEl>
                                          </p:spTgt>
                                        </p:tgtEl>
                                        <p:attrNameLst>
                                          <p:attrName>style.visibility</p:attrName>
                                        </p:attrNameLst>
                                      </p:cBhvr>
                                      <p:to>
                                        <p:strVal val="visible"/>
                                      </p:to>
                                    </p:set>
                                    <p:animEffect transition="in" filter="wipe(left)">
                                      <p:cBhvr>
                                        <p:cTn id="94" dur="500"/>
                                        <p:tgtEl>
                                          <p:spTgt spid="6">
                                            <p:graphicEl>
                                              <a:dgm id="{1303CE9F-43BA-4BD5-A69B-DF2CE3336029}"/>
                                            </p:graphicEl>
                                          </p:spTgt>
                                        </p:tgtEl>
                                      </p:cBhvr>
                                    </p:animEffect>
                                  </p:childTnLst>
                                </p:cTn>
                              </p:par>
                            </p:childTnLst>
                          </p:cTn>
                        </p:par>
                        <p:par>
                          <p:cTn id="95" fill="hold">
                            <p:stCondLst>
                              <p:cond delay="1000"/>
                            </p:stCondLst>
                            <p:childTnLst>
                              <p:par>
                                <p:cTn id="96" presetID="22" presetClass="entr" presetSubtype="8" fill="hold" grpId="0" nodeType="afterEffect">
                                  <p:stCondLst>
                                    <p:cond delay="0"/>
                                  </p:stCondLst>
                                  <p:childTnLst>
                                    <p:set>
                                      <p:cBhvr>
                                        <p:cTn id="97" dur="1" fill="hold">
                                          <p:stCondLst>
                                            <p:cond delay="0"/>
                                          </p:stCondLst>
                                        </p:cTn>
                                        <p:tgtEl>
                                          <p:spTgt spid="6">
                                            <p:graphicEl>
                                              <a:dgm id="{87211E38-4568-4BB1-8059-D29DD999E909}"/>
                                            </p:graphicEl>
                                          </p:spTgt>
                                        </p:tgtEl>
                                        <p:attrNameLst>
                                          <p:attrName>style.visibility</p:attrName>
                                        </p:attrNameLst>
                                      </p:cBhvr>
                                      <p:to>
                                        <p:strVal val="visible"/>
                                      </p:to>
                                    </p:set>
                                    <p:animEffect transition="in" filter="wipe(left)">
                                      <p:cBhvr>
                                        <p:cTn id="98" dur="500"/>
                                        <p:tgtEl>
                                          <p:spTgt spid="6">
                                            <p:graphicEl>
                                              <a:dgm id="{87211E38-4568-4BB1-8059-D29DD999E909}"/>
                                            </p:graphicEl>
                                          </p:spTgt>
                                        </p:tgtEl>
                                      </p:cBhvr>
                                    </p:animEffect>
                                  </p:childTnLst>
                                </p:cTn>
                              </p:par>
                            </p:childTnLst>
                          </p:cTn>
                        </p:par>
                        <p:par>
                          <p:cTn id="99" fill="hold">
                            <p:stCondLst>
                              <p:cond delay="1500"/>
                            </p:stCondLst>
                            <p:childTnLst>
                              <p:par>
                                <p:cTn id="100" presetID="22" presetClass="entr" presetSubtype="8" fill="hold" grpId="0" nodeType="afterEffect">
                                  <p:stCondLst>
                                    <p:cond delay="0"/>
                                  </p:stCondLst>
                                  <p:childTnLst>
                                    <p:set>
                                      <p:cBhvr>
                                        <p:cTn id="101" dur="1" fill="hold">
                                          <p:stCondLst>
                                            <p:cond delay="0"/>
                                          </p:stCondLst>
                                        </p:cTn>
                                        <p:tgtEl>
                                          <p:spTgt spid="6">
                                            <p:graphicEl>
                                              <a:dgm id="{A3F60D46-991A-4F09-AB68-2D47B6556471}"/>
                                            </p:graphicEl>
                                          </p:spTgt>
                                        </p:tgtEl>
                                        <p:attrNameLst>
                                          <p:attrName>style.visibility</p:attrName>
                                        </p:attrNameLst>
                                      </p:cBhvr>
                                      <p:to>
                                        <p:strVal val="visible"/>
                                      </p:to>
                                    </p:set>
                                    <p:animEffect transition="in" filter="wipe(left)">
                                      <p:cBhvr>
                                        <p:cTn id="102" dur="500"/>
                                        <p:tgtEl>
                                          <p:spTgt spid="6">
                                            <p:graphicEl>
                                              <a:dgm id="{A3F60D46-991A-4F09-AB68-2D47B6556471}"/>
                                            </p:graphicEl>
                                          </p:spTgt>
                                        </p:tgtEl>
                                      </p:cBhvr>
                                    </p:animEffect>
                                  </p:childTnLst>
                                </p:cTn>
                              </p:par>
                            </p:childTnLst>
                          </p:cTn>
                        </p:par>
                        <p:par>
                          <p:cTn id="103" fill="hold">
                            <p:stCondLst>
                              <p:cond delay="2000"/>
                            </p:stCondLst>
                            <p:childTnLst>
                              <p:par>
                                <p:cTn id="104" presetID="22" presetClass="entr" presetSubtype="8" fill="hold" grpId="0" nodeType="afterEffect">
                                  <p:stCondLst>
                                    <p:cond delay="0"/>
                                  </p:stCondLst>
                                  <p:childTnLst>
                                    <p:set>
                                      <p:cBhvr>
                                        <p:cTn id="105" dur="1" fill="hold">
                                          <p:stCondLst>
                                            <p:cond delay="0"/>
                                          </p:stCondLst>
                                        </p:cTn>
                                        <p:tgtEl>
                                          <p:spTgt spid="6">
                                            <p:graphicEl>
                                              <a:dgm id="{88A5BCE1-8862-4495-824C-587517D497ED}"/>
                                            </p:graphicEl>
                                          </p:spTgt>
                                        </p:tgtEl>
                                        <p:attrNameLst>
                                          <p:attrName>style.visibility</p:attrName>
                                        </p:attrNameLst>
                                      </p:cBhvr>
                                      <p:to>
                                        <p:strVal val="visible"/>
                                      </p:to>
                                    </p:set>
                                    <p:animEffect transition="in" filter="wipe(left)">
                                      <p:cBhvr>
                                        <p:cTn id="106" dur="500"/>
                                        <p:tgtEl>
                                          <p:spTgt spid="6">
                                            <p:graphicEl>
                                              <a:dgm id="{88A5BCE1-8862-4495-824C-587517D497ED}"/>
                                            </p:graphicEl>
                                          </p:spTgt>
                                        </p:tgtEl>
                                      </p:cBhvr>
                                    </p:animEffect>
                                  </p:childTnLst>
                                </p:cTn>
                              </p:par>
                            </p:childTnLst>
                          </p:cTn>
                        </p:par>
                        <p:par>
                          <p:cTn id="107" fill="hold">
                            <p:stCondLst>
                              <p:cond delay="2500"/>
                            </p:stCondLst>
                            <p:childTnLst>
                              <p:par>
                                <p:cTn id="108" presetID="22" presetClass="entr" presetSubtype="8" fill="hold" grpId="0" nodeType="afterEffect">
                                  <p:stCondLst>
                                    <p:cond delay="0"/>
                                  </p:stCondLst>
                                  <p:childTnLst>
                                    <p:set>
                                      <p:cBhvr>
                                        <p:cTn id="109" dur="1" fill="hold">
                                          <p:stCondLst>
                                            <p:cond delay="0"/>
                                          </p:stCondLst>
                                        </p:cTn>
                                        <p:tgtEl>
                                          <p:spTgt spid="6">
                                            <p:graphicEl>
                                              <a:dgm id="{415523C6-E76C-4066-A969-22B02D228170}"/>
                                            </p:graphicEl>
                                          </p:spTgt>
                                        </p:tgtEl>
                                        <p:attrNameLst>
                                          <p:attrName>style.visibility</p:attrName>
                                        </p:attrNameLst>
                                      </p:cBhvr>
                                      <p:to>
                                        <p:strVal val="visible"/>
                                      </p:to>
                                    </p:set>
                                    <p:animEffect transition="in" filter="wipe(left)">
                                      <p:cBhvr>
                                        <p:cTn id="110" dur="500"/>
                                        <p:tgtEl>
                                          <p:spTgt spid="6">
                                            <p:graphicEl>
                                              <a:dgm id="{415523C6-E76C-4066-A969-22B02D228170}"/>
                                            </p:graphicEl>
                                          </p:spTgt>
                                        </p:tgtEl>
                                      </p:cBhvr>
                                    </p:animEffect>
                                  </p:childTnLst>
                                </p:cTn>
                              </p:par>
                            </p:childTnLst>
                          </p:cTn>
                        </p:par>
                        <p:par>
                          <p:cTn id="111" fill="hold">
                            <p:stCondLst>
                              <p:cond delay="3000"/>
                            </p:stCondLst>
                            <p:childTnLst>
                              <p:par>
                                <p:cTn id="112" presetID="22" presetClass="entr" presetSubtype="8" fill="hold" grpId="0" nodeType="afterEffect">
                                  <p:stCondLst>
                                    <p:cond delay="0"/>
                                  </p:stCondLst>
                                  <p:childTnLst>
                                    <p:set>
                                      <p:cBhvr>
                                        <p:cTn id="113" dur="1" fill="hold">
                                          <p:stCondLst>
                                            <p:cond delay="0"/>
                                          </p:stCondLst>
                                        </p:cTn>
                                        <p:tgtEl>
                                          <p:spTgt spid="6">
                                            <p:graphicEl>
                                              <a:dgm id="{61F314E9-8CE6-4C97-950B-3CA5B6B712A0}"/>
                                            </p:graphicEl>
                                          </p:spTgt>
                                        </p:tgtEl>
                                        <p:attrNameLst>
                                          <p:attrName>style.visibility</p:attrName>
                                        </p:attrNameLst>
                                      </p:cBhvr>
                                      <p:to>
                                        <p:strVal val="visible"/>
                                      </p:to>
                                    </p:set>
                                    <p:animEffect transition="in" filter="wipe(left)">
                                      <p:cBhvr>
                                        <p:cTn id="114" dur="500"/>
                                        <p:tgtEl>
                                          <p:spTgt spid="6">
                                            <p:graphicEl>
                                              <a:dgm id="{61F314E9-8CE6-4C97-950B-3CA5B6B712A0}"/>
                                            </p:graphicEl>
                                          </p:spTgt>
                                        </p:tgtEl>
                                      </p:cBhvr>
                                    </p:animEffect>
                                  </p:childTnLst>
                                </p:cTn>
                              </p:par>
                            </p:childTnLst>
                          </p:cTn>
                        </p:par>
                        <p:par>
                          <p:cTn id="115" fill="hold">
                            <p:stCondLst>
                              <p:cond delay="3500"/>
                            </p:stCondLst>
                            <p:childTnLst>
                              <p:par>
                                <p:cTn id="116" presetID="22" presetClass="entr" presetSubtype="8" fill="hold" grpId="0" nodeType="afterEffect">
                                  <p:stCondLst>
                                    <p:cond delay="0"/>
                                  </p:stCondLst>
                                  <p:childTnLst>
                                    <p:set>
                                      <p:cBhvr>
                                        <p:cTn id="117" dur="1" fill="hold">
                                          <p:stCondLst>
                                            <p:cond delay="0"/>
                                          </p:stCondLst>
                                        </p:cTn>
                                        <p:tgtEl>
                                          <p:spTgt spid="6">
                                            <p:graphicEl>
                                              <a:dgm id="{B50397F5-C4B6-413A-AF72-687932145BAF}"/>
                                            </p:graphicEl>
                                          </p:spTgt>
                                        </p:tgtEl>
                                        <p:attrNameLst>
                                          <p:attrName>style.visibility</p:attrName>
                                        </p:attrNameLst>
                                      </p:cBhvr>
                                      <p:to>
                                        <p:strVal val="visible"/>
                                      </p:to>
                                    </p:set>
                                    <p:animEffect transition="in" filter="wipe(left)">
                                      <p:cBhvr>
                                        <p:cTn id="118" dur="500"/>
                                        <p:tgtEl>
                                          <p:spTgt spid="6">
                                            <p:graphicEl>
                                              <a:dgm id="{B50397F5-C4B6-413A-AF72-687932145BAF}"/>
                                            </p:graphicEl>
                                          </p:spTgt>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grpId="0" nodeType="clickEffect">
                                  <p:stCondLst>
                                    <p:cond delay="0"/>
                                  </p:stCondLst>
                                  <p:childTnLst>
                                    <p:set>
                                      <p:cBhvr>
                                        <p:cTn id="122" dur="1" fill="hold">
                                          <p:stCondLst>
                                            <p:cond delay="0"/>
                                          </p:stCondLst>
                                        </p:cTn>
                                        <p:tgtEl>
                                          <p:spTgt spid="6">
                                            <p:graphicEl>
                                              <a:dgm id="{E06E6810-59C1-4FC3-B5B7-1107ED4BE69B}"/>
                                            </p:graphicEl>
                                          </p:spTgt>
                                        </p:tgtEl>
                                        <p:attrNameLst>
                                          <p:attrName>style.visibility</p:attrName>
                                        </p:attrNameLst>
                                      </p:cBhvr>
                                      <p:to>
                                        <p:strVal val="visible"/>
                                      </p:to>
                                    </p:set>
                                    <p:animEffect transition="in" filter="wipe(left)">
                                      <p:cBhvr>
                                        <p:cTn id="123" dur="500"/>
                                        <p:tgtEl>
                                          <p:spTgt spid="6">
                                            <p:graphicEl>
                                              <a:dgm id="{E06E6810-59C1-4FC3-B5B7-1107ED4BE69B}"/>
                                            </p:graphicEl>
                                          </p:spTgt>
                                        </p:tgtEl>
                                      </p:cBhvr>
                                    </p:animEffect>
                                  </p:childTnLst>
                                </p:cTn>
                              </p:par>
                            </p:childTnLst>
                          </p:cTn>
                        </p:par>
                        <p:par>
                          <p:cTn id="124" fill="hold">
                            <p:stCondLst>
                              <p:cond delay="500"/>
                            </p:stCondLst>
                            <p:childTnLst>
                              <p:par>
                                <p:cTn id="125" presetID="22" presetClass="entr" presetSubtype="8" fill="hold" grpId="0" nodeType="afterEffect">
                                  <p:stCondLst>
                                    <p:cond delay="0"/>
                                  </p:stCondLst>
                                  <p:childTnLst>
                                    <p:set>
                                      <p:cBhvr>
                                        <p:cTn id="126" dur="1" fill="hold">
                                          <p:stCondLst>
                                            <p:cond delay="0"/>
                                          </p:stCondLst>
                                        </p:cTn>
                                        <p:tgtEl>
                                          <p:spTgt spid="6">
                                            <p:graphicEl>
                                              <a:dgm id="{861DC03A-A891-406E-8050-5F107830B26A}"/>
                                            </p:graphicEl>
                                          </p:spTgt>
                                        </p:tgtEl>
                                        <p:attrNameLst>
                                          <p:attrName>style.visibility</p:attrName>
                                        </p:attrNameLst>
                                      </p:cBhvr>
                                      <p:to>
                                        <p:strVal val="visible"/>
                                      </p:to>
                                    </p:set>
                                    <p:animEffect transition="in" filter="wipe(left)">
                                      <p:cBhvr>
                                        <p:cTn id="127" dur="500"/>
                                        <p:tgtEl>
                                          <p:spTgt spid="6">
                                            <p:graphicEl>
                                              <a:dgm id="{861DC03A-A891-406E-8050-5F107830B26A}"/>
                                            </p:graphicEl>
                                          </p:spTgt>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grpId="0" nodeType="clickEffect">
                                  <p:stCondLst>
                                    <p:cond delay="0"/>
                                  </p:stCondLst>
                                  <p:childTnLst>
                                    <p:set>
                                      <p:cBhvr>
                                        <p:cTn id="131" dur="1" fill="hold">
                                          <p:stCondLst>
                                            <p:cond delay="0"/>
                                          </p:stCondLst>
                                        </p:cTn>
                                        <p:tgtEl>
                                          <p:spTgt spid="6">
                                            <p:graphicEl>
                                              <a:dgm id="{E3B075B5-36F8-4952-B030-0BD10AB95567}"/>
                                            </p:graphicEl>
                                          </p:spTgt>
                                        </p:tgtEl>
                                        <p:attrNameLst>
                                          <p:attrName>style.visibility</p:attrName>
                                        </p:attrNameLst>
                                      </p:cBhvr>
                                      <p:to>
                                        <p:strVal val="visible"/>
                                      </p:to>
                                    </p:set>
                                    <p:animEffect transition="in" filter="wipe(left)">
                                      <p:cBhvr>
                                        <p:cTn id="132" dur="500"/>
                                        <p:tgtEl>
                                          <p:spTgt spid="6">
                                            <p:graphicEl>
                                              <a:dgm id="{E3B075B5-36F8-4952-B030-0BD10AB95567}"/>
                                            </p:graphicEl>
                                          </p:spTgt>
                                        </p:tgtEl>
                                      </p:cBhvr>
                                    </p:animEffect>
                                  </p:childTnLst>
                                </p:cTn>
                              </p:par>
                            </p:childTnLst>
                          </p:cTn>
                        </p:par>
                        <p:par>
                          <p:cTn id="133" fill="hold">
                            <p:stCondLst>
                              <p:cond delay="500"/>
                            </p:stCondLst>
                            <p:childTnLst>
                              <p:par>
                                <p:cTn id="134" presetID="22" presetClass="entr" presetSubtype="8" fill="hold" grpId="0" nodeType="afterEffect">
                                  <p:stCondLst>
                                    <p:cond delay="0"/>
                                  </p:stCondLst>
                                  <p:childTnLst>
                                    <p:set>
                                      <p:cBhvr>
                                        <p:cTn id="135" dur="1" fill="hold">
                                          <p:stCondLst>
                                            <p:cond delay="0"/>
                                          </p:stCondLst>
                                        </p:cTn>
                                        <p:tgtEl>
                                          <p:spTgt spid="6">
                                            <p:graphicEl>
                                              <a:dgm id="{B4C607A8-7FDD-4069-BA74-15D04607D245}"/>
                                            </p:graphicEl>
                                          </p:spTgt>
                                        </p:tgtEl>
                                        <p:attrNameLst>
                                          <p:attrName>style.visibility</p:attrName>
                                        </p:attrNameLst>
                                      </p:cBhvr>
                                      <p:to>
                                        <p:strVal val="visible"/>
                                      </p:to>
                                    </p:set>
                                    <p:animEffect transition="in" filter="wipe(left)">
                                      <p:cBhvr>
                                        <p:cTn id="136" dur="500"/>
                                        <p:tgtEl>
                                          <p:spTgt spid="6">
                                            <p:graphicEl>
                                              <a:dgm id="{B4C607A8-7FDD-4069-BA74-15D04607D245}"/>
                                            </p:graphicEl>
                                          </p:spTgt>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grpId="0" nodeType="clickEffect">
                                  <p:stCondLst>
                                    <p:cond delay="0"/>
                                  </p:stCondLst>
                                  <p:childTnLst>
                                    <p:set>
                                      <p:cBhvr>
                                        <p:cTn id="140" dur="1" fill="hold">
                                          <p:stCondLst>
                                            <p:cond delay="0"/>
                                          </p:stCondLst>
                                        </p:cTn>
                                        <p:tgtEl>
                                          <p:spTgt spid="6">
                                            <p:graphicEl>
                                              <a:dgm id="{6AD5EC50-ED65-40CC-BA38-369DEA8FD767}"/>
                                            </p:graphicEl>
                                          </p:spTgt>
                                        </p:tgtEl>
                                        <p:attrNameLst>
                                          <p:attrName>style.visibility</p:attrName>
                                        </p:attrNameLst>
                                      </p:cBhvr>
                                      <p:to>
                                        <p:strVal val="visible"/>
                                      </p:to>
                                    </p:set>
                                    <p:animEffect transition="in" filter="wipe(left)">
                                      <p:cBhvr>
                                        <p:cTn id="141" dur="500"/>
                                        <p:tgtEl>
                                          <p:spTgt spid="6">
                                            <p:graphicEl>
                                              <a:dgm id="{6AD5EC50-ED65-40CC-BA38-369DEA8FD767}"/>
                                            </p:graphicEl>
                                          </p:spTgt>
                                        </p:tgtEl>
                                      </p:cBhvr>
                                    </p:animEffect>
                                  </p:childTnLst>
                                </p:cTn>
                              </p:par>
                            </p:childTnLst>
                          </p:cTn>
                        </p:par>
                        <p:par>
                          <p:cTn id="142" fill="hold">
                            <p:stCondLst>
                              <p:cond delay="500"/>
                            </p:stCondLst>
                            <p:childTnLst>
                              <p:par>
                                <p:cTn id="143" presetID="22" presetClass="entr" presetSubtype="8" fill="hold" grpId="0" nodeType="afterEffect">
                                  <p:stCondLst>
                                    <p:cond delay="0"/>
                                  </p:stCondLst>
                                  <p:childTnLst>
                                    <p:set>
                                      <p:cBhvr>
                                        <p:cTn id="144" dur="1" fill="hold">
                                          <p:stCondLst>
                                            <p:cond delay="0"/>
                                          </p:stCondLst>
                                        </p:cTn>
                                        <p:tgtEl>
                                          <p:spTgt spid="6">
                                            <p:graphicEl>
                                              <a:dgm id="{3FF1DFF1-563B-4C7A-9035-65E4AAEF345D}"/>
                                            </p:graphicEl>
                                          </p:spTgt>
                                        </p:tgtEl>
                                        <p:attrNameLst>
                                          <p:attrName>style.visibility</p:attrName>
                                        </p:attrNameLst>
                                      </p:cBhvr>
                                      <p:to>
                                        <p:strVal val="visible"/>
                                      </p:to>
                                    </p:set>
                                    <p:animEffect transition="in" filter="wipe(left)">
                                      <p:cBhvr>
                                        <p:cTn id="145" dur="500"/>
                                        <p:tgtEl>
                                          <p:spTgt spid="6">
                                            <p:graphicEl>
                                              <a:dgm id="{3FF1DFF1-563B-4C7A-9035-65E4AAEF345D}"/>
                                            </p:graphicEl>
                                          </p:spTgt>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ntr" presetSubtype="8" fill="hold" grpId="0" nodeType="clickEffect">
                                  <p:stCondLst>
                                    <p:cond delay="0"/>
                                  </p:stCondLst>
                                  <p:childTnLst>
                                    <p:set>
                                      <p:cBhvr>
                                        <p:cTn id="149" dur="1" fill="hold">
                                          <p:stCondLst>
                                            <p:cond delay="0"/>
                                          </p:stCondLst>
                                        </p:cTn>
                                        <p:tgtEl>
                                          <p:spTgt spid="6">
                                            <p:graphicEl>
                                              <a:dgm id="{AA6B2A88-19B0-4553-9CF3-58D5E6EF457C}"/>
                                            </p:graphicEl>
                                          </p:spTgt>
                                        </p:tgtEl>
                                        <p:attrNameLst>
                                          <p:attrName>style.visibility</p:attrName>
                                        </p:attrNameLst>
                                      </p:cBhvr>
                                      <p:to>
                                        <p:strVal val="visible"/>
                                      </p:to>
                                    </p:set>
                                    <p:animEffect transition="in" filter="wipe(left)">
                                      <p:cBhvr>
                                        <p:cTn id="150" dur="500"/>
                                        <p:tgtEl>
                                          <p:spTgt spid="6">
                                            <p:graphicEl>
                                              <a:dgm id="{AA6B2A88-19B0-4553-9CF3-58D5E6EF457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uiExpand="1">
        <p:bldSub>
          <a:bldDgm bld="lvl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800" dirty="0"/>
              <a:t>債権総論の体系</a:t>
            </a:r>
            <a:endParaRPr kumimoji="1" lang="ja-JP" altLang="en-US" sz="48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graphicFrame>
        <p:nvGraphicFramePr>
          <p:cNvPr id="6" name="図表 5"/>
          <p:cNvGraphicFramePr/>
          <p:nvPr>
            <p:extLst>
              <p:ext uri="{D42A27DB-BD31-4B8C-83A1-F6EECF244321}">
                <p14:modId xmlns:p14="http://schemas.microsoft.com/office/powerpoint/2010/main" val="3075148557"/>
              </p:ext>
            </p:extLst>
          </p:nvPr>
        </p:nvGraphicFramePr>
        <p:xfrm>
          <a:off x="467544" y="1628800"/>
          <a:ext cx="8136904"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6500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graphicEl>
                                              <a:dgm id="{C109536B-B238-43A4-8089-E5F04636403A}"/>
                                            </p:graphicEl>
                                          </p:spTgt>
                                        </p:tgtEl>
                                        <p:attrNameLst>
                                          <p:attrName>style.visibility</p:attrName>
                                        </p:attrNameLst>
                                      </p:cBhvr>
                                      <p:to>
                                        <p:strVal val="visible"/>
                                      </p:to>
                                    </p:set>
                                    <p:animEffect transition="in" filter="wipe(left)">
                                      <p:cBhvr>
                                        <p:cTn id="11" dur="500"/>
                                        <p:tgtEl>
                                          <p:spTgt spid="6">
                                            <p:graphicEl>
                                              <a:dgm id="{C109536B-B238-43A4-8089-E5F04636403A}"/>
                                            </p:graphic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
                                            <p:graphicEl>
                                              <a:dgm id="{2A5DD27B-6377-45B3-BCB0-6E5E5877211A}"/>
                                            </p:graphicEl>
                                          </p:spTgt>
                                        </p:tgtEl>
                                        <p:attrNameLst>
                                          <p:attrName>style.visibility</p:attrName>
                                        </p:attrNameLst>
                                      </p:cBhvr>
                                      <p:to>
                                        <p:strVal val="visible"/>
                                      </p:to>
                                    </p:set>
                                    <p:animEffect transition="in" filter="wipe(left)">
                                      <p:cBhvr>
                                        <p:cTn id="15" dur="500"/>
                                        <p:tgtEl>
                                          <p:spTgt spid="6">
                                            <p:graphicEl>
                                              <a:dgm id="{2A5DD27B-6377-45B3-BCB0-6E5E5877211A}"/>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
                                            <p:graphicEl>
                                              <a:dgm id="{EA1452E0-2326-41DD-9E55-5307506272A9}"/>
                                            </p:graphicEl>
                                          </p:spTgt>
                                        </p:tgtEl>
                                        <p:attrNameLst>
                                          <p:attrName>style.visibility</p:attrName>
                                        </p:attrNameLst>
                                      </p:cBhvr>
                                      <p:to>
                                        <p:strVal val="visible"/>
                                      </p:to>
                                    </p:set>
                                    <p:animEffect transition="in" filter="wipe(left)">
                                      <p:cBhvr>
                                        <p:cTn id="20" dur="500"/>
                                        <p:tgtEl>
                                          <p:spTgt spid="6">
                                            <p:graphicEl>
                                              <a:dgm id="{EA1452E0-2326-41DD-9E55-5307506272A9}"/>
                                            </p:graphicEl>
                                          </p:spTgt>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6">
                                            <p:graphicEl>
                                              <a:dgm id="{23E4A298-627C-4164-A581-B66014E337C2}"/>
                                            </p:graphicEl>
                                          </p:spTgt>
                                        </p:tgtEl>
                                        <p:attrNameLst>
                                          <p:attrName>style.visibility</p:attrName>
                                        </p:attrNameLst>
                                      </p:cBhvr>
                                      <p:to>
                                        <p:strVal val="visible"/>
                                      </p:to>
                                    </p:set>
                                    <p:animEffect transition="in" filter="wipe(left)">
                                      <p:cBhvr>
                                        <p:cTn id="24" dur="500"/>
                                        <p:tgtEl>
                                          <p:spTgt spid="6">
                                            <p:graphicEl>
                                              <a:dgm id="{23E4A298-627C-4164-A581-B66014E337C2}"/>
                                            </p:graphicEl>
                                          </p:spTgt>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6">
                                            <p:graphicEl>
                                              <a:dgm id="{F34B0C03-03D9-4050-82E3-C773A58D9D4E}"/>
                                            </p:graphicEl>
                                          </p:spTgt>
                                        </p:tgtEl>
                                        <p:attrNameLst>
                                          <p:attrName>style.visibility</p:attrName>
                                        </p:attrNameLst>
                                      </p:cBhvr>
                                      <p:to>
                                        <p:strVal val="visible"/>
                                      </p:to>
                                    </p:set>
                                    <p:animEffect transition="in" filter="wipe(left)">
                                      <p:cBhvr>
                                        <p:cTn id="28" dur="500"/>
                                        <p:tgtEl>
                                          <p:spTgt spid="6">
                                            <p:graphicEl>
                                              <a:dgm id="{F34B0C03-03D9-4050-82E3-C773A58D9D4E}"/>
                                            </p:graphicEl>
                                          </p:spTgt>
                                        </p:tgtEl>
                                      </p:cBhvr>
                                    </p:animEffect>
                                  </p:childTnLst>
                                </p:cTn>
                              </p:par>
                            </p:childTnLst>
                          </p:cTn>
                        </p:par>
                        <p:par>
                          <p:cTn id="29" fill="hold">
                            <p:stCondLst>
                              <p:cond delay="1500"/>
                            </p:stCondLst>
                            <p:childTnLst>
                              <p:par>
                                <p:cTn id="30" presetID="22" presetClass="entr" presetSubtype="8" fill="hold" grpId="0" nodeType="afterEffect">
                                  <p:stCondLst>
                                    <p:cond delay="0"/>
                                  </p:stCondLst>
                                  <p:childTnLst>
                                    <p:set>
                                      <p:cBhvr>
                                        <p:cTn id="31" dur="1" fill="hold">
                                          <p:stCondLst>
                                            <p:cond delay="0"/>
                                          </p:stCondLst>
                                        </p:cTn>
                                        <p:tgtEl>
                                          <p:spTgt spid="6">
                                            <p:graphicEl>
                                              <a:dgm id="{5521E3CF-B97C-4BB2-933C-BAD038A97C7F}"/>
                                            </p:graphicEl>
                                          </p:spTgt>
                                        </p:tgtEl>
                                        <p:attrNameLst>
                                          <p:attrName>style.visibility</p:attrName>
                                        </p:attrNameLst>
                                      </p:cBhvr>
                                      <p:to>
                                        <p:strVal val="visible"/>
                                      </p:to>
                                    </p:set>
                                    <p:animEffect transition="in" filter="wipe(left)">
                                      <p:cBhvr>
                                        <p:cTn id="32" dur="500"/>
                                        <p:tgtEl>
                                          <p:spTgt spid="6">
                                            <p:graphicEl>
                                              <a:dgm id="{5521E3CF-B97C-4BB2-933C-BAD038A97C7F}"/>
                                            </p:graphicEl>
                                          </p:spTgt>
                                        </p:tgtEl>
                                      </p:cBhvr>
                                    </p:animEffect>
                                  </p:childTnLst>
                                </p:cTn>
                              </p:par>
                            </p:childTnLst>
                          </p:cTn>
                        </p:par>
                        <p:par>
                          <p:cTn id="33" fill="hold">
                            <p:stCondLst>
                              <p:cond delay="2000"/>
                            </p:stCondLst>
                            <p:childTnLst>
                              <p:par>
                                <p:cTn id="34" presetID="22" presetClass="entr" presetSubtype="8" fill="hold" grpId="0" nodeType="afterEffect">
                                  <p:stCondLst>
                                    <p:cond delay="0"/>
                                  </p:stCondLst>
                                  <p:childTnLst>
                                    <p:set>
                                      <p:cBhvr>
                                        <p:cTn id="35" dur="1" fill="hold">
                                          <p:stCondLst>
                                            <p:cond delay="0"/>
                                          </p:stCondLst>
                                        </p:cTn>
                                        <p:tgtEl>
                                          <p:spTgt spid="6">
                                            <p:graphicEl>
                                              <a:dgm id="{35ECB1A7-DDB0-448F-B87B-1DC5108E19F7}"/>
                                            </p:graphicEl>
                                          </p:spTgt>
                                        </p:tgtEl>
                                        <p:attrNameLst>
                                          <p:attrName>style.visibility</p:attrName>
                                        </p:attrNameLst>
                                      </p:cBhvr>
                                      <p:to>
                                        <p:strVal val="visible"/>
                                      </p:to>
                                    </p:set>
                                    <p:animEffect transition="in" filter="wipe(left)">
                                      <p:cBhvr>
                                        <p:cTn id="36" dur="500"/>
                                        <p:tgtEl>
                                          <p:spTgt spid="6">
                                            <p:graphicEl>
                                              <a:dgm id="{35ECB1A7-DDB0-448F-B87B-1DC5108E19F7}"/>
                                            </p:graphicEl>
                                          </p:spTgt>
                                        </p:tgtEl>
                                      </p:cBhvr>
                                    </p:animEffect>
                                  </p:childTnLst>
                                </p:cTn>
                              </p:par>
                            </p:childTnLst>
                          </p:cTn>
                        </p:par>
                        <p:par>
                          <p:cTn id="37" fill="hold">
                            <p:stCondLst>
                              <p:cond delay="2500"/>
                            </p:stCondLst>
                            <p:childTnLst>
                              <p:par>
                                <p:cTn id="38" presetID="22" presetClass="entr" presetSubtype="8" fill="hold" grpId="0" nodeType="afterEffect">
                                  <p:stCondLst>
                                    <p:cond delay="0"/>
                                  </p:stCondLst>
                                  <p:childTnLst>
                                    <p:set>
                                      <p:cBhvr>
                                        <p:cTn id="39" dur="1" fill="hold">
                                          <p:stCondLst>
                                            <p:cond delay="0"/>
                                          </p:stCondLst>
                                        </p:cTn>
                                        <p:tgtEl>
                                          <p:spTgt spid="6">
                                            <p:graphicEl>
                                              <a:dgm id="{7DB6BA9B-35D5-42C0-92D8-5C96B56CA5A5}"/>
                                            </p:graphicEl>
                                          </p:spTgt>
                                        </p:tgtEl>
                                        <p:attrNameLst>
                                          <p:attrName>style.visibility</p:attrName>
                                        </p:attrNameLst>
                                      </p:cBhvr>
                                      <p:to>
                                        <p:strVal val="visible"/>
                                      </p:to>
                                    </p:set>
                                    <p:animEffect transition="in" filter="wipe(left)">
                                      <p:cBhvr>
                                        <p:cTn id="40" dur="500"/>
                                        <p:tgtEl>
                                          <p:spTgt spid="6">
                                            <p:graphicEl>
                                              <a:dgm id="{7DB6BA9B-35D5-42C0-92D8-5C96B56CA5A5}"/>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6">
                                            <p:graphicEl>
                                              <a:dgm id="{46FF0FFB-F068-4B1B-A82F-4732C1A5C61D}"/>
                                            </p:graphicEl>
                                          </p:spTgt>
                                        </p:tgtEl>
                                        <p:attrNameLst>
                                          <p:attrName>style.visibility</p:attrName>
                                        </p:attrNameLst>
                                      </p:cBhvr>
                                      <p:to>
                                        <p:strVal val="visible"/>
                                      </p:to>
                                    </p:set>
                                    <p:animEffect transition="in" filter="wipe(left)">
                                      <p:cBhvr>
                                        <p:cTn id="45" dur="500"/>
                                        <p:tgtEl>
                                          <p:spTgt spid="6">
                                            <p:graphicEl>
                                              <a:dgm id="{46FF0FFB-F068-4B1B-A82F-4732C1A5C61D}"/>
                                            </p:graphicEl>
                                          </p:spTgt>
                                        </p:tgtEl>
                                      </p:cBhvr>
                                    </p:animEffect>
                                  </p:childTnLst>
                                </p:cTn>
                              </p:par>
                            </p:childTnLst>
                          </p:cTn>
                        </p:par>
                        <p:par>
                          <p:cTn id="46" fill="hold">
                            <p:stCondLst>
                              <p:cond delay="500"/>
                            </p:stCondLst>
                            <p:childTnLst>
                              <p:par>
                                <p:cTn id="47" presetID="22" presetClass="entr" presetSubtype="8" fill="hold" grpId="0" nodeType="afterEffect">
                                  <p:stCondLst>
                                    <p:cond delay="0"/>
                                  </p:stCondLst>
                                  <p:childTnLst>
                                    <p:set>
                                      <p:cBhvr>
                                        <p:cTn id="48" dur="1" fill="hold">
                                          <p:stCondLst>
                                            <p:cond delay="0"/>
                                          </p:stCondLst>
                                        </p:cTn>
                                        <p:tgtEl>
                                          <p:spTgt spid="6">
                                            <p:graphicEl>
                                              <a:dgm id="{91AACBDE-33FF-41E7-A1E0-41750AD970A8}"/>
                                            </p:graphicEl>
                                          </p:spTgt>
                                        </p:tgtEl>
                                        <p:attrNameLst>
                                          <p:attrName>style.visibility</p:attrName>
                                        </p:attrNameLst>
                                      </p:cBhvr>
                                      <p:to>
                                        <p:strVal val="visible"/>
                                      </p:to>
                                    </p:set>
                                    <p:animEffect transition="in" filter="wipe(left)">
                                      <p:cBhvr>
                                        <p:cTn id="49" dur="500"/>
                                        <p:tgtEl>
                                          <p:spTgt spid="6">
                                            <p:graphicEl>
                                              <a:dgm id="{91AACBDE-33FF-41E7-A1E0-41750AD970A8}"/>
                                            </p:graphicEl>
                                          </p:spTgt>
                                        </p:tgtEl>
                                      </p:cBhvr>
                                    </p:animEffect>
                                  </p:childTnLst>
                                </p:cTn>
                              </p:par>
                            </p:childTnLst>
                          </p:cTn>
                        </p:par>
                        <p:par>
                          <p:cTn id="50" fill="hold">
                            <p:stCondLst>
                              <p:cond delay="1000"/>
                            </p:stCondLst>
                            <p:childTnLst>
                              <p:par>
                                <p:cTn id="51" presetID="22" presetClass="entr" presetSubtype="8" fill="hold" grpId="0" nodeType="afterEffect">
                                  <p:stCondLst>
                                    <p:cond delay="0"/>
                                  </p:stCondLst>
                                  <p:childTnLst>
                                    <p:set>
                                      <p:cBhvr>
                                        <p:cTn id="52" dur="1" fill="hold">
                                          <p:stCondLst>
                                            <p:cond delay="0"/>
                                          </p:stCondLst>
                                        </p:cTn>
                                        <p:tgtEl>
                                          <p:spTgt spid="6">
                                            <p:graphicEl>
                                              <a:dgm id="{EDE9C102-0D0A-40E1-B02F-D96D95F8E8EC}"/>
                                            </p:graphicEl>
                                          </p:spTgt>
                                        </p:tgtEl>
                                        <p:attrNameLst>
                                          <p:attrName>style.visibility</p:attrName>
                                        </p:attrNameLst>
                                      </p:cBhvr>
                                      <p:to>
                                        <p:strVal val="visible"/>
                                      </p:to>
                                    </p:set>
                                    <p:animEffect transition="in" filter="wipe(left)">
                                      <p:cBhvr>
                                        <p:cTn id="53" dur="500"/>
                                        <p:tgtEl>
                                          <p:spTgt spid="6">
                                            <p:graphicEl>
                                              <a:dgm id="{EDE9C102-0D0A-40E1-B02F-D96D95F8E8EC}"/>
                                            </p:graphicEl>
                                          </p:spTgt>
                                        </p:tgtEl>
                                      </p:cBhvr>
                                    </p:animEffect>
                                  </p:childTnLst>
                                </p:cTn>
                              </p:par>
                            </p:childTnLst>
                          </p:cTn>
                        </p:par>
                        <p:par>
                          <p:cTn id="54" fill="hold">
                            <p:stCondLst>
                              <p:cond delay="1500"/>
                            </p:stCondLst>
                            <p:childTnLst>
                              <p:par>
                                <p:cTn id="55" presetID="22" presetClass="entr" presetSubtype="8" fill="hold" grpId="0" nodeType="afterEffect">
                                  <p:stCondLst>
                                    <p:cond delay="0"/>
                                  </p:stCondLst>
                                  <p:childTnLst>
                                    <p:set>
                                      <p:cBhvr>
                                        <p:cTn id="56" dur="1" fill="hold">
                                          <p:stCondLst>
                                            <p:cond delay="0"/>
                                          </p:stCondLst>
                                        </p:cTn>
                                        <p:tgtEl>
                                          <p:spTgt spid="6">
                                            <p:graphicEl>
                                              <a:dgm id="{2C8A8B71-3D82-45FC-91D6-21E4F577C143}"/>
                                            </p:graphicEl>
                                          </p:spTgt>
                                        </p:tgtEl>
                                        <p:attrNameLst>
                                          <p:attrName>style.visibility</p:attrName>
                                        </p:attrNameLst>
                                      </p:cBhvr>
                                      <p:to>
                                        <p:strVal val="visible"/>
                                      </p:to>
                                    </p:set>
                                    <p:animEffect transition="in" filter="wipe(left)">
                                      <p:cBhvr>
                                        <p:cTn id="57" dur="500"/>
                                        <p:tgtEl>
                                          <p:spTgt spid="6">
                                            <p:graphicEl>
                                              <a:dgm id="{2C8A8B71-3D82-45FC-91D6-21E4F577C143}"/>
                                            </p:graphicEl>
                                          </p:spTgt>
                                        </p:tgtEl>
                                      </p:cBhvr>
                                    </p:animEffect>
                                  </p:childTnLst>
                                </p:cTn>
                              </p:par>
                            </p:childTnLst>
                          </p:cTn>
                        </p:par>
                        <p:par>
                          <p:cTn id="58" fill="hold">
                            <p:stCondLst>
                              <p:cond delay="2000"/>
                            </p:stCondLst>
                            <p:childTnLst>
                              <p:par>
                                <p:cTn id="59" presetID="22" presetClass="entr" presetSubtype="8" fill="hold" grpId="0" nodeType="afterEffect">
                                  <p:stCondLst>
                                    <p:cond delay="0"/>
                                  </p:stCondLst>
                                  <p:childTnLst>
                                    <p:set>
                                      <p:cBhvr>
                                        <p:cTn id="60" dur="1" fill="hold">
                                          <p:stCondLst>
                                            <p:cond delay="0"/>
                                          </p:stCondLst>
                                        </p:cTn>
                                        <p:tgtEl>
                                          <p:spTgt spid="6">
                                            <p:graphicEl>
                                              <a:dgm id="{362E926E-432B-4AF5-A8A2-9523244C7E30}"/>
                                            </p:graphicEl>
                                          </p:spTgt>
                                        </p:tgtEl>
                                        <p:attrNameLst>
                                          <p:attrName>style.visibility</p:attrName>
                                        </p:attrNameLst>
                                      </p:cBhvr>
                                      <p:to>
                                        <p:strVal val="visible"/>
                                      </p:to>
                                    </p:set>
                                    <p:animEffect transition="in" filter="wipe(left)">
                                      <p:cBhvr>
                                        <p:cTn id="61" dur="500"/>
                                        <p:tgtEl>
                                          <p:spTgt spid="6">
                                            <p:graphicEl>
                                              <a:dgm id="{362E926E-432B-4AF5-A8A2-9523244C7E30}"/>
                                            </p:graphicEl>
                                          </p:spTgt>
                                        </p:tgtEl>
                                      </p:cBhvr>
                                    </p:animEffect>
                                  </p:childTnLst>
                                </p:cTn>
                              </p:par>
                            </p:childTnLst>
                          </p:cTn>
                        </p:par>
                        <p:par>
                          <p:cTn id="62" fill="hold">
                            <p:stCondLst>
                              <p:cond delay="2500"/>
                            </p:stCondLst>
                            <p:childTnLst>
                              <p:par>
                                <p:cTn id="63" presetID="22" presetClass="entr" presetSubtype="8" fill="hold" grpId="0" nodeType="afterEffect">
                                  <p:stCondLst>
                                    <p:cond delay="0"/>
                                  </p:stCondLst>
                                  <p:childTnLst>
                                    <p:set>
                                      <p:cBhvr>
                                        <p:cTn id="64" dur="1" fill="hold">
                                          <p:stCondLst>
                                            <p:cond delay="0"/>
                                          </p:stCondLst>
                                        </p:cTn>
                                        <p:tgtEl>
                                          <p:spTgt spid="6">
                                            <p:graphicEl>
                                              <a:dgm id="{0B54B85F-C7B8-46B0-92A9-031FB1E4E455}"/>
                                            </p:graphicEl>
                                          </p:spTgt>
                                        </p:tgtEl>
                                        <p:attrNameLst>
                                          <p:attrName>style.visibility</p:attrName>
                                        </p:attrNameLst>
                                      </p:cBhvr>
                                      <p:to>
                                        <p:strVal val="visible"/>
                                      </p:to>
                                    </p:set>
                                    <p:animEffect transition="in" filter="wipe(left)">
                                      <p:cBhvr>
                                        <p:cTn id="65" dur="500"/>
                                        <p:tgtEl>
                                          <p:spTgt spid="6">
                                            <p:graphicEl>
                                              <a:dgm id="{0B54B85F-C7B8-46B0-92A9-031FB1E4E455}"/>
                                            </p:graphic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6">
                                            <p:graphicEl>
                                              <a:dgm id="{10D42795-88F6-454C-B135-7493651F2185}"/>
                                            </p:graphicEl>
                                          </p:spTgt>
                                        </p:tgtEl>
                                        <p:attrNameLst>
                                          <p:attrName>style.visibility</p:attrName>
                                        </p:attrNameLst>
                                      </p:cBhvr>
                                      <p:to>
                                        <p:strVal val="visible"/>
                                      </p:to>
                                    </p:set>
                                    <p:animEffect transition="in" filter="wipe(left)">
                                      <p:cBhvr>
                                        <p:cTn id="70" dur="500"/>
                                        <p:tgtEl>
                                          <p:spTgt spid="6">
                                            <p:graphicEl>
                                              <a:dgm id="{10D42795-88F6-454C-B135-7493651F2185}"/>
                                            </p:graphicEl>
                                          </p:spTgt>
                                        </p:tgtEl>
                                      </p:cBhvr>
                                    </p:animEffect>
                                  </p:childTnLst>
                                </p:cTn>
                              </p:par>
                            </p:childTnLst>
                          </p:cTn>
                        </p:par>
                        <p:par>
                          <p:cTn id="71" fill="hold">
                            <p:stCondLst>
                              <p:cond delay="500"/>
                            </p:stCondLst>
                            <p:childTnLst>
                              <p:par>
                                <p:cTn id="72" presetID="22" presetClass="entr" presetSubtype="8" fill="hold" grpId="0" nodeType="afterEffect">
                                  <p:stCondLst>
                                    <p:cond delay="0"/>
                                  </p:stCondLst>
                                  <p:childTnLst>
                                    <p:set>
                                      <p:cBhvr>
                                        <p:cTn id="73" dur="1" fill="hold">
                                          <p:stCondLst>
                                            <p:cond delay="0"/>
                                          </p:stCondLst>
                                        </p:cTn>
                                        <p:tgtEl>
                                          <p:spTgt spid="6">
                                            <p:graphicEl>
                                              <a:dgm id="{A121E7C7-8332-4A8C-BDAC-71636066A16E}"/>
                                            </p:graphicEl>
                                          </p:spTgt>
                                        </p:tgtEl>
                                        <p:attrNameLst>
                                          <p:attrName>style.visibility</p:attrName>
                                        </p:attrNameLst>
                                      </p:cBhvr>
                                      <p:to>
                                        <p:strVal val="visible"/>
                                      </p:to>
                                    </p:set>
                                    <p:animEffect transition="in" filter="wipe(left)">
                                      <p:cBhvr>
                                        <p:cTn id="74" dur="500"/>
                                        <p:tgtEl>
                                          <p:spTgt spid="6">
                                            <p:graphicEl>
                                              <a:dgm id="{A121E7C7-8332-4A8C-BDAC-71636066A16E}"/>
                                            </p:graphicEl>
                                          </p:spTgt>
                                        </p:tgtEl>
                                      </p:cBhvr>
                                    </p:animEffect>
                                  </p:childTnLst>
                                </p:cTn>
                              </p:par>
                            </p:childTnLst>
                          </p:cTn>
                        </p:par>
                        <p:par>
                          <p:cTn id="75" fill="hold">
                            <p:stCondLst>
                              <p:cond delay="1000"/>
                            </p:stCondLst>
                            <p:childTnLst>
                              <p:par>
                                <p:cTn id="76" presetID="22" presetClass="entr" presetSubtype="8" fill="hold" grpId="0" nodeType="afterEffect">
                                  <p:stCondLst>
                                    <p:cond delay="0"/>
                                  </p:stCondLst>
                                  <p:childTnLst>
                                    <p:set>
                                      <p:cBhvr>
                                        <p:cTn id="77" dur="1" fill="hold">
                                          <p:stCondLst>
                                            <p:cond delay="0"/>
                                          </p:stCondLst>
                                        </p:cTn>
                                        <p:tgtEl>
                                          <p:spTgt spid="6">
                                            <p:graphicEl>
                                              <a:dgm id="{A808F4EB-F2C7-4285-BF27-250C78E7876A}"/>
                                            </p:graphicEl>
                                          </p:spTgt>
                                        </p:tgtEl>
                                        <p:attrNameLst>
                                          <p:attrName>style.visibility</p:attrName>
                                        </p:attrNameLst>
                                      </p:cBhvr>
                                      <p:to>
                                        <p:strVal val="visible"/>
                                      </p:to>
                                    </p:set>
                                    <p:animEffect transition="in" filter="wipe(left)">
                                      <p:cBhvr>
                                        <p:cTn id="78" dur="500"/>
                                        <p:tgtEl>
                                          <p:spTgt spid="6">
                                            <p:graphicEl>
                                              <a:dgm id="{A808F4EB-F2C7-4285-BF27-250C78E7876A}"/>
                                            </p:graphicEl>
                                          </p:spTgt>
                                        </p:tgtEl>
                                      </p:cBhvr>
                                    </p:animEffect>
                                  </p:childTnLst>
                                </p:cTn>
                              </p:par>
                            </p:childTnLst>
                          </p:cTn>
                        </p:par>
                        <p:par>
                          <p:cTn id="79" fill="hold">
                            <p:stCondLst>
                              <p:cond delay="1500"/>
                            </p:stCondLst>
                            <p:childTnLst>
                              <p:par>
                                <p:cTn id="80" presetID="22" presetClass="entr" presetSubtype="8" fill="hold" grpId="0" nodeType="afterEffect">
                                  <p:stCondLst>
                                    <p:cond delay="0"/>
                                  </p:stCondLst>
                                  <p:childTnLst>
                                    <p:set>
                                      <p:cBhvr>
                                        <p:cTn id="81" dur="1" fill="hold">
                                          <p:stCondLst>
                                            <p:cond delay="0"/>
                                          </p:stCondLst>
                                        </p:cTn>
                                        <p:tgtEl>
                                          <p:spTgt spid="6">
                                            <p:graphicEl>
                                              <a:dgm id="{D071414C-3653-4650-A586-4A35AE5C80EE}"/>
                                            </p:graphicEl>
                                          </p:spTgt>
                                        </p:tgtEl>
                                        <p:attrNameLst>
                                          <p:attrName>style.visibility</p:attrName>
                                        </p:attrNameLst>
                                      </p:cBhvr>
                                      <p:to>
                                        <p:strVal val="visible"/>
                                      </p:to>
                                    </p:set>
                                    <p:animEffect transition="in" filter="wipe(left)">
                                      <p:cBhvr>
                                        <p:cTn id="82" dur="500"/>
                                        <p:tgtEl>
                                          <p:spTgt spid="6">
                                            <p:graphicEl>
                                              <a:dgm id="{D071414C-3653-4650-A586-4A35AE5C80EE}"/>
                                            </p:graphicEl>
                                          </p:spTgt>
                                        </p:tgtEl>
                                      </p:cBhvr>
                                    </p:animEffect>
                                  </p:childTnLst>
                                </p:cTn>
                              </p:par>
                            </p:childTnLst>
                          </p:cTn>
                        </p:par>
                        <p:par>
                          <p:cTn id="83" fill="hold">
                            <p:stCondLst>
                              <p:cond delay="2000"/>
                            </p:stCondLst>
                            <p:childTnLst>
                              <p:par>
                                <p:cTn id="84" presetID="22" presetClass="entr" presetSubtype="8" fill="hold" grpId="0" nodeType="afterEffect">
                                  <p:stCondLst>
                                    <p:cond delay="0"/>
                                  </p:stCondLst>
                                  <p:childTnLst>
                                    <p:set>
                                      <p:cBhvr>
                                        <p:cTn id="85" dur="1" fill="hold">
                                          <p:stCondLst>
                                            <p:cond delay="0"/>
                                          </p:stCondLst>
                                        </p:cTn>
                                        <p:tgtEl>
                                          <p:spTgt spid="6">
                                            <p:graphicEl>
                                              <a:dgm id="{9D953FA6-05F7-4775-B1D4-2E3459D67464}"/>
                                            </p:graphicEl>
                                          </p:spTgt>
                                        </p:tgtEl>
                                        <p:attrNameLst>
                                          <p:attrName>style.visibility</p:attrName>
                                        </p:attrNameLst>
                                      </p:cBhvr>
                                      <p:to>
                                        <p:strVal val="visible"/>
                                      </p:to>
                                    </p:set>
                                    <p:animEffect transition="in" filter="wipe(left)">
                                      <p:cBhvr>
                                        <p:cTn id="86" dur="500"/>
                                        <p:tgtEl>
                                          <p:spTgt spid="6">
                                            <p:graphicEl>
                                              <a:dgm id="{9D953FA6-05F7-4775-B1D4-2E3459D67464}"/>
                                            </p:graphicEl>
                                          </p:spTgt>
                                        </p:tgtEl>
                                      </p:cBhvr>
                                    </p:animEffect>
                                  </p:childTnLst>
                                </p:cTn>
                              </p:par>
                            </p:childTnLst>
                          </p:cTn>
                        </p:par>
                        <p:par>
                          <p:cTn id="87" fill="hold">
                            <p:stCondLst>
                              <p:cond delay="2500"/>
                            </p:stCondLst>
                            <p:childTnLst>
                              <p:par>
                                <p:cTn id="88" presetID="22" presetClass="entr" presetSubtype="8" fill="hold" grpId="0" nodeType="afterEffect">
                                  <p:stCondLst>
                                    <p:cond delay="0"/>
                                  </p:stCondLst>
                                  <p:childTnLst>
                                    <p:set>
                                      <p:cBhvr>
                                        <p:cTn id="89" dur="1" fill="hold">
                                          <p:stCondLst>
                                            <p:cond delay="0"/>
                                          </p:stCondLst>
                                        </p:cTn>
                                        <p:tgtEl>
                                          <p:spTgt spid="6">
                                            <p:graphicEl>
                                              <a:dgm id="{CB8A3205-89AD-42D2-810E-97C46EB82B60}"/>
                                            </p:graphicEl>
                                          </p:spTgt>
                                        </p:tgtEl>
                                        <p:attrNameLst>
                                          <p:attrName>style.visibility</p:attrName>
                                        </p:attrNameLst>
                                      </p:cBhvr>
                                      <p:to>
                                        <p:strVal val="visible"/>
                                      </p:to>
                                    </p:set>
                                    <p:animEffect transition="in" filter="wipe(left)">
                                      <p:cBhvr>
                                        <p:cTn id="90" dur="500"/>
                                        <p:tgtEl>
                                          <p:spTgt spid="6">
                                            <p:graphicEl>
                                              <a:dgm id="{CB8A3205-89AD-42D2-810E-97C46EB82B60}"/>
                                            </p:graphicEl>
                                          </p:spTgt>
                                        </p:tgtEl>
                                      </p:cBhvr>
                                    </p:animEffect>
                                  </p:childTnLst>
                                </p:cTn>
                              </p:par>
                            </p:childTnLst>
                          </p:cTn>
                        </p:par>
                        <p:par>
                          <p:cTn id="91" fill="hold">
                            <p:stCondLst>
                              <p:cond delay="3000"/>
                            </p:stCondLst>
                            <p:childTnLst>
                              <p:par>
                                <p:cTn id="92" presetID="22" presetClass="entr" presetSubtype="8" fill="hold" grpId="0" nodeType="afterEffect">
                                  <p:stCondLst>
                                    <p:cond delay="0"/>
                                  </p:stCondLst>
                                  <p:childTnLst>
                                    <p:set>
                                      <p:cBhvr>
                                        <p:cTn id="93" dur="1" fill="hold">
                                          <p:stCondLst>
                                            <p:cond delay="0"/>
                                          </p:stCondLst>
                                        </p:cTn>
                                        <p:tgtEl>
                                          <p:spTgt spid="6">
                                            <p:graphicEl>
                                              <a:dgm id="{E9ADF1D5-730A-46CA-A3D7-DF18E387141A}"/>
                                            </p:graphicEl>
                                          </p:spTgt>
                                        </p:tgtEl>
                                        <p:attrNameLst>
                                          <p:attrName>style.visibility</p:attrName>
                                        </p:attrNameLst>
                                      </p:cBhvr>
                                      <p:to>
                                        <p:strVal val="visible"/>
                                      </p:to>
                                    </p:set>
                                    <p:animEffect transition="in" filter="wipe(left)">
                                      <p:cBhvr>
                                        <p:cTn id="94" dur="500"/>
                                        <p:tgtEl>
                                          <p:spTgt spid="6">
                                            <p:graphicEl>
                                              <a:dgm id="{E9ADF1D5-730A-46CA-A3D7-DF18E387141A}"/>
                                            </p:graphicEl>
                                          </p:spTgt>
                                        </p:tgtEl>
                                      </p:cBhvr>
                                    </p:animEffect>
                                  </p:childTnLst>
                                </p:cTn>
                              </p:par>
                            </p:childTnLst>
                          </p:cTn>
                        </p:par>
                        <p:par>
                          <p:cTn id="95" fill="hold">
                            <p:stCondLst>
                              <p:cond delay="3500"/>
                            </p:stCondLst>
                            <p:childTnLst>
                              <p:par>
                                <p:cTn id="96" presetID="22" presetClass="entr" presetSubtype="8" fill="hold" grpId="0" nodeType="afterEffect">
                                  <p:stCondLst>
                                    <p:cond delay="0"/>
                                  </p:stCondLst>
                                  <p:childTnLst>
                                    <p:set>
                                      <p:cBhvr>
                                        <p:cTn id="97" dur="1" fill="hold">
                                          <p:stCondLst>
                                            <p:cond delay="0"/>
                                          </p:stCondLst>
                                        </p:cTn>
                                        <p:tgtEl>
                                          <p:spTgt spid="6">
                                            <p:graphicEl>
                                              <a:dgm id="{C8CEEAEF-30E4-4C2B-A31A-86B159A3EBC8}"/>
                                            </p:graphicEl>
                                          </p:spTgt>
                                        </p:tgtEl>
                                        <p:attrNameLst>
                                          <p:attrName>style.visibility</p:attrName>
                                        </p:attrNameLst>
                                      </p:cBhvr>
                                      <p:to>
                                        <p:strVal val="visible"/>
                                      </p:to>
                                    </p:set>
                                    <p:animEffect transition="in" filter="wipe(left)">
                                      <p:cBhvr>
                                        <p:cTn id="98" dur="500"/>
                                        <p:tgtEl>
                                          <p:spTgt spid="6">
                                            <p:graphicEl>
                                              <a:dgm id="{C8CEEAEF-30E4-4C2B-A31A-86B159A3EBC8}"/>
                                            </p:graphicEl>
                                          </p:spTgt>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childTnLst>
                                    <p:set>
                                      <p:cBhvr>
                                        <p:cTn id="102" dur="1" fill="hold">
                                          <p:stCondLst>
                                            <p:cond delay="0"/>
                                          </p:stCondLst>
                                        </p:cTn>
                                        <p:tgtEl>
                                          <p:spTgt spid="6">
                                            <p:graphicEl>
                                              <a:dgm id="{5E3A3560-7862-4420-A061-F9CD45ECD8D7}"/>
                                            </p:graphicEl>
                                          </p:spTgt>
                                        </p:tgtEl>
                                        <p:attrNameLst>
                                          <p:attrName>style.visibility</p:attrName>
                                        </p:attrNameLst>
                                      </p:cBhvr>
                                      <p:to>
                                        <p:strVal val="visible"/>
                                      </p:to>
                                    </p:set>
                                    <p:animEffect transition="in" filter="wipe(left)">
                                      <p:cBhvr>
                                        <p:cTn id="103" dur="500"/>
                                        <p:tgtEl>
                                          <p:spTgt spid="6">
                                            <p:graphicEl>
                                              <a:dgm id="{5E3A3560-7862-4420-A061-F9CD45ECD8D7}"/>
                                            </p:graphicEl>
                                          </p:spTgt>
                                        </p:tgtEl>
                                      </p:cBhvr>
                                    </p:animEffect>
                                  </p:childTnLst>
                                </p:cTn>
                              </p:par>
                            </p:childTnLst>
                          </p:cTn>
                        </p:par>
                        <p:par>
                          <p:cTn id="104" fill="hold">
                            <p:stCondLst>
                              <p:cond delay="500"/>
                            </p:stCondLst>
                            <p:childTnLst>
                              <p:par>
                                <p:cTn id="105" presetID="22" presetClass="entr" presetSubtype="8" fill="hold" grpId="0" nodeType="afterEffect">
                                  <p:stCondLst>
                                    <p:cond delay="0"/>
                                  </p:stCondLst>
                                  <p:childTnLst>
                                    <p:set>
                                      <p:cBhvr>
                                        <p:cTn id="106" dur="1" fill="hold">
                                          <p:stCondLst>
                                            <p:cond delay="0"/>
                                          </p:stCondLst>
                                        </p:cTn>
                                        <p:tgtEl>
                                          <p:spTgt spid="6">
                                            <p:graphicEl>
                                              <a:dgm id="{35AEBBF5-D820-41B3-B557-741F0C91638F}"/>
                                            </p:graphicEl>
                                          </p:spTgt>
                                        </p:tgtEl>
                                        <p:attrNameLst>
                                          <p:attrName>style.visibility</p:attrName>
                                        </p:attrNameLst>
                                      </p:cBhvr>
                                      <p:to>
                                        <p:strVal val="visible"/>
                                      </p:to>
                                    </p:set>
                                    <p:animEffect transition="in" filter="wipe(left)">
                                      <p:cBhvr>
                                        <p:cTn id="107" dur="500"/>
                                        <p:tgtEl>
                                          <p:spTgt spid="6">
                                            <p:graphicEl>
                                              <a:dgm id="{35AEBBF5-D820-41B3-B557-741F0C91638F}"/>
                                            </p:graphicEl>
                                          </p:spTgt>
                                        </p:tgtEl>
                                      </p:cBhvr>
                                    </p:animEffect>
                                  </p:childTnLst>
                                </p:cTn>
                              </p:par>
                            </p:childTnLst>
                          </p:cTn>
                        </p:par>
                        <p:par>
                          <p:cTn id="108" fill="hold">
                            <p:stCondLst>
                              <p:cond delay="1000"/>
                            </p:stCondLst>
                            <p:childTnLst>
                              <p:par>
                                <p:cTn id="109" presetID="22" presetClass="entr" presetSubtype="8" fill="hold" grpId="0" nodeType="afterEffect">
                                  <p:stCondLst>
                                    <p:cond delay="0"/>
                                  </p:stCondLst>
                                  <p:childTnLst>
                                    <p:set>
                                      <p:cBhvr>
                                        <p:cTn id="110" dur="1" fill="hold">
                                          <p:stCondLst>
                                            <p:cond delay="0"/>
                                          </p:stCondLst>
                                        </p:cTn>
                                        <p:tgtEl>
                                          <p:spTgt spid="6">
                                            <p:graphicEl>
                                              <a:dgm id="{4DDD3F42-EED2-49B0-965D-89CDD5BC8AA1}"/>
                                            </p:graphicEl>
                                          </p:spTgt>
                                        </p:tgtEl>
                                        <p:attrNameLst>
                                          <p:attrName>style.visibility</p:attrName>
                                        </p:attrNameLst>
                                      </p:cBhvr>
                                      <p:to>
                                        <p:strVal val="visible"/>
                                      </p:to>
                                    </p:set>
                                    <p:animEffect transition="in" filter="wipe(left)">
                                      <p:cBhvr>
                                        <p:cTn id="111" dur="500"/>
                                        <p:tgtEl>
                                          <p:spTgt spid="6">
                                            <p:graphicEl>
                                              <a:dgm id="{4DDD3F42-EED2-49B0-965D-89CDD5BC8AA1}"/>
                                            </p:graphicEl>
                                          </p:spTgt>
                                        </p:tgtEl>
                                      </p:cBhvr>
                                    </p:animEffect>
                                  </p:childTnLst>
                                </p:cTn>
                              </p:par>
                            </p:childTnLst>
                          </p:cTn>
                        </p:par>
                        <p:par>
                          <p:cTn id="112" fill="hold">
                            <p:stCondLst>
                              <p:cond delay="1500"/>
                            </p:stCondLst>
                            <p:childTnLst>
                              <p:par>
                                <p:cTn id="113" presetID="22" presetClass="entr" presetSubtype="8" fill="hold" grpId="0" nodeType="afterEffect">
                                  <p:stCondLst>
                                    <p:cond delay="0"/>
                                  </p:stCondLst>
                                  <p:childTnLst>
                                    <p:set>
                                      <p:cBhvr>
                                        <p:cTn id="114" dur="1" fill="hold">
                                          <p:stCondLst>
                                            <p:cond delay="0"/>
                                          </p:stCondLst>
                                        </p:cTn>
                                        <p:tgtEl>
                                          <p:spTgt spid="6">
                                            <p:graphicEl>
                                              <a:dgm id="{1175853E-FDC5-49DD-9AAD-6C3314A84FA0}"/>
                                            </p:graphicEl>
                                          </p:spTgt>
                                        </p:tgtEl>
                                        <p:attrNameLst>
                                          <p:attrName>style.visibility</p:attrName>
                                        </p:attrNameLst>
                                      </p:cBhvr>
                                      <p:to>
                                        <p:strVal val="visible"/>
                                      </p:to>
                                    </p:set>
                                    <p:animEffect transition="in" filter="wipe(left)">
                                      <p:cBhvr>
                                        <p:cTn id="115" dur="500"/>
                                        <p:tgtEl>
                                          <p:spTgt spid="6">
                                            <p:graphicEl>
                                              <a:dgm id="{1175853E-FDC5-49DD-9AAD-6C3314A84FA0}"/>
                                            </p:graphicEl>
                                          </p:spTgt>
                                        </p:tgtEl>
                                      </p:cBhvr>
                                    </p:animEffect>
                                  </p:childTnLst>
                                </p:cTn>
                              </p:par>
                            </p:childTnLst>
                          </p:cTn>
                        </p:par>
                        <p:par>
                          <p:cTn id="116" fill="hold">
                            <p:stCondLst>
                              <p:cond delay="2000"/>
                            </p:stCondLst>
                            <p:childTnLst>
                              <p:par>
                                <p:cTn id="117" presetID="22" presetClass="entr" presetSubtype="8" fill="hold" grpId="0" nodeType="afterEffect">
                                  <p:stCondLst>
                                    <p:cond delay="0"/>
                                  </p:stCondLst>
                                  <p:childTnLst>
                                    <p:set>
                                      <p:cBhvr>
                                        <p:cTn id="118" dur="1" fill="hold">
                                          <p:stCondLst>
                                            <p:cond delay="0"/>
                                          </p:stCondLst>
                                        </p:cTn>
                                        <p:tgtEl>
                                          <p:spTgt spid="6">
                                            <p:graphicEl>
                                              <a:dgm id="{75D0B7BA-6E7F-48B0-B2DD-2C99F87E2392}"/>
                                            </p:graphicEl>
                                          </p:spTgt>
                                        </p:tgtEl>
                                        <p:attrNameLst>
                                          <p:attrName>style.visibility</p:attrName>
                                        </p:attrNameLst>
                                      </p:cBhvr>
                                      <p:to>
                                        <p:strVal val="visible"/>
                                      </p:to>
                                    </p:set>
                                    <p:animEffect transition="in" filter="wipe(left)">
                                      <p:cBhvr>
                                        <p:cTn id="119" dur="500"/>
                                        <p:tgtEl>
                                          <p:spTgt spid="6">
                                            <p:graphicEl>
                                              <a:dgm id="{75D0B7BA-6E7F-48B0-B2DD-2C99F87E2392}"/>
                                            </p:graphicEl>
                                          </p:spTgt>
                                        </p:tgtEl>
                                      </p:cBhvr>
                                    </p:animEffect>
                                  </p:childTnLst>
                                </p:cTn>
                              </p:par>
                            </p:childTnLst>
                          </p:cTn>
                        </p:par>
                        <p:par>
                          <p:cTn id="120" fill="hold">
                            <p:stCondLst>
                              <p:cond delay="2500"/>
                            </p:stCondLst>
                            <p:childTnLst>
                              <p:par>
                                <p:cTn id="121" presetID="22" presetClass="entr" presetSubtype="8" fill="hold" grpId="0" nodeType="afterEffect">
                                  <p:stCondLst>
                                    <p:cond delay="0"/>
                                  </p:stCondLst>
                                  <p:childTnLst>
                                    <p:set>
                                      <p:cBhvr>
                                        <p:cTn id="122" dur="1" fill="hold">
                                          <p:stCondLst>
                                            <p:cond delay="0"/>
                                          </p:stCondLst>
                                        </p:cTn>
                                        <p:tgtEl>
                                          <p:spTgt spid="6">
                                            <p:graphicEl>
                                              <a:dgm id="{ED0CAD46-8095-4333-AA58-65B5D962125E}"/>
                                            </p:graphicEl>
                                          </p:spTgt>
                                        </p:tgtEl>
                                        <p:attrNameLst>
                                          <p:attrName>style.visibility</p:attrName>
                                        </p:attrNameLst>
                                      </p:cBhvr>
                                      <p:to>
                                        <p:strVal val="visible"/>
                                      </p:to>
                                    </p:set>
                                    <p:animEffect transition="in" filter="wipe(left)">
                                      <p:cBhvr>
                                        <p:cTn id="123" dur="500"/>
                                        <p:tgtEl>
                                          <p:spTgt spid="6">
                                            <p:graphicEl>
                                              <a:dgm id="{ED0CAD46-8095-4333-AA58-65B5D962125E}"/>
                                            </p:graphicEl>
                                          </p:spTgt>
                                        </p:tgtEl>
                                      </p:cBhvr>
                                    </p:animEffect>
                                  </p:childTnLst>
                                </p:cTn>
                              </p:par>
                            </p:childTnLst>
                          </p:cTn>
                        </p:par>
                        <p:par>
                          <p:cTn id="124" fill="hold">
                            <p:stCondLst>
                              <p:cond delay="3000"/>
                            </p:stCondLst>
                            <p:childTnLst>
                              <p:par>
                                <p:cTn id="125" presetID="22" presetClass="entr" presetSubtype="8" fill="hold" grpId="0" nodeType="afterEffect">
                                  <p:stCondLst>
                                    <p:cond delay="0"/>
                                  </p:stCondLst>
                                  <p:childTnLst>
                                    <p:set>
                                      <p:cBhvr>
                                        <p:cTn id="126" dur="1" fill="hold">
                                          <p:stCondLst>
                                            <p:cond delay="0"/>
                                          </p:stCondLst>
                                        </p:cTn>
                                        <p:tgtEl>
                                          <p:spTgt spid="6">
                                            <p:graphicEl>
                                              <a:dgm id="{BC508720-A323-4727-95C4-275FE597D8EC}"/>
                                            </p:graphicEl>
                                          </p:spTgt>
                                        </p:tgtEl>
                                        <p:attrNameLst>
                                          <p:attrName>style.visibility</p:attrName>
                                        </p:attrNameLst>
                                      </p:cBhvr>
                                      <p:to>
                                        <p:strVal val="visible"/>
                                      </p:to>
                                    </p:set>
                                    <p:animEffect transition="in" filter="wipe(left)">
                                      <p:cBhvr>
                                        <p:cTn id="127" dur="500"/>
                                        <p:tgtEl>
                                          <p:spTgt spid="6">
                                            <p:graphicEl>
                                              <a:dgm id="{BC508720-A323-4727-95C4-275FE597D8EC}"/>
                                            </p:graphicEl>
                                          </p:spTgt>
                                        </p:tgtEl>
                                      </p:cBhvr>
                                    </p:animEffect>
                                  </p:childTnLst>
                                </p:cTn>
                              </p:par>
                            </p:childTnLst>
                          </p:cTn>
                        </p:par>
                        <p:par>
                          <p:cTn id="128" fill="hold">
                            <p:stCondLst>
                              <p:cond delay="3500"/>
                            </p:stCondLst>
                            <p:childTnLst>
                              <p:par>
                                <p:cTn id="129" presetID="22" presetClass="entr" presetSubtype="8" fill="hold" grpId="0" nodeType="afterEffect">
                                  <p:stCondLst>
                                    <p:cond delay="0"/>
                                  </p:stCondLst>
                                  <p:childTnLst>
                                    <p:set>
                                      <p:cBhvr>
                                        <p:cTn id="130" dur="1" fill="hold">
                                          <p:stCondLst>
                                            <p:cond delay="0"/>
                                          </p:stCondLst>
                                        </p:cTn>
                                        <p:tgtEl>
                                          <p:spTgt spid="6">
                                            <p:graphicEl>
                                              <a:dgm id="{0D034AB0-6B9A-4DF5-8472-499E9C068F27}"/>
                                            </p:graphicEl>
                                          </p:spTgt>
                                        </p:tgtEl>
                                        <p:attrNameLst>
                                          <p:attrName>style.visibility</p:attrName>
                                        </p:attrNameLst>
                                      </p:cBhvr>
                                      <p:to>
                                        <p:strVal val="visible"/>
                                      </p:to>
                                    </p:set>
                                    <p:animEffect transition="in" filter="wipe(left)">
                                      <p:cBhvr>
                                        <p:cTn id="131" dur="500"/>
                                        <p:tgtEl>
                                          <p:spTgt spid="6">
                                            <p:graphicEl>
                                              <a:dgm id="{0D034AB0-6B9A-4DF5-8472-499E9C068F27}"/>
                                            </p:graphicEl>
                                          </p:spTgt>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8" fill="hold" grpId="0" nodeType="clickEffect">
                                  <p:stCondLst>
                                    <p:cond delay="0"/>
                                  </p:stCondLst>
                                  <p:childTnLst>
                                    <p:set>
                                      <p:cBhvr>
                                        <p:cTn id="135" dur="1" fill="hold">
                                          <p:stCondLst>
                                            <p:cond delay="0"/>
                                          </p:stCondLst>
                                        </p:cTn>
                                        <p:tgtEl>
                                          <p:spTgt spid="6">
                                            <p:graphicEl>
                                              <a:dgm id="{1133AF82-A490-4545-8750-4820D33B0AEA}"/>
                                            </p:graphicEl>
                                          </p:spTgt>
                                        </p:tgtEl>
                                        <p:attrNameLst>
                                          <p:attrName>style.visibility</p:attrName>
                                        </p:attrNameLst>
                                      </p:cBhvr>
                                      <p:to>
                                        <p:strVal val="visible"/>
                                      </p:to>
                                    </p:set>
                                    <p:animEffect transition="in" filter="wipe(left)">
                                      <p:cBhvr>
                                        <p:cTn id="136" dur="500"/>
                                        <p:tgtEl>
                                          <p:spTgt spid="6">
                                            <p:graphicEl>
                                              <a:dgm id="{1133AF82-A490-4545-8750-4820D33B0AEA}"/>
                                            </p:graphicEl>
                                          </p:spTgt>
                                        </p:tgtEl>
                                      </p:cBhvr>
                                    </p:animEffect>
                                  </p:childTnLst>
                                </p:cTn>
                              </p:par>
                            </p:childTnLst>
                          </p:cTn>
                        </p:par>
                        <p:par>
                          <p:cTn id="137" fill="hold">
                            <p:stCondLst>
                              <p:cond delay="500"/>
                            </p:stCondLst>
                            <p:childTnLst>
                              <p:par>
                                <p:cTn id="138" presetID="22" presetClass="entr" presetSubtype="8" fill="hold" grpId="0" nodeType="afterEffect">
                                  <p:stCondLst>
                                    <p:cond delay="0"/>
                                  </p:stCondLst>
                                  <p:childTnLst>
                                    <p:set>
                                      <p:cBhvr>
                                        <p:cTn id="139" dur="1" fill="hold">
                                          <p:stCondLst>
                                            <p:cond delay="0"/>
                                          </p:stCondLst>
                                        </p:cTn>
                                        <p:tgtEl>
                                          <p:spTgt spid="6">
                                            <p:graphicEl>
                                              <a:dgm id="{3C6C097F-19E6-4FEB-B977-DD7556441FF8}"/>
                                            </p:graphicEl>
                                          </p:spTgt>
                                        </p:tgtEl>
                                        <p:attrNameLst>
                                          <p:attrName>style.visibility</p:attrName>
                                        </p:attrNameLst>
                                      </p:cBhvr>
                                      <p:to>
                                        <p:strVal val="visible"/>
                                      </p:to>
                                    </p:set>
                                    <p:animEffect transition="in" filter="wipe(left)">
                                      <p:cBhvr>
                                        <p:cTn id="140" dur="500"/>
                                        <p:tgtEl>
                                          <p:spTgt spid="6">
                                            <p:graphicEl>
                                              <a:dgm id="{3C6C097F-19E6-4FEB-B977-DD7556441FF8}"/>
                                            </p:graphicEl>
                                          </p:spTgt>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8" fill="hold" grpId="0" nodeType="clickEffect">
                                  <p:stCondLst>
                                    <p:cond delay="0"/>
                                  </p:stCondLst>
                                  <p:childTnLst>
                                    <p:set>
                                      <p:cBhvr>
                                        <p:cTn id="144" dur="1" fill="hold">
                                          <p:stCondLst>
                                            <p:cond delay="0"/>
                                          </p:stCondLst>
                                        </p:cTn>
                                        <p:tgtEl>
                                          <p:spTgt spid="6">
                                            <p:graphicEl>
                                              <a:dgm id="{ACD3DA2E-EF22-4009-9795-0A0D9A5028AF}"/>
                                            </p:graphicEl>
                                          </p:spTgt>
                                        </p:tgtEl>
                                        <p:attrNameLst>
                                          <p:attrName>style.visibility</p:attrName>
                                        </p:attrNameLst>
                                      </p:cBhvr>
                                      <p:to>
                                        <p:strVal val="visible"/>
                                      </p:to>
                                    </p:set>
                                    <p:animEffect transition="in" filter="wipe(left)">
                                      <p:cBhvr>
                                        <p:cTn id="145" dur="500"/>
                                        <p:tgtEl>
                                          <p:spTgt spid="6">
                                            <p:graphicEl>
                                              <a:dgm id="{ACD3DA2E-EF22-4009-9795-0A0D9A5028AF}"/>
                                            </p:graphicEl>
                                          </p:spTgt>
                                        </p:tgtEl>
                                      </p:cBhvr>
                                    </p:animEffect>
                                  </p:childTnLst>
                                </p:cTn>
                              </p:par>
                            </p:childTnLst>
                          </p:cTn>
                        </p:par>
                        <p:par>
                          <p:cTn id="146" fill="hold">
                            <p:stCondLst>
                              <p:cond delay="500"/>
                            </p:stCondLst>
                            <p:childTnLst>
                              <p:par>
                                <p:cTn id="147" presetID="22" presetClass="entr" presetSubtype="8" fill="hold" grpId="0" nodeType="afterEffect">
                                  <p:stCondLst>
                                    <p:cond delay="0"/>
                                  </p:stCondLst>
                                  <p:childTnLst>
                                    <p:set>
                                      <p:cBhvr>
                                        <p:cTn id="148" dur="1" fill="hold">
                                          <p:stCondLst>
                                            <p:cond delay="0"/>
                                          </p:stCondLst>
                                        </p:cTn>
                                        <p:tgtEl>
                                          <p:spTgt spid="6">
                                            <p:graphicEl>
                                              <a:dgm id="{B5CEEFAF-5291-40AD-A651-62E863BFF74F}"/>
                                            </p:graphicEl>
                                          </p:spTgt>
                                        </p:tgtEl>
                                        <p:attrNameLst>
                                          <p:attrName>style.visibility</p:attrName>
                                        </p:attrNameLst>
                                      </p:cBhvr>
                                      <p:to>
                                        <p:strVal val="visible"/>
                                      </p:to>
                                    </p:set>
                                    <p:animEffect transition="in" filter="wipe(left)">
                                      <p:cBhvr>
                                        <p:cTn id="149" dur="500"/>
                                        <p:tgtEl>
                                          <p:spTgt spid="6">
                                            <p:graphicEl>
                                              <a:dgm id="{B5CEEFAF-5291-40AD-A651-62E863BFF74F}"/>
                                            </p:graphicEl>
                                          </p:spTgt>
                                        </p:tgtEl>
                                      </p:cBhvr>
                                    </p:animEffect>
                                  </p:childTnLst>
                                </p:cTn>
                              </p:par>
                            </p:childTnLst>
                          </p:cTn>
                        </p:par>
                      </p:childTnLst>
                    </p:cTn>
                  </p:par>
                  <p:par>
                    <p:cTn id="150" fill="hold">
                      <p:stCondLst>
                        <p:cond delay="indefinite"/>
                      </p:stCondLst>
                      <p:childTnLst>
                        <p:par>
                          <p:cTn id="151" fill="hold">
                            <p:stCondLst>
                              <p:cond delay="0"/>
                            </p:stCondLst>
                            <p:childTnLst>
                              <p:par>
                                <p:cTn id="152" presetID="22" presetClass="entr" presetSubtype="8" fill="hold" grpId="0" nodeType="clickEffect">
                                  <p:stCondLst>
                                    <p:cond delay="0"/>
                                  </p:stCondLst>
                                  <p:childTnLst>
                                    <p:set>
                                      <p:cBhvr>
                                        <p:cTn id="153" dur="1" fill="hold">
                                          <p:stCondLst>
                                            <p:cond delay="0"/>
                                          </p:stCondLst>
                                        </p:cTn>
                                        <p:tgtEl>
                                          <p:spTgt spid="6">
                                            <p:graphicEl>
                                              <a:dgm id="{87A16363-17D3-4224-B263-199A9B1B44AB}"/>
                                            </p:graphicEl>
                                          </p:spTgt>
                                        </p:tgtEl>
                                        <p:attrNameLst>
                                          <p:attrName>style.visibility</p:attrName>
                                        </p:attrNameLst>
                                      </p:cBhvr>
                                      <p:to>
                                        <p:strVal val="visible"/>
                                      </p:to>
                                    </p:set>
                                    <p:animEffect transition="in" filter="wipe(left)">
                                      <p:cBhvr>
                                        <p:cTn id="154" dur="500"/>
                                        <p:tgtEl>
                                          <p:spTgt spid="6">
                                            <p:graphicEl>
                                              <a:dgm id="{87A16363-17D3-4224-B263-199A9B1B44AB}"/>
                                            </p:graphicEl>
                                          </p:spTgt>
                                        </p:tgtEl>
                                      </p:cBhvr>
                                    </p:animEffect>
                                  </p:childTnLst>
                                </p:cTn>
                              </p:par>
                            </p:childTnLst>
                          </p:cTn>
                        </p:par>
                        <p:par>
                          <p:cTn id="155" fill="hold">
                            <p:stCondLst>
                              <p:cond delay="500"/>
                            </p:stCondLst>
                            <p:childTnLst>
                              <p:par>
                                <p:cTn id="156" presetID="22" presetClass="entr" presetSubtype="8" fill="hold" grpId="0" nodeType="afterEffect">
                                  <p:stCondLst>
                                    <p:cond delay="0"/>
                                  </p:stCondLst>
                                  <p:childTnLst>
                                    <p:set>
                                      <p:cBhvr>
                                        <p:cTn id="157" dur="1" fill="hold">
                                          <p:stCondLst>
                                            <p:cond delay="0"/>
                                          </p:stCondLst>
                                        </p:cTn>
                                        <p:tgtEl>
                                          <p:spTgt spid="6">
                                            <p:graphicEl>
                                              <a:dgm id="{61A421B0-8694-4DD1-A737-7B5F65C55C63}"/>
                                            </p:graphicEl>
                                          </p:spTgt>
                                        </p:tgtEl>
                                        <p:attrNameLst>
                                          <p:attrName>style.visibility</p:attrName>
                                        </p:attrNameLst>
                                      </p:cBhvr>
                                      <p:to>
                                        <p:strVal val="visible"/>
                                      </p:to>
                                    </p:set>
                                    <p:animEffect transition="in" filter="wipe(left)">
                                      <p:cBhvr>
                                        <p:cTn id="158" dur="500"/>
                                        <p:tgtEl>
                                          <p:spTgt spid="6">
                                            <p:graphicEl>
                                              <a:dgm id="{61A421B0-8694-4DD1-A737-7B5F65C55C63}"/>
                                            </p:graphicEl>
                                          </p:spTgt>
                                        </p:tgtEl>
                                      </p:cBhvr>
                                    </p:animEffect>
                                  </p:childTnLst>
                                </p:cTn>
                              </p:par>
                            </p:childTnLst>
                          </p:cTn>
                        </p:par>
                      </p:childTnLst>
                    </p:cTn>
                  </p:par>
                  <p:par>
                    <p:cTn id="159" fill="hold">
                      <p:stCondLst>
                        <p:cond delay="indefinite"/>
                      </p:stCondLst>
                      <p:childTnLst>
                        <p:par>
                          <p:cTn id="160" fill="hold">
                            <p:stCondLst>
                              <p:cond delay="0"/>
                            </p:stCondLst>
                            <p:childTnLst>
                              <p:par>
                                <p:cTn id="161" presetID="22" presetClass="entr" presetSubtype="8" fill="hold" grpId="0" nodeType="clickEffect">
                                  <p:stCondLst>
                                    <p:cond delay="0"/>
                                  </p:stCondLst>
                                  <p:childTnLst>
                                    <p:set>
                                      <p:cBhvr>
                                        <p:cTn id="162" dur="1" fill="hold">
                                          <p:stCondLst>
                                            <p:cond delay="0"/>
                                          </p:stCondLst>
                                        </p:cTn>
                                        <p:tgtEl>
                                          <p:spTgt spid="6">
                                            <p:graphicEl>
                                              <a:dgm id="{8528AFD5-7770-4BB7-BFD8-0BC3DBECA0E0}"/>
                                            </p:graphicEl>
                                          </p:spTgt>
                                        </p:tgtEl>
                                        <p:attrNameLst>
                                          <p:attrName>style.visibility</p:attrName>
                                        </p:attrNameLst>
                                      </p:cBhvr>
                                      <p:to>
                                        <p:strVal val="visible"/>
                                      </p:to>
                                    </p:set>
                                    <p:animEffect transition="in" filter="wipe(left)">
                                      <p:cBhvr>
                                        <p:cTn id="163" dur="500"/>
                                        <p:tgtEl>
                                          <p:spTgt spid="6">
                                            <p:graphicEl>
                                              <a:dgm id="{8528AFD5-7770-4BB7-BFD8-0BC3DBECA0E0}"/>
                                            </p:graphicEl>
                                          </p:spTgt>
                                        </p:tgtEl>
                                      </p:cBhvr>
                                    </p:animEffect>
                                  </p:childTnLst>
                                </p:cTn>
                              </p:par>
                            </p:childTnLst>
                          </p:cTn>
                        </p:par>
                        <p:par>
                          <p:cTn id="164" fill="hold">
                            <p:stCondLst>
                              <p:cond delay="500"/>
                            </p:stCondLst>
                            <p:childTnLst>
                              <p:par>
                                <p:cTn id="165" presetID="22" presetClass="entr" presetSubtype="8" fill="hold" grpId="0" nodeType="afterEffect">
                                  <p:stCondLst>
                                    <p:cond delay="0"/>
                                  </p:stCondLst>
                                  <p:childTnLst>
                                    <p:set>
                                      <p:cBhvr>
                                        <p:cTn id="166" dur="1" fill="hold">
                                          <p:stCondLst>
                                            <p:cond delay="0"/>
                                          </p:stCondLst>
                                        </p:cTn>
                                        <p:tgtEl>
                                          <p:spTgt spid="6">
                                            <p:graphicEl>
                                              <a:dgm id="{96B70007-EEB8-481A-8CF1-42255D59D55C}"/>
                                            </p:graphicEl>
                                          </p:spTgt>
                                        </p:tgtEl>
                                        <p:attrNameLst>
                                          <p:attrName>style.visibility</p:attrName>
                                        </p:attrNameLst>
                                      </p:cBhvr>
                                      <p:to>
                                        <p:strVal val="visible"/>
                                      </p:to>
                                    </p:set>
                                    <p:animEffect transition="in" filter="wipe(left)">
                                      <p:cBhvr>
                                        <p:cTn id="167" dur="500"/>
                                        <p:tgtEl>
                                          <p:spTgt spid="6">
                                            <p:graphicEl>
                                              <a:dgm id="{96B70007-EEB8-481A-8CF1-42255D59D55C}"/>
                                            </p:graphicEl>
                                          </p:spTgt>
                                        </p:tgtEl>
                                      </p:cBhvr>
                                    </p:animEffect>
                                  </p:childTnLst>
                                </p:cTn>
                              </p:par>
                            </p:childTnLst>
                          </p:cTn>
                        </p:par>
                      </p:childTnLst>
                    </p:cTn>
                  </p:par>
                  <p:par>
                    <p:cTn id="168" fill="hold">
                      <p:stCondLst>
                        <p:cond delay="indefinite"/>
                      </p:stCondLst>
                      <p:childTnLst>
                        <p:par>
                          <p:cTn id="169" fill="hold">
                            <p:stCondLst>
                              <p:cond delay="0"/>
                            </p:stCondLst>
                            <p:childTnLst>
                              <p:par>
                                <p:cTn id="170" presetID="22" presetClass="entr" presetSubtype="8" fill="hold" grpId="0" nodeType="clickEffect">
                                  <p:stCondLst>
                                    <p:cond delay="0"/>
                                  </p:stCondLst>
                                  <p:childTnLst>
                                    <p:set>
                                      <p:cBhvr>
                                        <p:cTn id="171" dur="1" fill="hold">
                                          <p:stCondLst>
                                            <p:cond delay="0"/>
                                          </p:stCondLst>
                                        </p:cTn>
                                        <p:tgtEl>
                                          <p:spTgt spid="6">
                                            <p:graphicEl>
                                              <a:dgm id="{3B7C543B-9D5A-4905-B5DC-866673B0903C}"/>
                                            </p:graphicEl>
                                          </p:spTgt>
                                        </p:tgtEl>
                                        <p:attrNameLst>
                                          <p:attrName>style.visibility</p:attrName>
                                        </p:attrNameLst>
                                      </p:cBhvr>
                                      <p:to>
                                        <p:strVal val="visible"/>
                                      </p:to>
                                    </p:set>
                                    <p:animEffect transition="in" filter="wipe(left)">
                                      <p:cBhvr>
                                        <p:cTn id="172" dur="500"/>
                                        <p:tgtEl>
                                          <p:spTgt spid="6">
                                            <p:graphicEl>
                                              <a:dgm id="{3B7C543B-9D5A-4905-B5DC-866673B0903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uiExpand="1">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ja-JP" altLang="en-US" dirty="0"/>
              <a:t>練習問題</a:t>
            </a:r>
            <a:r>
              <a:rPr lang="en-US" altLang="ja-JP" dirty="0"/>
              <a:t>4</a:t>
            </a:r>
            <a:r>
              <a:rPr lang="ja-JP" altLang="en-US" dirty="0"/>
              <a:t>：民法の体系</a:t>
            </a:r>
            <a:endParaRPr kumimoji="1" lang="ja-JP" altLang="en-US"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15</a:t>
            </a:fld>
            <a:endParaRPr kumimoji="1" lang="ja-JP" altLang="en-US"/>
          </a:p>
        </p:txBody>
      </p:sp>
      <p:sp>
        <p:nvSpPr>
          <p:cNvPr id="8" name="コンテンツ プレースホルダー 6"/>
          <p:cNvSpPr>
            <a:spLocks noGrp="1"/>
          </p:cNvSpPr>
          <p:nvPr>
            <p:ph idx="1"/>
          </p:nvPr>
        </p:nvSpPr>
        <p:spPr/>
        <p:txBody>
          <a:bodyPr>
            <a:normAutofit fontScale="92500"/>
          </a:bodyPr>
          <a:lstStyle/>
          <a:p>
            <a:r>
              <a:rPr kumimoji="1" lang="ja-JP" altLang="en-US" dirty="0" smtClean="0"/>
              <a:t>民法（財産法）の体系に関する次の問いに答えなさい。</a:t>
            </a:r>
            <a:endParaRPr kumimoji="1" lang="en-US" altLang="ja-JP" dirty="0" smtClean="0"/>
          </a:p>
          <a:p>
            <a:pPr marL="971550" lvl="1" indent="-514350">
              <a:buFont typeface="+mj-lt"/>
              <a:buAutoNum type="arabicPeriod"/>
            </a:pPr>
            <a:r>
              <a:rPr lang="ja-JP" altLang="en-US" dirty="0" smtClean="0"/>
              <a:t>民法は，いくつの編から成り立っているか。それぞれの編の名前と，その構造を木構造で示しなさい。</a:t>
            </a:r>
            <a:endParaRPr lang="en-US" altLang="ja-JP" dirty="0" smtClean="0"/>
          </a:p>
          <a:p>
            <a:pPr marL="971550" lvl="1" indent="-514350">
              <a:buFont typeface="+mj-lt"/>
              <a:buAutoNum type="arabicPeriod"/>
            </a:pPr>
            <a:r>
              <a:rPr kumimoji="1" lang="ja-JP" altLang="en-US" dirty="0" smtClean="0"/>
              <a:t>民法総則の構造を権利の主体，客体，権利の変動というタイトルをつけた上で，木構造で示しなさい。</a:t>
            </a:r>
            <a:endParaRPr kumimoji="1" lang="en-US" altLang="ja-JP" dirty="0" smtClean="0"/>
          </a:p>
          <a:p>
            <a:pPr marL="971550" lvl="1" indent="-514350">
              <a:buFont typeface="+mj-lt"/>
              <a:buAutoNum type="arabicPeriod"/>
            </a:pPr>
            <a:r>
              <a:rPr lang="ja-JP" altLang="en-US" dirty="0"/>
              <a:t>物権</a:t>
            </a:r>
            <a:r>
              <a:rPr lang="ja-JP" altLang="en-US" dirty="0" smtClean="0"/>
              <a:t>の</a:t>
            </a:r>
            <a:r>
              <a:rPr lang="ja-JP" altLang="en-US" dirty="0"/>
              <a:t>構造</a:t>
            </a:r>
            <a:r>
              <a:rPr lang="ja-JP" altLang="en-US" dirty="0" smtClean="0"/>
              <a:t>を適切なタイトルをつけて，木構造で示しなさい。</a:t>
            </a:r>
            <a:endParaRPr lang="en-US" altLang="ja-JP" dirty="0" smtClean="0"/>
          </a:p>
          <a:p>
            <a:pPr marL="971550" lvl="1" indent="-514350">
              <a:buFont typeface="+mj-lt"/>
              <a:buAutoNum type="arabicPeriod"/>
            </a:pPr>
            <a:r>
              <a:rPr kumimoji="1" lang="ja-JP" altLang="en-US" dirty="0"/>
              <a:t>債権</a:t>
            </a:r>
            <a:r>
              <a:rPr kumimoji="1" lang="ja-JP" altLang="en-US" dirty="0" smtClean="0"/>
              <a:t>の</a:t>
            </a:r>
            <a:r>
              <a:rPr kumimoji="1" lang="ja-JP" altLang="en-US" dirty="0"/>
              <a:t>構造</a:t>
            </a:r>
            <a:r>
              <a:rPr kumimoji="1" lang="ja-JP" altLang="en-US" dirty="0" smtClean="0"/>
              <a:t>を適切なタイトルをつけて，木構造で示しなさい。</a:t>
            </a:r>
            <a:endParaRPr kumimoji="1" lang="ja-JP" altLang="en-US" dirty="0"/>
          </a:p>
        </p:txBody>
      </p:sp>
    </p:spTree>
    <p:extLst>
      <p:ext uri="{BB962C8B-B14F-4D97-AF65-F5344CB8AC3E}">
        <p14:creationId xmlns:p14="http://schemas.microsoft.com/office/powerpoint/2010/main" val="3509493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ipe(up)">
                                      <p:cBhvr>
                                        <p:cTn id="12" dur="125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wipe(up)">
                                      <p:cBhvr>
                                        <p:cTn id="17" dur="1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wipe(up)">
                                      <p:cBhvr>
                                        <p:cTn id="22" dur="1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wipe(up)">
                                      <p:cBhvr>
                                        <p:cTn id="27" dur="1500"/>
                                        <p:tgtEl>
                                          <p:spTgt spid="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wipe(up)">
                                      <p:cBhvr>
                                        <p:cTn id="32" dur="1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normAutofit fontScale="90000"/>
          </a:bodyPr>
          <a:lstStyle/>
          <a:p>
            <a:r>
              <a:rPr kumimoji="1" lang="ja-JP" altLang="en-US" dirty="0" smtClean="0"/>
              <a:t>民法の条文の適用頻度</a:t>
            </a:r>
            <a:r>
              <a:rPr kumimoji="1" lang="en-US" altLang="ja-JP" dirty="0" smtClean="0"/>
              <a:t/>
            </a:r>
            <a:br>
              <a:rPr kumimoji="1" lang="en-US" altLang="ja-JP" dirty="0" smtClean="0"/>
            </a:br>
            <a:r>
              <a:rPr lang="ja-JP" altLang="en-US" dirty="0" smtClean="0"/>
              <a:t>（分野別の適用頻度）</a:t>
            </a:r>
            <a:endParaRPr kumimoji="1" lang="ja-JP" altLang="en-US" dirty="0"/>
          </a:p>
        </p:txBody>
      </p:sp>
      <p:sp>
        <p:nvSpPr>
          <p:cNvPr id="7" name="日付プレースホルダー 6"/>
          <p:cNvSpPr>
            <a:spLocks noGrp="1"/>
          </p:cNvSpPr>
          <p:nvPr>
            <p:ph type="dt" sz="half" idx="10"/>
          </p:nvPr>
        </p:nvSpPr>
        <p:spPr/>
        <p:txBody>
          <a:bodyPr/>
          <a:lstStyle/>
          <a:p>
            <a:r>
              <a:rPr kumimoji="1" lang="en-US" altLang="ja-JP" smtClean="0"/>
              <a:t>2016/4/19</a:t>
            </a:r>
            <a:endParaRPr kumimoji="1" lang="ja-JP" altLang="en-US"/>
          </a:p>
        </p:txBody>
      </p:sp>
      <p:sp>
        <p:nvSpPr>
          <p:cNvPr id="8" name="フッター プレースホルダー 7"/>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16</a:t>
            </a:fld>
            <a:endParaRPr kumimoji="1" lang="ja-JP" altLang="en-US"/>
          </a:p>
        </p:txBody>
      </p:sp>
      <p:graphicFrame>
        <p:nvGraphicFramePr>
          <p:cNvPr id="12" name="グラフ 11"/>
          <p:cNvGraphicFramePr>
            <a:graphicFrameLocks/>
          </p:cNvGraphicFramePr>
          <p:nvPr>
            <p:extLst>
              <p:ext uri="{D42A27DB-BD31-4B8C-83A1-F6EECF244321}">
                <p14:modId xmlns:p14="http://schemas.microsoft.com/office/powerpoint/2010/main" val="2599601602"/>
              </p:ext>
            </p:extLst>
          </p:nvPr>
        </p:nvGraphicFramePr>
        <p:xfrm>
          <a:off x="611560" y="1484784"/>
          <a:ext cx="7848872" cy="45719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5735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1500"/>
                                        <p:tgtEl>
                                          <p:spTgt spid="10"/>
                                        </p:tgtEl>
                                      </p:cBhvr>
                                    </p:animEffect>
                                  </p:childTnLst>
                                </p:cTn>
                              </p:par>
                            </p:childTnLst>
                          </p:cTn>
                        </p:par>
                        <p:par>
                          <p:cTn id="8" fill="hold">
                            <p:stCondLst>
                              <p:cond delay="1500"/>
                            </p:stCondLst>
                            <p:childTnLst>
                              <p:par>
                                <p:cTn id="9" presetID="21" presetClass="entr" presetSubtype="1"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heel(1)">
                                      <p:cBhvr>
                                        <p:cTn id="11" dur="3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Graphic spid="12"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normAutofit fontScale="90000"/>
          </a:bodyPr>
          <a:lstStyle/>
          <a:p>
            <a:r>
              <a:rPr kumimoji="1" lang="ja-JP" altLang="en-US" dirty="0" smtClean="0"/>
              <a:t>民法条文の適用頻度ベスト</a:t>
            </a:r>
            <a:r>
              <a:rPr kumimoji="1" lang="en-US" altLang="ja-JP" dirty="0" smtClean="0"/>
              <a:t>20</a:t>
            </a:r>
            <a:br>
              <a:rPr kumimoji="1" lang="en-US" altLang="ja-JP" dirty="0" smtClean="0"/>
            </a:br>
            <a:r>
              <a:rPr lang="ja-JP" altLang="en-US" dirty="0" smtClean="0"/>
              <a:t>（</a:t>
            </a:r>
            <a:r>
              <a:rPr lang="en-US" altLang="ja-JP" dirty="0" smtClean="0"/>
              <a:t>1945</a:t>
            </a:r>
            <a:r>
              <a:rPr lang="ja-JP" altLang="en-US" dirty="0" smtClean="0"/>
              <a:t>～</a:t>
            </a:r>
            <a:r>
              <a:rPr lang="en-US" altLang="ja-JP" dirty="0" smtClean="0"/>
              <a:t>2014</a:t>
            </a:r>
            <a:r>
              <a:rPr lang="ja-JP" altLang="en-US" dirty="0" smtClean="0"/>
              <a:t>）　</a:t>
            </a:r>
            <a:r>
              <a:rPr lang="ja-JP" altLang="en-US" sz="3100" dirty="0" smtClean="0"/>
              <a:t>→</a:t>
            </a:r>
            <a:r>
              <a:rPr lang="ja-JP" altLang="en-US" sz="3100" dirty="0" smtClean="0">
                <a:hlinkClick r:id="rId3" action="ppaction://hlinksldjump"/>
              </a:rPr>
              <a:t>債権</a:t>
            </a:r>
            <a:r>
              <a:rPr lang="ja-JP" altLang="en-US" sz="3100" dirty="0" smtClean="0"/>
              <a:t>，</a:t>
            </a:r>
            <a:r>
              <a:rPr lang="ja-JP" altLang="en-US" sz="3100" dirty="0" smtClean="0">
                <a:hlinkClick r:id="rId4" action="ppaction://hlinksldjump"/>
              </a:rPr>
              <a:t>頻度表</a:t>
            </a:r>
            <a:endParaRPr kumimoji="1" lang="ja-JP" altLang="en-US" sz="3100" dirty="0"/>
          </a:p>
        </p:txBody>
      </p:sp>
      <p:sp>
        <p:nvSpPr>
          <p:cNvPr id="7" name="日付プレースホルダー 6"/>
          <p:cNvSpPr>
            <a:spLocks noGrp="1"/>
          </p:cNvSpPr>
          <p:nvPr>
            <p:ph type="dt" sz="half" idx="10"/>
          </p:nvPr>
        </p:nvSpPr>
        <p:spPr/>
        <p:txBody>
          <a:bodyPr/>
          <a:lstStyle/>
          <a:p>
            <a:r>
              <a:rPr kumimoji="1" lang="en-US" altLang="ja-JP" smtClean="0"/>
              <a:t>2016/4/19</a:t>
            </a:r>
            <a:endParaRPr kumimoji="1" lang="ja-JP" altLang="en-US"/>
          </a:p>
        </p:txBody>
      </p:sp>
      <p:sp>
        <p:nvSpPr>
          <p:cNvPr id="8" name="フッター プレースホルダー 7"/>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17</a:t>
            </a:fld>
            <a:endParaRPr kumimoji="1" lang="ja-JP" altLang="en-US"/>
          </a:p>
        </p:txBody>
      </p:sp>
      <p:graphicFrame>
        <p:nvGraphicFramePr>
          <p:cNvPr id="13" name="グラフ 12"/>
          <p:cNvGraphicFramePr>
            <a:graphicFrameLocks/>
          </p:cNvGraphicFramePr>
          <p:nvPr>
            <p:extLst>
              <p:ext uri="{D42A27DB-BD31-4B8C-83A1-F6EECF244321}">
                <p14:modId xmlns:p14="http://schemas.microsoft.com/office/powerpoint/2010/main" val="3410078722"/>
              </p:ext>
            </p:extLst>
          </p:nvPr>
        </p:nvGraphicFramePr>
        <p:xfrm>
          <a:off x="814387" y="1556792"/>
          <a:ext cx="7515225" cy="453650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1898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par>
                          <p:cTn id="8" fill="hold">
                            <p:stCondLst>
                              <p:cond delay="500"/>
                            </p:stCondLst>
                            <p:childTnLst>
                              <p:par>
                                <p:cTn id="9" presetID="21" presetClass="entr" presetSubtype="1" fill="hold" grpId="0" nodeType="afterEffect">
                                  <p:stCondLst>
                                    <p:cond delay="500"/>
                                  </p:stCondLst>
                                  <p:childTnLst>
                                    <p:set>
                                      <p:cBhvr>
                                        <p:cTn id="10" dur="1" fill="hold">
                                          <p:stCondLst>
                                            <p:cond delay="0"/>
                                          </p:stCondLst>
                                        </p:cTn>
                                        <p:tgtEl>
                                          <p:spTgt spid="13"/>
                                        </p:tgtEl>
                                        <p:attrNameLst>
                                          <p:attrName>style.visibility</p:attrName>
                                        </p:attrNameLst>
                                      </p:cBhvr>
                                      <p:to>
                                        <p:strVal val="visible"/>
                                      </p:to>
                                    </p:set>
                                    <p:animEffect transition="in" filter="wheel(1)">
                                      <p:cBhvr>
                                        <p:cTn id="11" dur="3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Graphic spid="13"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smtClean="0"/>
              <a:t>）</a:t>
            </a:r>
            <a:r>
              <a:rPr lang="ja-JP" altLang="en-US" sz="3100" dirty="0" smtClean="0"/>
              <a:t>→</a:t>
            </a:r>
            <a:r>
              <a:rPr lang="ja-JP" altLang="en-US" sz="3100" dirty="0" smtClean="0">
                <a:hlinkClick r:id="rId3" action="ppaction://hlinksldjump"/>
              </a:rPr>
              <a:t>図</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18</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2667800303"/>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709</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703</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722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717</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448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541</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dirty="0">
                          <a:effectLst/>
                        </a:rPr>
                        <a:t>672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724</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436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615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644</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399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3,301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601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614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555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395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415</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2,618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110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587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616</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391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2,256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564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907</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b"/>
                      <a:r>
                        <a:rPr lang="en-US" altLang="ja-JP" sz="2400" u="none" strike="noStrike" dirty="0">
                          <a:effectLst/>
                        </a:rPr>
                        <a:t>389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719</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1,944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416</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528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424</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379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939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723</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522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162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368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177</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b"/>
                      <a:r>
                        <a:rPr lang="en-US" altLang="ja-JP" sz="2400" u="none" strike="noStrike" dirty="0">
                          <a:effectLst/>
                        </a:rPr>
                        <a:t>838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656</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518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91</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327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612</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n-US" altLang="ja-JP" sz="2400" u="none" strike="noStrike" dirty="0">
                          <a:effectLst/>
                        </a:rPr>
                        <a:t>722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770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b"/>
                      <a:r>
                        <a:rPr lang="en-US" altLang="ja-JP" sz="2400" u="none" strike="noStrike" dirty="0">
                          <a:effectLst/>
                        </a:rPr>
                        <a:t>450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423</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299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bl>
          </a:graphicData>
        </a:graphic>
      </p:graphicFrame>
    </p:spTree>
    <p:extLst>
      <p:ext uri="{BB962C8B-B14F-4D97-AF65-F5344CB8AC3E}">
        <p14:creationId xmlns:p14="http://schemas.microsoft.com/office/powerpoint/2010/main" val="229667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500"/>
                                        <p:tgtEl>
                                          <p:spTgt spid="2"/>
                                        </p:tgtEl>
                                      </p:cBhvr>
                                    </p:animEffect>
                                  </p:childTnLst>
                                </p:cTn>
                              </p:par>
                            </p:childTnLst>
                          </p:cTn>
                        </p:par>
                        <p:par>
                          <p:cTn id="8" fill="hold">
                            <p:stCondLst>
                              <p:cond delay="15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3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smtClean="0"/>
              <a:t>39,408</a:t>
            </a:r>
            <a:r>
              <a:rPr lang="ja-JP" altLang="en-US" sz="3600" dirty="0" smtClean="0"/>
              <a:t>件</a:t>
            </a:r>
            <a:r>
              <a:rPr lang="ja-JP" altLang="en-US" sz="4000" dirty="0" smtClean="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19</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513159646"/>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29419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lang="ja-JP" altLang="en-US" dirty="0" smtClean="0"/>
              <a:t>目次</a:t>
            </a:r>
            <a:endParaRPr kumimoji="1" lang="ja-JP" altLang="en-US" sz="2800" dirty="0"/>
          </a:p>
        </p:txBody>
      </p:sp>
      <p:sp>
        <p:nvSpPr>
          <p:cNvPr id="3" name="コンテンツ プレースホルダー 2"/>
          <p:cNvSpPr>
            <a:spLocks noGrp="1"/>
          </p:cNvSpPr>
          <p:nvPr>
            <p:ph sz="half" idx="1"/>
          </p:nvPr>
        </p:nvSpPr>
        <p:spPr>
          <a:xfrm>
            <a:off x="457200" y="1196752"/>
            <a:ext cx="4114800" cy="4978559"/>
          </a:xfrm>
        </p:spPr>
        <p:txBody>
          <a:bodyPr>
            <a:noAutofit/>
          </a:bodyPr>
          <a:lstStyle/>
          <a:p>
            <a:r>
              <a:rPr kumimoji="1" lang="ja-JP" altLang="en-US" sz="1400" dirty="0" smtClean="0"/>
              <a:t>明治学院大学の建学の精神</a:t>
            </a:r>
            <a:endParaRPr kumimoji="1" lang="en-US" altLang="ja-JP" sz="1400" dirty="0" smtClean="0"/>
          </a:p>
          <a:p>
            <a:pPr lvl="1"/>
            <a:r>
              <a:rPr lang="ja-JP" altLang="en-US" sz="1200" dirty="0"/>
              <a:t>法学部</a:t>
            </a:r>
            <a:r>
              <a:rPr lang="ja-JP" altLang="en-US" sz="1200" dirty="0" smtClean="0"/>
              <a:t>の教育理念，ミッション</a:t>
            </a:r>
            <a:endParaRPr lang="en-US" altLang="ja-JP" sz="1200" dirty="0" smtClean="0"/>
          </a:p>
          <a:p>
            <a:pPr lvl="1"/>
            <a:r>
              <a:rPr lang="ja-JP" altLang="en-US" sz="1200" dirty="0" smtClean="0"/>
              <a:t>民法における“</a:t>
            </a:r>
            <a:r>
              <a:rPr lang="en-US" altLang="ja-JP" sz="1200" dirty="0" smtClean="0"/>
              <a:t>Do for others</a:t>
            </a:r>
            <a:r>
              <a:rPr lang="ja-JP" altLang="en-US" sz="1200" dirty="0" smtClean="0"/>
              <a:t>”</a:t>
            </a:r>
            <a:endParaRPr kumimoji="1" lang="en-US" altLang="ja-JP" sz="1200" dirty="0" smtClean="0"/>
          </a:p>
          <a:p>
            <a:r>
              <a:rPr kumimoji="1" lang="ja-JP" altLang="en-US" sz="1400" dirty="0" smtClean="0"/>
              <a:t>法律家の思考方法（アイラック（</a:t>
            </a:r>
            <a:r>
              <a:rPr kumimoji="1" lang="en-US" altLang="ja-JP" sz="1400" dirty="0" smtClean="0"/>
              <a:t>IRAC</a:t>
            </a:r>
            <a:r>
              <a:rPr kumimoji="1" lang="ja-JP" altLang="en-US" sz="1400" dirty="0" smtClean="0"/>
              <a:t>））</a:t>
            </a:r>
            <a:endParaRPr kumimoji="1" lang="en-US" altLang="ja-JP" sz="1400" dirty="0" smtClean="0"/>
          </a:p>
          <a:p>
            <a:r>
              <a:rPr lang="ja-JP" altLang="en-US" sz="1400" dirty="0"/>
              <a:t>基本</a:t>
            </a:r>
            <a:r>
              <a:rPr lang="ja-JP" altLang="en-US" sz="1400" dirty="0" smtClean="0"/>
              <a:t>と</a:t>
            </a:r>
            <a:r>
              <a:rPr lang="ja-JP" altLang="en-US" sz="1400" dirty="0"/>
              <a:t>応用</a:t>
            </a:r>
            <a:r>
              <a:rPr lang="ja-JP" altLang="en-US" sz="1400" dirty="0" smtClean="0"/>
              <a:t>との関係（職業経験からの教訓）</a:t>
            </a:r>
            <a:endParaRPr kumimoji="1" lang="en-US" altLang="ja-JP" sz="1400" dirty="0" smtClean="0"/>
          </a:p>
          <a:p>
            <a:r>
              <a:rPr kumimoji="1" lang="ja-JP" altLang="en-US" sz="1400" dirty="0" smtClean="0"/>
              <a:t>民法一般（民法の体系と適用頻度）</a:t>
            </a:r>
            <a:endParaRPr kumimoji="1" lang="en-US" altLang="ja-JP" sz="1400" dirty="0" smtClean="0">
              <a:hlinkClick r:id="rId3" action="ppaction://hlinksldjump"/>
            </a:endParaRPr>
          </a:p>
          <a:p>
            <a:pPr lvl="1"/>
            <a:r>
              <a:rPr kumimoji="1" lang="ja-JP" altLang="en-US" sz="1200" dirty="0" smtClean="0">
                <a:hlinkClick r:id="rId4" action="ppaction://hlinksldjump"/>
              </a:rPr>
              <a:t>民法の体系</a:t>
            </a:r>
            <a:r>
              <a:rPr kumimoji="1" lang="ja-JP" altLang="en-US" sz="1200" dirty="0" smtClean="0"/>
              <a:t>と</a:t>
            </a:r>
            <a:r>
              <a:rPr kumimoji="1" lang="ja-JP" altLang="en-US" sz="1200" dirty="0" smtClean="0">
                <a:hlinkClick r:id="rId5" action="ppaction://hlinksldjump"/>
              </a:rPr>
              <a:t>分野別の適用頻度</a:t>
            </a:r>
            <a:endParaRPr kumimoji="1" lang="en-US" altLang="ja-JP" sz="1200" dirty="0" smtClean="0">
              <a:hlinkClick r:id="rId3" action="ppaction://hlinksldjump"/>
            </a:endParaRPr>
          </a:p>
          <a:p>
            <a:pPr lvl="1"/>
            <a:r>
              <a:rPr kumimoji="1" lang="ja-JP" altLang="en-US" sz="1200" dirty="0" smtClean="0">
                <a:hlinkClick r:id="rId3" action="ppaction://hlinksldjump"/>
              </a:rPr>
              <a:t>民法の条文の適用頻度</a:t>
            </a:r>
            <a:endParaRPr lang="en-US" altLang="ja-JP" sz="1200" dirty="0"/>
          </a:p>
          <a:p>
            <a:r>
              <a:rPr kumimoji="1" lang="ja-JP" altLang="en-US" sz="1400" dirty="0" smtClean="0"/>
              <a:t>債権総論（その</a:t>
            </a:r>
            <a:r>
              <a:rPr kumimoji="1" lang="en-US" altLang="ja-JP" sz="1400" dirty="0" smtClean="0"/>
              <a:t>1</a:t>
            </a:r>
            <a:r>
              <a:rPr kumimoji="1" lang="ja-JP" altLang="en-US" sz="1400" dirty="0" smtClean="0"/>
              <a:t>）</a:t>
            </a:r>
            <a:endParaRPr kumimoji="1" lang="en-US" altLang="ja-JP" sz="1400" dirty="0" smtClean="0"/>
          </a:p>
          <a:p>
            <a:pPr lvl="1"/>
            <a:r>
              <a:rPr lang="ja-JP" altLang="en-US" sz="1200" dirty="0">
                <a:hlinkClick r:id="rId6" action="ppaction://hlinksldjump"/>
              </a:rPr>
              <a:t>債権総論</a:t>
            </a:r>
            <a:r>
              <a:rPr lang="ja-JP" altLang="en-US" sz="1200" dirty="0" smtClean="0">
                <a:hlinkClick r:id="rId6" action="ppaction://hlinksldjump"/>
              </a:rPr>
              <a:t>の位置づけ</a:t>
            </a:r>
            <a:endParaRPr lang="en-US" altLang="ja-JP" sz="1200" dirty="0" smtClean="0"/>
          </a:p>
          <a:p>
            <a:pPr lvl="1"/>
            <a:r>
              <a:rPr kumimoji="1" lang="ja-JP" altLang="en-US" sz="1200" dirty="0">
                <a:hlinkClick r:id="rId7" action="ppaction://hlinksldjump"/>
              </a:rPr>
              <a:t>債権総論</a:t>
            </a:r>
            <a:r>
              <a:rPr kumimoji="1" lang="ja-JP" altLang="en-US" sz="1200" dirty="0" smtClean="0">
                <a:hlinkClick r:id="rId7" action="ppaction://hlinksldjump"/>
              </a:rPr>
              <a:t>の</a:t>
            </a:r>
            <a:r>
              <a:rPr kumimoji="1" lang="ja-JP" altLang="en-US" sz="1200" dirty="0">
                <a:hlinkClick r:id="rId7" action="ppaction://hlinksldjump"/>
              </a:rPr>
              <a:t>内容</a:t>
            </a:r>
            <a:endParaRPr kumimoji="1" lang="en-US" altLang="ja-JP" sz="1200" dirty="0" smtClean="0"/>
          </a:p>
          <a:p>
            <a:pPr lvl="1"/>
            <a:r>
              <a:rPr kumimoji="1" lang="ja-JP" altLang="en-US" sz="1200" dirty="0" smtClean="0"/>
              <a:t>債権の目的</a:t>
            </a:r>
            <a:endParaRPr kumimoji="1" lang="en-US" altLang="ja-JP" sz="1200" dirty="0" smtClean="0"/>
          </a:p>
          <a:p>
            <a:pPr lvl="2"/>
            <a:r>
              <a:rPr kumimoji="1" lang="ja-JP" altLang="en-US" sz="1200" dirty="0" smtClean="0"/>
              <a:t>債権とは何か</a:t>
            </a:r>
            <a:endParaRPr kumimoji="1" lang="en-US" altLang="ja-JP" sz="1200" dirty="0" smtClean="0"/>
          </a:p>
          <a:p>
            <a:pPr lvl="2"/>
            <a:r>
              <a:rPr kumimoji="1" lang="ja-JP" altLang="en-US" sz="1200" dirty="0" smtClean="0"/>
              <a:t>債権の目的と目的物との区別，</a:t>
            </a:r>
            <a:r>
              <a:rPr lang="ja-JP" altLang="en-US" sz="1200" dirty="0" smtClean="0"/>
              <a:t>債権の</a:t>
            </a:r>
            <a:r>
              <a:rPr lang="ja-JP" altLang="en-US" sz="1200" dirty="0"/>
              <a:t>種類</a:t>
            </a:r>
            <a:endParaRPr kumimoji="1" lang="en-US" altLang="ja-JP" sz="1100" dirty="0" smtClean="0"/>
          </a:p>
          <a:p>
            <a:pPr lvl="1"/>
            <a:r>
              <a:rPr lang="ja-JP" altLang="en-US" sz="1200" dirty="0" smtClean="0"/>
              <a:t>債権</a:t>
            </a:r>
            <a:r>
              <a:rPr lang="ja-JP" altLang="en-US" sz="1200" dirty="0"/>
              <a:t>の</a:t>
            </a:r>
            <a:r>
              <a:rPr lang="ja-JP" altLang="en-US" sz="1200" dirty="0" smtClean="0"/>
              <a:t>効力</a:t>
            </a:r>
            <a:endParaRPr lang="en-US" altLang="ja-JP" sz="1200" dirty="0" smtClean="0"/>
          </a:p>
          <a:p>
            <a:pPr lvl="2"/>
            <a:r>
              <a:rPr kumimoji="1" lang="ja-JP" altLang="en-US" sz="1200" dirty="0" smtClean="0"/>
              <a:t>対内的効力，</a:t>
            </a:r>
            <a:r>
              <a:rPr lang="ja-JP" altLang="en-US" sz="1200" dirty="0" smtClean="0"/>
              <a:t>対外的効力</a:t>
            </a:r>
            <a:endParaRPr lang="en-US" altLang="ja-JP" sz="1200" dirty="0" smtClean="0"/>
          </a:p>
          <a:p>
            <a:pPr lvl="1"/>
            <a:r>
              <a:rPr lang="ja-JP" altLang="en-US" sz="1200" dirty="0"/>
              <a:t>多数</a:t>
            </a:r>
            <a:r>
              <a:rPr lang="ja-JP" altLang="en-US" sz="1200" dirty="0" smtClean="0"/>
              <a:t>当事者の債権・債務関係</a:t>
            </a:r>
            <a:endParaRPr lang="en-US" altLang="ja-JP" sz="1200" dirty="0" smtClean="0"/>
          </a:p>
          <a:p>
            <a:pPr lvl="2"/>
            <a:r>
              <a:rPr lang="ja-JP" altLang="en-US" sz="1200" dirty="0"/>
              <a:t>連帯</a:t>
            </a:r>
            <a:r>
              <a:rPr lang="ja-JP" altLang="en-US" sz="1200" dirty="0" smtClean="0"/>
              <a:t>債務，保証</a:t>
            </a:r>
            <a:endParaRPr lang="en-US" altLang="ja-JP" sz="1200" dirty="0" smtClean="0"/>
          </a:p>
          <a:p>
            <a:r>
              <a:rPr lang="ja-JP" altLang="en-US" sz="1400" dirty="0" smtClean="0">
                <a:hlinkClick r:id="" action="ppaction://noaction"/>
              </a:rPr>
              <a:t>レポート課題</a:t>
            </a:r>
            <a:endParaRPr lang="en-US" altLang="ja-JP" sz="1400" dirty="0" smtClean="0"/>
          </a:p>
          <a:p>
            <a:r>
              <a:rPr lang="ja-JP" altLang="en-US" sz="1400" dirty="0" smtClean="0"/>
              <a:t>定期試験仮想問題</a:t>
            </a:r>
            <a:endParaRPr lang="en-US" altLang="ja-JP" sz="1400" dirty="0" smtClean="0"/>
          </a:p>
          <a:p>
            <a:r>
              <a:rPr lang="ja-JP" altLang="en-US" sz="1400" dirty="0"/>
              <a:t>参考文献，課外（推薦）</a:t>
            </a:r>
            <a:r>
              <a:rPr lang="ja-JP" altLang="en-US" sz="1400" dirty="0" smtClean="0"/>
              <a:t>図書</a:t>
            </a:r>
            <a:endParaRPr lang="en-US" altLang="ja-JP" sz="1400" dirty="0"/>
          </a:p>
        </p:txBody>
      </p:sp>
      <p:sp>
        <p:nvSpPr>
          <p:cNvPr id="9" name="コンテンツ プレースホルダー 8"/>
          <p:cNvSpPr>
            <a:spLocks noGrp="1"/>
          </p:cNvSpPr>
          <p:nvPr>
            <p:ph sz="half" idx="2"/>
          </p:nvPr>
        </p:nvSpPr>
        <p:spPr>
          <a:xfrm>
            <a:off x="4788024" y="1196752"/>
            <a:ext cx="3898776" cy="4978559"/>
          </a:xfrm>
        </p:spPr>
        <p:txBody>
          <a:bodyPr>
            <a:noAutofit/>
          </a:bodyPr>
          <a:lstStyle/>
          <a:p>
            <a:r>
              <a:rPr lang="ja-JP" altLang="en-US" sz="1600" dirty="0" smtClean="0"/>
              <a:t>債権</a:t>
            </a:r>
            <a:r>
              <a:rPr lang="ja-JP" altLang="en-US" sz="1600" dirty="0"/>
              <a:t>総論（その</a:t>
            </a:r>
            <a:r>
              <a:rPr lang="en-US" altLang="ja-JP" sz="1600" dirty="0"/>
              <a:t>2</a:t>
            </a:r>
            <a:r>
              <a:rPr lang="ja-JP" altLang="en-US" sz="1600" dirty="0" smtClean="0"/>
              <a:t>）</a:t>
            </a:r>
            <a:endParaRPr lang="en-US" altLang="ja-JP" sz="1600" dirty="0" smtClean="0"/>
          </a:p>
          <a:p>
            <a:pPr lvl="1"/>
            <a:r>
              <a:rPr lang="ja-JP" altLang="en-US" sz="1400" dirty="0" smtClean="0"/>
              <a:t>債権</a:t>
            </a:r>
            <a:r>
              <a:rPr lang="ja-JP" altLang="en-US" sz="1400" dirty="0"/>
              <a:t>の</a:t>
            </a:r>
            <a:r>
              <a:rPr lang="ja-JP" altLang="en-US" sz="1400" dirty="0" smtClean="0"/>
              <a:t>移転</a:t>
            </a:r>
            <a:endParaRPr lang="en-US" altLang="ja-JP" sz="1400" dirty="0" smtClean="0"/>
          </a:p>
          <a:p>
            <a:pPr lvl="2"/>
            <a:r>
              <a:rPr lang="ja-JP" altLang="en-US" sz="1200" dirty="0" smtClean="0"/>
              <a:t>債権譲渡</a:t>
            </a:r>
            <a:endParaRPr lang="en-US" altLang="ja-JP" sz="1200" dirty="0" smtClean="0"/>
          </a:p>
          <a:p>
            <a:pPr lvl="2"/>
            <a:r>
              <a:rPr lang="ja-JP" altLang="en-US" sz="1200" dirty="0" smtClean="0"/>
              <a:t>債務務引受，契約上の地位の譲渡</a:t>
            </a:r>
            <a:endParaRPr lang="en-US" altLang="ja-JP" sz="1200" dirty="0" smtClean="0"/>
          </a:p>
          <a:p>
            <a:pPr lvl="1"/>
            <a:r>
              <a:rPr lang="ja-JP" altLang="en-US" sz="1400" dirty="0" smtClean="0"/>
              <a:t>債権</a:t>
            </a:r>
            <a:r>
              <a:rPr lang="ja-JP" altLang="en-US" sz="1400" dirty="0"/>
              <a:t>の消滅</a:t>
            </a:r>
            <a:endParaRPr lang="en-US" altLang="ja-JP" sz="1400" dirty="0"/>
          </a:p>
          <a:p>
            <a:pPr lvl="2"/>
            <a:r>
              <a:rPr lang="ja-JP" altLang="en-US" sz="1200" dirty="0"/>
              <a:t>弁済，相殺，更改，免除，</a:t>
            </a:r>
            <a:r>
              <a:rPr lang="ja-JP" altLang="en-US" sz="1200" dirty="0" smtClean="0"/>
              <a:t>混同</a:t>
            </a:r>
            <a:endParaRPr lang="en-US" altLang="ja-JP" sz="1200" dirty="0" smtClean="0"/>
          </a:p>
          <a:p>
            <a:r>
              <a:rPr lang="ja-JP" altLang="en-US" sz="1600" dirty="0" smtClean="0"/>
              <a:t>債権各論</a:t>
            </a:r>
            <a:endParaRPr lang="en-US" altLang="ja-JP" sz="1600" dirty="0" smtClean="0"/>
          </a:p>
          <a:p>
            <a:pPr lvl="1"/>
            <a:r>
              <a:rPr lang="ja-JP" altLang="en-US" sz="1400" dirty="0" smtClean="0"/>
              <a:t>契約</a:t>
            </a:r>
            <a:endParaRPr lang="en-US" altLang="ja-JP" sz="1400" dirty="0"/>
          </a:p>
          <a:p>
            <a:pPr lvl="2"/>
            <a:r>
              <a:rPr lang="ja-JP" altLang="en-US" sz="1200" dirty="0"/>
              <a:t>契約</a:t>
            </a:r>
            <a:r>
              <a:rPr lang="ja-JP" altLang="en-US" sz="1200" dirty="0" smtClean="0"/>
              <a:t>総論，契約の流れ</a:t>
            </a:r>
            <a:endParaRPr lang="en-US" altLang="ja-JP" sz="1200" dirty="0"/>
          </a:p>
          <a:p>
            <a:pPr lvl="2"/>
            <a:r>
              <a:rPr lang="ja-JP" altLang="en-US" sz="1200" dirty="0"/>
              <a:t>契約</a:t>
            </a:r>
            <a:r>
              <a:rPr lang="ja-JP" altLang="en-US" sz="1200" dirty="0" smtClean="0"/>
              <a:t>各論</a:t>
            </a:r>
            <a:r>
              <a:rPr lang="ja-JP" altLang="en-US" sz="1200" dirty="0"/>
              <a:t>，</a:t>
            </a:r>
            <a:r>
              <a:rPr lang="ja-JP" altLang="en-US" sz="1200" dirty="0" smtClean="0"/>
              <a:t>１３</a:t>
            </a:r>
            <a:r>
              <a:rPr lang="ja-JP" altLang="en-US" sz="1200" dirty="0"/>
              <a:t>の典型契約</a:t>
            </a:r>
            <a:endParaRPr lang="en-US" altLang="ja-JP" sz="1200" dirty="0"/>
          </a:p>
          <a:p>
            <a:pPr lvl="1"/>
            <a:r>
              <a:rPr lang="ja-JP" altLang="en-US" sz="1400" dirty="0"/>
              <a:t>事務</a:t>
            </a:r>
            <a:r>
              <a:rPr lang="ja-JP" altLang="en-US" sz="1400" dirty="0" smtClean="0"/>
              <a:t>管理</a:t>
            </a:r>
            <a:endParaRPr lang="en-US" altLang="ja-JP" sz="1400" dirty="0" smtClean="0"/>
          </a:p>
          <a:p>
            <a:pPr lvl="1"/>
            <a:r>
              <a:rPr lang="ja-JP" altLang="en-US" sz="1400" dirty="0" smtClean="0"/>
              <a:t>不当</a:t>
            </a:r>
            <a:r>
              <a:rPr lang="ja-JP" altLang="en-US" sz="1400" dirty="0"/>
              <a:t>利得</a:t>
            </a:r>
            <a:endParaRPr lang="en-US" altLang="ja-JP" sz="1400" dirty="0"/>
          </a:p>
          <a:p>
            <a:pPr lvl="1"/>
            <a:r>
              <a:rPr lang="ja-JP" altLang="en-US" sz="1400" dirty="0"/>
              <a:t>不法</a:t>
            </a:r>
            <a:r>
              <a:rPr lang="ja-JP" altLang="en-US" sz="1400" dirty="0" smtClean="0"/>
              <a:t>行為</a:t>
            </a:r>
            <a:r>
              <a:rPr lang="ja-JP" altLang="en-US" sz="1400" dirty="0"/>
              <a:t>，</a:t>
            </a:r>
            <a:r>
              <a:rPr lang="ja-JP" altLang="en-US" sz="1200" dirty="0" smtClean="0"/>
              <a:t>電気回路図による理解</a:t>
            </a:r>
            <a:endParaRPr lang="en-US" altLang="ja-JP" sz="1200" dirty="0" smtClean="0"/>
          </a:p>
          <a:p>
            <a:r>
              <a:rPr lang="ja-JP" altLang="en-US" sz="1800" dirty="0" smtClean="0"/>
              <a:t>人格形成</a:t>
            </a:r>
            <a:r>
              <a:rPr lang="ja-JP" altLang="en-US" sz="1600" dirty="0" smtClean="0"/>
              <a:t>－リーダーの資質</a:t>
            </a:r>
            <a:endParaRPr lang="en-US" altLang="ja-JP" sz="1600" dirty="0" smtClean="0"/>
          </a:p>
          <a:p>
            <a:pPr lvl="1"/>
            <a:r>
              <a:rPr lang="ja-JP" altLang="en-US" sz="1400" dirty="0"/>
              <a:t>人格</a:t>
            </a:r>
            <a:r>
              <a:rPr lang="ja-JP" altLang="en-US" sz="1400" dirty="0" smtClean="0"/>
              <a:t>とは</a:t>
            </a:r>
            <a:r>
              <a:rPr lang="ja-JP" altLang="en-US" sz="1400" dirty="0"/>
              <a:t>何</a:t>
            </a:r>
            <a:r>
              <a:rPr lang="ja-JP" altLang="en-US" sz="1400" dirty="0" smtClean="0"/>
              <a:t>か，人格形成のプロセス，</a:t>
            </a:r>
            <a:endParaRPr lang="en-US" altLang="ja-JP" sz="1400" dirty="0" smtClean="0"/>
          </a:p>
          <a:p>
            <a:pPr lvl="1"/>
            <a:r>
              <a:rPr lang="ja-JP" altLang="en-US" sz="1400" dirty="0" smtClean="0"/>
              <a:t>能動的市民の資質，同調圧力と付和雷同，和の精神，</a:t>
            </a:r>
            <a:endParaRPr lang="en-US" altLang="ja-JP" sz="1400" dirty="0" smtClean="0"/>
          </a:p>
          <a:p>
            <a:pPr lvl="1"/>
            <a:r>
              <a:rPr lang="ja-JP" altLang="en-US" sz="1400" dirty="0" smtClean="0"/>
              <a:t>新しい教育目標</a:t>
            </a:r>
            <a:endParaRPr lang="en-US" altLang="ja-JP" sz="1400" dirty="0" smtClean="0"/>
          </a:p>
          <a:p>
            <a:r>
              <a:rPr lang="ja-JP" altLang="en-US" sz="1600" dirty="0">
                <a:hlinkClick r:id="rId8" action="ppaction://hlinksldjump"/>
              </a:rPr>
              <a:t>活用す</a:t>
            </a:r>
            <a:r>
              <a:rPr lang="ja-JP" altLang="en-US" sz="1600" dirty="0" smtClean="0">
                <a:hlinkClick r:id="rId8" action="ppaction://hlinksldjump"/>
              </a:rPr>
              <a:t>べき文献</a:t>
            </a:r>
            <a:endParaRPr lang="en-US" altLang="ja-JP" sz="1600" dirty="0"/>
          </a:p>
        </p:txBody>
      </p:sp>
      <p:sp>
        <p:nvSpPr>
          <p:cNvPr id="4" name="日付プレースホルダー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328775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22" presetClass="entr" presetSubtype="8" fill="hold" grpId="0" nodeType="afterEffect">
                                  <p:stCondLst>
                                    <p:cond delay="25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1000"/>
                                        <p:tgtEl>
                                          <p:spTgt spid="3">
                                            <p:txEl>
                                              <p:pRg st="0" end="0"/>
                                            </p:txEl>
                                          </p:spTgt>
                                        </p:tgtEl>
                                      </p:cBhvr>
                                    </p:animEffect>
                                  </p:childTnLst>
                                </p:cTn>
                              </p:par>
                            </p:childTnLst>
                          </p:cTn>
                        </p:par>
                        <p:par>
                          <p:cTn id="12" fill="hold">
                            <p:stCondLst>
                              <p:cond delay="2000"/>
                            </p:stCondLst>
                            <p:childTnLst>
                              <p:par>
                                <p:cTn id="13" presetID="22" presetClass="entr" presetSubtype="8" fill="hold" grpId="0" nodeType="afterEffect">
                                  <p:stCondLst>
                                    <p:cond delay="25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1000"/>
                                        <p:tgtEl>
                                          <p:spTgt spid="3">
                                            <p:txEl>
                                              <p:pRg st="1" end="1"/>
                                            </p:txEl>
                                          </p:spTgt>
                                        </p:tgtEl>
                                      </p:cBhvr>
                                    </p:animEffect>
                                  </p:childTnLst>
                                </p:cTn>
                              </p:par>
                            </p:childTnLst>
                          </p:cTn>
                        </p:par>
                        <p:par>
                          <p:cTn id="16" fill="hold">
                            <p:stCondLst>
                              <p:cond delay="3250"/>
                            </p:stCondLst>
                            <p:childTnLst>
                              <p:par>
                                <p:cTn id="17" presetID="22" presetClass="entr" presetSubtype="8" fill="hold" grpId="0" nodeType="afterEffect">
                                  <p:stCondLst>
                                    <p:cond delay="25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left)">
                                      <p:cBhvr>
                                        <p:cTn id="19" dur="1000"/>
                                        <p:tgtEl>
                                          <p:spTgt spid="3">
                                            <p:txEl>
                                              <p:pRg st="2" end="2"/>
                                            </p:txEl>
                                          </p:spTgt>
                                        </p:tgtEl>
                                      </p:cBhvr>
                                    </p:animEffect>
                                  </p:childTnLst>
                                </p:cTn>
                              </p:par>
                            </p:childTnLst>
                          </p:cTn>
                        </p:par>
                        <p:par>
                          <p:cTn id="20" fill="hold">
                            <p:stCondLst>
                              <p:cond delay="4500"/>
                            </p:stCondLst>
                            <p:childTnLst>
                              <p:par>
                                <p:cTn id="21" presetID="22" presetClass="entr" presetSubtype="8" fill="hold" grpId="0" nodeType="afterEffect">
                                  <p:stCondLst>
                                    <p:cond delay="25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left)">
                                      <p:cBhvr>
                                        <p:cTn id="23" dur="1000"/>
                                        <p:tgtEl>
                                          <p:spTgt spid="3">
                                            <p:txEl>
                                              <p:pRg st="3" end="3"/>
                                            </p:txEl>
                                          </p:spTgt>
                                        </p:tgtEl>
                                      </p:cBhvr>
                                    </p:animEffect>
                                  </p:childTnLst>
                                </p:cTn>
                              </p:par>
                            </p:childTnLst>
                          </p:cTn>
                        </p:par>
                        <p:par>
                          <p:cTn id="24" fill="hold">
                            <p:stCondLst>
                              <p:cond delay="5750"/>
                            </p:stCondLst>
                            <p:childTnLst>
                              <p:par>
                                <p:cTn id="25" presetID="22" presetClass="entr" presetSubtype="8"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par>
                          <p:cTn id="33" fill="hold">
                            <p:stCondLst>
                              <p:cond delay="1000"/>
                            </p:stCondLst>
                            <p:childTnLst>
                              <p:par>
                                <p:cTn id="34" presetID="22" presetClass="entr" presetSubtype="8" fill="hold" grpId="0" nodeType="afterEffect">
                                  <p:stCondLst>
                                    <p:cond delay="25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wipe(left)">
                                      <p:cBhvr>
                                        <p:cTn id="36" dur="10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wipe(left)">
                                      <p:cBhvr>
                                        <p:cTn id="41" dur="1000"/>
                                        <p:tgtEl>
                                          <p:spTgt spid="3">
                                            <p:txEl>
                                              <p:pRg st="7" end="7"/>
                                            </p:txEl>
                                          </p:spTgt>
                                        </p:tgtEl>
                                      </p:cBhvr>
                                    </p:animEffect>
                                  </p:childTnLst>
                                </p:cTn>
                              </p:par>
                            </p:childTnLst>
                          </p:cTn>
                        </p:par>
                        <p:par>
                          <p:cTn id="42" fill="hold">
                            <p:stCondLst>
                              <p:cond delay="1000"/>
                            </p:stCondLst>
                            <p:childTnLst>
                              <p:par>
                                <p:cTn id="43" presetID="22" presetClass="entr" presetSubtype="8" fill="hold" grpId="0" nodeType="afterEffect">
                                  <p:stCondLst>
                                    <p:cond delay="25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wipe(left)">
                                      <p:cBhvr>
                                        <p:cTn id="45" dur="1000"/>
                                        <p:tgtEl>
                                          <p:spTgt spid="3">
                                            <p:txEl>
                                              <p:pRg st="8" end="8"/>
                                            </p:txEl>
                                          </p:spTgt>
                                        </p:tgtEl>
                                      </p:cBhvr>
                                    </p:animEffect>
                                  </p:childTnLst>
                                </p:cTn>
                              </p:par>
                            </p:childTnLst>
                          </p:cTn>
                        </p:par>
                        <p:par>
                          <p:cTn id="46" fill="hold">
                            <p:stCondLst>
                              <p:cond delay="2250"/>
                            </p:stCondLst>
                            <p:childTnLst>
                              <p:par>
                                <p:cTn id="47" presetID="22" presetClass="entr" presetSubtype="8" fill="hold" grpId="0" nodeType="afterEffect">
                                  <p:stCondLst>
                                    <p:cond delay="25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wipe(left)">
                                      <p:cBhvr>
                                        <p:cTn id="49" dur="1000"/>
                                        <p:tgtEl>
                                          <p:spTgt spid="3">
                                            <p:txEl>
                                              <p:pRg st="9" end="9"/>
                                            </p:txEl>
                                          </p:spTgt>
                                        </p:tgtEl>
                                      </p:cBhvr>
                                    </p:animEffect>
                                  </p:childTnLst>
                                </p:cTn>
                              </p:par>
                            </p:childTnLst>
                          </p:cTn>
                        </p:par>
                        <p:par>
                          <p:cTn id="50" fill="hold">
                            <p:stCondLst>
                              <p:cond delay="3500"/>
                            </p:stCondLst>
                            <p:childTnLst>
                              <p:par>
                                <p:cTn id="51" presetID="22" presetClass="entr" presetSubtype="8" fill="hold" grpId="0" nodeType="afterEffect">
                                  <p:stCondLst>
                                    <p:cond delay="250"/>
                                  </p:stCondLst>
                                  <p:childTnLst>
                                    <p:set>
                                      <p:cBhvr>
                                        <p:cTn id="52" dur="1" fill="hold">
                                          <p:stCondLst>
                                            <p:cond delay="0"/>
                                          </p:stCondLst>
                                        </p:cTn>
                                        <p:tgtEl>
                                          <p:spTgt spid="3">
                                            <p:txEl>
                                              <p:pRg st="10" end="10"/>
                                            </p:txEl>
                                          </p:spTgt>
                                        </p:tgtEl>
                                        <p:attrNameLst>
                                          <p:attrName>style.visibility</p:attrName>
                                        </p:attrNameLst>
                                      </p:cBhvr>
                                      <p:to>
                                        <p:strVal val="visible"/>
                                      </p:to>
                                    </p:set>
                                    <p:animEffect transition="in" filter="wipe(left)">
                                      <p:cBhvr>
                                        <p:cTn id="53" dur="1000"/>
                                        <p:tgtEl>
                                          <p:spTgt spid="3">
                                            <p:txEl>
                                              <p:pRg st="10" end="10"/>
                                            </p:txEl>
                                          </p:spTgt>
                                        </p:tgtEl>
                                      </p:cBhvr>
                                    </p:animEffect>
                                  </p:childTnLst>
                                </p:cTn>
                              </p:par>
                            </p:childTnLst>
                          </p:cTn>
                        </p:par>
                        <p:par>
                          <p:cTn id="54" fill="hold">
                            <p:stCondLst>
                              <p:cond delay="4750"/>
                            </p:stCondLst>
                            <p:childTnLst>
                              <p:par>
                                <p:cTn id="55" presetID="22" presetClass="entr" presetSubtype="8" fill="hold" grpId="0" nodeType="afterEffect">
                                  <p:stCondLst>
                                    <p:cond delay="25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wipe(left)">
                                      <p:cBhvr>
                                        <p:cTn id="57" dur="1000"/>
                                        <p:tgtEl>
                                          <p:spTgt spid="3">
                                            <p:txEl>
                                              <p:pRg st="11" end="11"/>
                                            </p:txEl>
                                          </p:spTgt>
                                        </p:tgtEl>
                                      </p:cBhvr>
                                    </p:animEffect>
                                  </p:childTnLst>
                                </p:cTn>
                              </p:par>
                            </p:childTnLst>
                          </p:cTn>
                        </p:par>
                        <p:par>
                          <p:cTn id="58" fill="hold">
                            <p:stCondLst>
                              <p:cond delay="6000"/>
                            </p:stCondLst>
                            <p:childTnLst>
                              <p:par>
                                <p:cTn id="59" presetID="22" presetClass="entr" presetSubtype="8" fill="hold" grpId="0" nodeType="afterEffect">
                                  <p:stCondLst>
                                    <p:cond delay="250"/>
                                  </p:stCondLst>
                                  <p:childTnLst>
                                    <p:set>
                                      <p:cBhvr>
                                        <p:cTn id="60" dur="1" fill="hold">
                                          <p:stCondLst>
                                            <p:cond delay="0"/>
                                          </p:stCondLst>
                                        </p:cTn>
                                        <p:tgtEl>
                                          <p:spTgt spid="3">
                                            <p:txEl>
                                              <p:pRg st="12" end="12"/>
                                            </p:txEl>
                                          </p:spTgt>
                                        </p:tgtEl>
                                        <p:attrNameLst>
                                          <p:attrName>style.visibility</p:attrName>
                                        </p:attrNameLst>
                                      </p:cBhvr>
                                      <p:to>
                                        <p:strVal val="visible"/>
                                      </p:to>
                                    </p:set>
                                    <p:animEffect transition="in" filter="wipe(left)">
                                      <p:cBhvr>
                                        <p:cTn id="61" dur="1000"/>
                                        <p:tgtEl>
                                          <p:spTgt spid="3">
                                            <p:txEl>
                                              <p:pRg st="12" end="12"/>
                                            </p:txEl>
                                          </p:spTgt>
                                        </p:tgtEl>
                                      </p:cBhvr>
                                    </p:animEffect>
                                  </p:childTnLst>
                                </p:cTn>
                              </p:par>
                            </p:childTnLst>
                          </p:cTn>
                        </p:par>
                        <p:par>
                          <p:cTn id="62" fill="hold">
                            <p:stCondLst>
                              <p:cond delay="7250"/>
                            </p:stCondLst>
                            <p:childTnLst>
                              <p:par>
                                <p:cTn id="63" presetID="22" presetClass="entr" presetSubtype="8" fill="hold" grpId="0" nodeType="afterEffect">
                                  <p:stCondLst>
                                    <p:cond delay="250"/>
                                  </p:stCondLst>
                                  <p:childTnLst>
                                    <p:set>
                                      <p:cBhvr>
                                        <p:cTn id="64" dur="1" fill="hold">
                                          <p:stCondLst>
                                            <p:cond delay="0"/>
                                          </p:stCondLst>
                                        </p:cTn>
                                        <p:tgtEl>
                                          <p:spTgt spid="3">
                                            <p:txEl>
                                              <p:pRg st="13" end="13"/>
                                            </p:txEl>
                                          </p:spTgt>
                                        </p:tgtEl>
                                        <p:attrNameLst>
                                          <p:attrName>style.visibility</p:attrName>
                                        </p:attrNameLst>
                                      </p:cBhvr>
                                      <p:to>
                                        <p:strVal val="visible"/>
                                      </p:to>
                                    </p:set>
                                    <p:animEffect transition="in" filter="wipe(left)">
                                      <p:cBhvr>
                                        <p:cTn id="65" dur="1000"/>
                                        <p:tgtEl>
                                          <p:spTgt spid="3">
                                            <p:txEl>
                                              <p:pRg st="13" end="13"/>
                                            </p:txEl>
                                          </p:spTgt>
                                        </p:tgtEl>
                                      </p:cBhvr>
                                    </p:animEffect>
                                  </p:childTnLst>
                                </p:cTn>
                              </p:par>
                            </p:childTnLst>
                          </p:cTn>
                        </p:par>
                        <p:par>
                          <p:cTn id="66" fill="hold">
                            <p:stCondLst>
                              <p:cond delay="8500"/>
                            </p:stCondLst>
                            <p:childTnLst>
                              <p:par>
                                <p:cTn id="67" presetID="22" presetClass="entr" presetSubtype="8" fill="hold" grpId="0" nodeType="afterEffect">
                                  <p:stCondLst>
                                    <p:cond delay="250"/>
                                  </p:stCondLst>
                                  <p:childTnLst>
                                    <p:set>
                                      <p:cBhvr>
                                        <p:cTn id="68" dur="1" fill="hold">
                                          <p:stCondLst>
                                            <p:cond delay="0"/>
                                          </p:stCondLst>
                                        </p:cTn>
                                        <p:tgtEl>
                                          <p:spTgt spid="3">
                                            <p:txEl>
                                              <p:pRg st="14" end="14"/>
                                            </p:txEl>
                                          </p:spTgt>
                                        </p:tgtEl>
                                        <p:attrNameLst>
                                          <p:attrName>style.visibility</p:attrName>
                                        </p:attrNameLst>
                                      </p:cBhvr>
                                      <p:to>
                                        <p:strVal val="visible"/>
                                      </p:to>
                                    </p:set>
                                    <p:animEffect transition="in" filter="wipe(left)">
                                      <p:cBhvr>
                                        <p:cTn id="69" dur="1000"/>
                                        <p:tgtEl>
                                          <p:spTgt spid="3">
                                            <p:txEl>
                                              <p:pRg st="14" end="14"/>
                                            </p:txEl>
                                          </p:spTgt>
                                        </p:tgtEl>
                                      </p:cBhvr>
                                    </p:animEffect>
                                  </p:childTnLst>
                                </p:cTn>
                              </p:par>
                            </p:childTnLst>
                          </p:cTn>
                        </p:par>
                        <p:par>
                          <p:cTn id="70" fill="hold">
                            <p:stCondLst>
                              <p:cond delay="9750"/>
                            </p:stCondLst>
                            <p:childTnLst>
                              <p:par>
                                <p:cTn id="71" presetID="22" presetClass="entr" presetSubtype="8" fill="hold" grpId="0" nodeType="afterEffect">
                                  <p:stCondLst>
                                    <p:cond delay="250"/>
                                  </p:stCondLst>
                                  <p:childTnLst>
                                    <p:set>
                                      <p:cBhvr>
                                        <p:cTn id="72" dur="1" fill="hold">
                                          <p:stCondLst>
                                            <p:cond delay="0"/>
                                          </p:stCondLst>
                                        </p:cTn>
                                        <p:tgtEl>
                                          <p:spTgt spid="3">
                                            <p:txEl>
                                              <p:pRg st="15" end="15"/>
                                            </p:txEl>
                                          </p:spTgt>
                                        </p:tgtEl>
                                        <p:attrNameLst>
                                          <p:attrName>style.visibility</p:attrName>
                                        </p:attrNameLst>
                                      </p:cBhvr>
                                      <p:to>
                                        <p:strVal val="visible"/>
                                      </p:to>
                                    </p:set>
                                    <p:animEffect transition="in" filter="wipe(left)">
                                      <p:cBhvr>
                                        <p:cTn id="73" dur="1000"/>
                                        <p:tgtEl>
                                          <p:spTgt spid="3">
                                            <p:txEl>
                                              <p:pRg st="15" end="15"/>
                                            </p:txEl>
                                          </p:spTgt>
                                        </p:tgtEl>
                                      </p:cBhvr>
                                    </p:animEffect>
                                  </p:childTnLst>
                                </p:cTn>
                              </p:par>
                            </p:childTnLst>
                          </p:cTn>
                        </p:par>
                        <p:par>
                          <p:cTn id="74" fill="hold">
                            <p:stCondLst>
                              <p:cond delay="11000"/>
                            </p:stCondLst>
                            <p:childTnLst>
                              <p:par>
                                <p:cTn id="75" presetID="22" presetClass="entr" presetSubtype="8" fill="hold" grpId="0" nodeType="afterEffect">
                                  <p:stCondLst>
                                    <p:cond delay="250"/>
                                  </p:stCondLst>
                                  <p:childTnLst>
                                    <p:set>
                                      <p:cBhvr>
                                        <p:cTn id="76" dur="1" fill="hold">
                                          <p:stCondLst>
                                            <p:cond delay="0"/>
                                          </p:stCondLst>
                                        </p:cTn>
                                        <p:tgtEl>
                                          <p:spTgt spid="3">
                                            <p:txEl>
                                              <p:pRg st="16" end="16"/>
                                            </p:txEl>
                                          </p:spTgt>
                                        </p:tgtEl>
                                        <p:attrNameLst>
                                          <p:attrName>style.visibility</p:attrName>
                                        </p:attrNameLst>
                                      </p:cBhvr>
                                      <p:to>
                                        <p:strVal val="visible"/>
                                      </p:to>
                                    </p:set>
                                    <p:animEffect transition="in" filter="wipe(left)">
                                      <p:cBhvr>
                                        <p:cTn id="77" dur="1000"/>
                                        <p:tgtEl>
                                          <p:spTgt spid="3">
                                            <p:txEl>
                                              <p:pRg st="16" end="16"/>
                                            </p:txEl>
                                          </p:spTgt>
                                        </p:tgtEl>
                                      </p:cBhvr>
                                    </p:animEffect>
                                  </p:childTnLst>
                                </p:cTn>
                              </p:par>
                            </p:childTnLst>
                          </p:cTn>
                        </p:par>
                        <p:par>
                          <p:cTn id="78" fill="hold">
                            <p:stCondLst>
                              <p:cond delay="12250"/>
                            </p:stCondLst>
                            <p:childTnLst>
                              <p:par>
                                <p:cTn id="79" presetID="22" presetClass="entr" presetSubtype="8" fill="hold" grpId="0" nodeType="afterEffect">
                                  <p:stCondLst>
                                    <p:cond delay="250"/>
                                  </p:stCondLst>
                                  <p:childTnLst>
                                    <p:set>
                                      <p:cBhvr>
                                        <p:cTn id="80" dur="1" fill="hold">
                                          <p:stCondLst>
                                            <p:cond delay="0"/>
                                          </p:stCondLst>
                                        </p:cTn>
                                        <p:tgtEl>
                                          <p:spTgt spid="3">
                                            <p:txEl>
                                              <p:pRg st="17" end="17"/>
                                            </p:txEl>
                                          </p:spTgt>
                                        </p:tgtEl>
                                        <p:attrNameLst>
                                          <p:attrName>style.visibility</p:attrName>
                                        </p:attrNameLst>
                                      </p:cBhvr>
                                      <p:to>
                                        <p:strVal val="visible"/>
                                      </p:to>
                                    </p:set>
                                    <p:animEffect transition="in" filter="wipe(left)">
                                      <p:cBhvr>
                                        <p:cTn id="81" dur="1000"/>
                                        <p:tgtEl>
                                          <p:spTgt spid="3">
                                            <p:txEl>
                                              <p:pRg st="17" end="17"/>
                                            </p:txEl>
                                          </p:spTgt>
                                        </p:tgtEl>
                                      </p:cBhvr>
                                    </p:animEffect>
                                  </p:childTnLst>
                                </p:cTn>
                              </p:par>
                            </p:childTnLst>
                          </p:cTn>
                        </p:par>
                        <p:par>
                          <p:cTn id="82" fill="hold">
                            <p:stCondLst>
                              <p:cond delay="13500"/>
                            </p:stCondLst>
                            <p:childTnLst>
                              <p:par>
                                <p:cTn id="83" presetID="22" presetClass="entr" presetSubtype="8" fill="hold" grpId="0" nodeType="afterEffect">
                                  <p:stCondLst>
                                    <p:cond delay="250"/>
                                  </p:stCondLst>
                                  <p:childTnLst>
                                    <p:set>
                                      <p:cBhvr>
                                        <p:cTn id="84" dur="1" fill="hold">
                                          <p:stCondLst>
                                            <p:cond delay="0"/>
                                          </p:stCondLst>
                                        </p:cTn>
                                        <p:tgtEl>
                                          <p:spTgt spid="3">
                                            <p:txEl>
                                              <p:pRg st="18" end="18"/>
                                            </p:txEl>
                                          </p:spTgt>
                                        </p:tgtEl>
                                        <p:attrNameLst>
                                          <p:attrName>style.visibility</p:attrName>
                                        </p:attrNameLst>
                                      </p:cBhvr>
                                      <p:to>
                                        <p:strVal val="visible"/>
                                      </p:to>
                                    </p:set>
                                    <p:animEffect transition="in" filter="wipe(left)">
                                      <p:cBhvr>
                                        <p:cTn id="85" dur="1000"/>
                                        <p:tgtEl>
                                          <p:spTgt spid="3">
                                            <p:txEl>
                                              <p:pRg st="18" end="18"/>
                                            </p:txEl>
                                          </p:spTgt>
                                        </p:tgtEl>
                                      </p:cBhvr>
                                    </p:animEffect>
                                  </p:childTnLst>
                                </p:cTn>
                              </p:par>
                            </p:childTnLst>
                          </p:cTn>
                        </p:par>
                        <p:par>
                          <p:cTn id="86" fill="hold">
                            <p:stCondLst>
                              <p:cond delay="14750"/>
                            </p:stCondLst>
                            <p:childTnLst>
                              <p:par>
                                <p:cTn id="87" presetID="22" presetClass="entr" presetSubtype="8" fill="hold" grpId="0" nodeType="afterEffect">
                                  <p:stCondLst>
                                    <p:cond delay="250"/>
                                  </p:stCondLst>
                                  <p:childTnLst>
                                    <p:set>
                                      <p:cBhvr>
                                        <p:cTn id="88" dur="1" fill="hold">
                                          <p:stCondLst>
                                            <p:cond delay="0"/>
                                          </p:stCondLst>
                                        </p:cTn>
                                        <p:tgtEl>
                                          <p:spTgt spid="3">
                                            <p:txEl>
                                              <p:pRg st="19" end="19"/>
                                            </p:txEl>
                                          </p:spTgt>
                                        </p:tgtEl>
                                        <p:attrNameLst>
                                          <p:attrName>style.visibility</p:attrName>
                                        </p:attrNameLst>
                                      </p:cBhvr>
                                      <p:to>
                                        <p:strVal val="visible"/>
                                      </p:to>
                                    </p:set>
                                    <p:animEffect transition="in" filter="wipe(left)">
                                      <p:cBhvr>
                                        <p:cTn id="89" dur="1000"/>
                                        <p:tgtEl>
                                          <p:spTgt spid="3">
                                            <p:txEl>
                                              <p:pRg st="19" end="19"/>
                                            </p:txEl>
                                          </p:spTgt>
                                        </p:tgtEl>
                                      </p:cBhvr>
                                    </p:animEffect>
                                  </p:childTnLst>
                                </p:cTn>
                              </p:par>
                            </p:childTnLst>
                          </p:cTn>
                        </p:par>
                        <p:par>
                          <p:cTn id="90" fill="hold">
                            <p:stCondLst>
                              <p:cond delay="16000"/>
                            </p:stCondLst>
                            <p:childTnLst>
                              <p:par>
                                <p:cTn id="91" presetID="22" presetClass="entr" presetSubtype="8" fill="hold" grpId="0" nodeType="afterEffect">
                                  <p:stCondLst>
                                    <p:cond delay="250"/>
                                  </p:stCondLst>
                                  <p:childTnLst>
                                    <p:set>
                                      <p:cBhvr>
                                        <p:cTn id="92" dur="1" fill="hold">
                                          <p:stCondLst>
                                            <p:cond delay="0"/>
                                          </p:stCondLst>
                                        </p:cTn>
                                        <p:tgtEl>
                                          <p:spTgt spid="3">
                                            <p:txEl>
                                              <p:pRg st="20" end="20"/>
                                            </p:txEl>
                                          </p:spTgt>
                                        </p:tgtEl>
                                        <p:attrNameLst>
                                          <p:attrName>style.visibility</p:attrName>
                                        </p:attrNameLst>
                                      </p:cBhvr>
                                      <p:to>
                                        <p:strVal val="visible"/>
                                      </p:to>
                                    </p:set>
                                    <p:animEffect transition="in" filter="wipe(left)">
                                      <p:cBhvr>
                                        <p:cTn id="93" dur="1000"/>
                                        <p:tgtEl>
                                          <p:spTgt spid="3">
                                            <p:txEl>
                                              <p:pRg st="20" end="20"/>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childTnLst>
                                    <p:set>
                                      <p:cBhvr>
                                        <p:cTn id="97" dur="1" fill="hold">
                                          <p:stCondLst>
                                            <p:cond delay="0"/>
                                          </p:stCondLst>
                                        </p:cTn>
                                        <p:tgtEl>
                                          <p:spTgt spid="9">
                                            <p:txEl>
                                              <p:pRg st="0" end="0"/>
                                            </p:txEl>
                                          </p:spTgt>
                                        </p:tgtEl>
                                        <p:attrNameLst>
                                          <p:attrName>style.visibility</p:attrName>
                                        </p:attrNameLst>
                                      </p:cBhvr>
                                      <p:to>
                                        <p:strVal val="visible"/>
                                      </p:to>
                                    </p:set>
                                    <p:animEffect transition="in" filter="wipe(left)">
                                      <p:cBhvr>
                                        <p:cTn id="98" dur="1000"/>
                                        <p:tgtEl>
                                          <p:spTgt spid="9">
                                            <p:txEl>
                                              <p:pRg st="0" end="0"/>
                                            </p:txEl>
                                          </p:spTgt>
                                        </p:tgtEl>
                                      </p:cBhvr>
                                    </p:animEffect>
                                  </p:childTnLst>
                                </p:cTn>
                              </p:par>
                            </p:childTnLst>
                          </p:cTn>
                        </p:par>
                        <p:par>
                          <p:cTn id="99" fill="hold">
                            <p:stCondLst>
                              <p:cond delay="1000"/>
                            </p:stCondLst>
                            <p:childTnLst>
                              <p:par>
                                <p:cTn id="100" presetID="22" presetClass="entr" presetSubtype="8" fill="hold" grpId="0" nodeType="afterEffect">
                                  <p:stCondLst>
                                    <p:cond delay="250"/>
                                  </p:stCondLst>
                                  <p:childTnLst>
                                    <p:set>
                                      <p:cBhvr>
                                        <p:cTn id="101" dur="1" fill="hold">
                                          <p:stCondLst>
                                            <p:cond delay="0"/>
                                          </p:stCondLst>
                                        </p:cTn>
                                        <p:tgtEl>
                                          <p:spTgt spid="9">
                                            <p:txEl>
                                              <p:pRg st="1" end="1"/>
                                            </p:txEl>
                                          </p:spTgt>
                                        </p:tgtEl>
                                        <p:attrNameLst>
                                          <p:attrName>style.visibility</p:attrName>
                                        </p:attrNameLst>
                                      </p:cBhvr>
                                      <p:to>
                                        <p:strVal val="visible"/>
                                      </p:to>
                                    </p:set>
                                    <p:animEffect transition="in" filter="wipe(left)">
                                      <p:cBhvr>
                                        <p:cTn id="102" dur="1000"/>
                                        <p:tgtEl>
                                          <p:spTgt spid="9">
                                            <p:txEl>
                                              <p:pRg st="1" end="1"/>
                                            </p:txEl>
                                          </p:spTgt>
                                        </p:tgtEl>
                                      </p:cBhvr>
                                    </p:animEffect>
                                  </p:childTnLst>
                                </p:cTn>
                              </p:par>
                            </p:childTnLst>
                          </p:cTn>
                        </p:par>
                        <p:par>
                          <p:cTn id="103" fill="hold">
                            <p:stCondLst>
                              <p:cond delay="2250"/>
                            </p:stCondLst>
                            <p:childTnLst>
                              <p:par>
                                <p:cTn id="104" presetID="22" presetClass="entr" presetSubtype="8" fill="hold" grpId="0" nodeType="afterEffect">
                                  <p:stCondLst>
                                    <p:cond delay="250"/>
                                  </p:stCondLst>
                                  <p:childTnLst>
                                    <p:set>
                                      <p:cBhvr>
                                        <p:cTn id="105" dur="1" fill="hold">
                                          <p:stCondLst>
                                            <p:cond delay="0"/>
                                          </p:stCondLst>
                                        </p:cTn>
                                        <p:tgtEl>
                                          <p:spTgt spid="9">
                                            <p:txEl>
                                              <p:pRg st="2" end="2"/>
                                            </p:txEl>
                                          </p:spTgt>
                                        </p:tgtEl>
                                        <p:attrNameLst>
                                          <p:attrName>style.visibility</p:attrName>
                                        </p:attrNameLst>
                                      </p:cBhvr>
                                      <p:to>
                                        <p:strVal val="visible"/>
                                      </p:to>
                                    </p:set>
                                    <p:animEffect transition="in" filter="wipe(left)">
                                      <p:cBhvr>
                                        <p:cTn id="106" dur="1000"/>
                                        <p:tgtEl>
                                          <p:spTgt spid="9">
                                            <p:txEl>
                                              <p:pRg st="2" end="2"/>
                                            </p:txEl>
                                          </p:spTgt>
                                        </p:tgtEl>
                                      </p:cBhvr>
                                    </p:animEffect>
                                  </p:childTnLst>
                                </p:cTn>
                              </p:par>
                            </p:childTnLst>
                          </p:cTn>
                        </p:par>
                        <p:par>
                          <p:cTn id="107" fill="hold">
                            <p:stCondLst>
                              <p:cond delay="3500"/>
                            </p:stCondLst>
                            <p:childTnLst>
                              <p:par>
                                <p:cTn id="108" presetID="22" presetClass="entr" presetSubtype="8" fill="hold" grpId="0" nodeType="afterEffect">
                                  <p:stCondLst>
                                    <p:cond delay="250"/>
                                  </p:stCondLst>
                                  <p:childTnLst>
                                    <p:set>
                                      <p:cBhvr>
                                        <p:cTn id="109" dur="1" fill="hold">
                                          <p:stCondLst>
                                            <p:cond delay="0"/>
                                          </p:stCondLst>
                                        </p:cTn>
                                        <p:tgtEl>
                                          <p:spTgt spid="9">
                                            <p:txEl>
                                              <p:pRg st="3" end="3"/>
                                            </p:txEl>
                                          </p:spTgt>
                                        </p:tgtEl>
                                        <p:attrNameLst>
                                          <p:attrName>style.visibility</p:attrName>
                                        </p:attrNameLst>
                                      </p:cBhvr>
                                      <p:to>
                                        <p:strVal val="visible"/>
                                      </p:to>
                                    </p:set>
                                    <p:animEffect transition="in" filter="wipe(left)">
                                      <p:cBhvr>
                                        <p:cTn id="110" dur="1000"/>
                                        <p:tgtEl>
                                          <p:spTgt spid="9">
                                            <p:txEl>
                                              <p:pRg st="3" end="3"/>
                                            </p:txEl>
                                          </p:spTgt>
                                        </p:tgtEl>
                                      </p:cBhvr>
                                    </p:animEffect>
                                  </p:childTnLst>
                                </p:cTn>
                              </p:par>
                            </p:childTnLst>
                          </p:cTn>
                        </p:par>
                        <p:par>
                          <p:cTn id="111" fill="hold">
                            <p:stCondLst>
                              <p:cond delay="4750"/>
                            </p:stCondLst>
                            <p:childTnLst>
                              <p:par>
                                <p:cTn id="112" presetID="22" presetClass="entr" presetSubtype="8" fill="hold" grpId="0" nodeType="afterEffect">
                                  <p:stCondLst>
                                    <p:cond delay="250"/>
                                  </p:stCondLst>
                                  <p:childTnLst>
                                    <p:set>
                                      <p:cBhvr>
                                        <p:cTn id="113" dur="1" fill="hold">
                                          <p:stCondLst>
                                            <p:cond delay="0"/>
                                          </p:stCondLst>
                                        </p:cTn>
                                        <p:tgtEl>
                                          <p:spTgt spid="9">
                                            <p:txEl>
                                              <p:pRg st="4" end="4"/>
                                            </p:txEl>
                                          </p:spTgt>
                                        </p:tgtEl>
                                        <p:attrNameLst>
                                          <p:attrName>style.visibility</p:attrName>
                                        </p:attrNameLst>
                                      </p:cBhvr>
                                      <p:to>
                                        <p:strVal val="visible"/>
                                      </p:to>
                                    </p:set>
                                    <p:animEffect transition="in" filter="wipe(left)">
                                      <p:cBhvr>
                                        <p:cTn id="114" dur="1000"/>
                                        <p:tgtEl>
                                          <p:spTgt spid="9">
                                            <p:txEl>
                                              <p:pRg st="4" end="4"/>
                                            </p:txEl>
                                          </p:spTgt>
                                        </p:tgtEl>
                                      </p:cBhvr>
                                    </p:animEffect>
                                  </p:childTnLst>
                                </p:cTn>
                              </p:par>
                            </p:childTnLst>
                          </p:cTn>
                        </p:par>
                        <p:par>
                          <p:cTn id="115" fill="hold">
                            <p:stCondLst>
                              <p:cond delay="6000"/>
                            </p:stCondLst>
                            <p:childTnLst>
                              <p:par>
                                <p:cTn id="116" presetID="22" presetClass="entr" presetSubtype="8" fill="hold" grpId="0" nodeType="afterEffect">
                                  <p:stCondLst>
                                    <p:cond delay="250"/>
                                  </p:stCondLst>
                                  <p:childTnLst>
                                    <p:set>
                                      <p:cBhvr>
                                        <p:cTn id="117" dur="1" fill="hold">
                                          <p:stCondLst>
                                            <p:cond delay="0"/>
                                          </p:stCondLst>
                                        </p:cTn>
                                        <p:tgtEl>
                                          <p:spTgt spid="9">
                                            <p:txEl>
                                              <p:pRg st="5" end="5"/>
                                            </p:txEl>
                                          </p:spTgt>
                                        </p:tgtEl>
                                        <p:attrNameLst>
                                          <p:attrName>style.visibility</p:attrName>
                                        </p:attrNameLst>
                                      </p:cBhvr>
                                      <p:to>
                                        <p:strVal val="visible"/>
                                      </p:to>
                                    </p:set>
                                    <p:animEffect transition="in" filter="wipe(left)">
                                      <p:cBhvr>
                                        <p:cTn id="118" dur="1000"/>
                                        <p:tgtEl>
                                          <p:spTgt spid="9">
                                            <p:txEl>
                                              <p:pRg st="5" end="5"/>
                                            </p:txEl>
                                          </p:spTgt>
                                        </p:tgtEl>
                                      </p:cBhvr>
                                    </p:animEffect>
                                  </p:childTnLst>
                                </p:cTn>
                              </p:par>
                            </p:childTnLst>
                          </p:cTn>
                        </p:par>
                        <p:par>
                          <p:cTn id="119" fill="hold">
                            <p:stCondLst>
                              <p:cond delay="7250"/>
                            </p:stCondLst>
                            <p:childTnLst>
                              <p:par>
                                <p:cTn id="120" presetID="22" presetClass="entr" presetSubtype="8" fill="hold" grpId="0" nodeType="afterEffect">
                                  <p:stCondLst>
                                    <p:cond delay="250"/>
                                  </p:stCondLst>
                                  <p:childTnLst>
                                    <p:set>
                                      <p:cBhvr>
                                        <p:cTn id="121" dur="1" fill="hold">
                                          <p:stCondLst>
                                            <p:cond delay="0"/>
                                          </p:stCondLst>
                                        </p:cTn>
                                        <p:tgtEl>
                                          <p:spTgt spid="9">
                                            <p:txEl>
                                              <p:pRg st="6" end="6"/>
                                            </p:txEl>
                                          </p:spTgt>
                                        </p:tgtEl>
                                        <p:attrNameLst>
                                          <p:attrName>style.visibility</p:attrName>
                                        </p:attrNameLst>
                                      </p:cBhvr>
                                      <p:to>
                                        <p:strVal val="visible"/>
                                      </p:to>
                                    </p:set>
                                    <p:animEffect transition="in" filter="wipe(left)">
                                      <p:cBhvr>
                                        <p:cTn id="122" dur="1000"/>
                                        <p:tgtEl>
                                          <p:spTgt spid="9">
                                            <p:txEl>
                                              <p:pRg st="6" end="6"/>
                                            </p:txEl>
                                          </p:spTgt>
                                        </p:tgtEl>
                                      </p:cBhvr>
                                    </p:animEffect>
                                  </p:childTnLst>
                                </p:cTn>
                              </p:par>
                            </p:childTnLst>
                          </p:cTn>
                        </p:par>
                        <p:par>
                          <p:cTn id="123" fill="hold">
                            <p:stCondLst>
                              <p:cond delay="8500"/>
                            </p:stCondLst>
                            <p:childTnLst>
                              <p:par>
                                <p:cTn id="124" presetID="22" presetClass="entr" presetSubtype="8" fill="hold" grpId="0" nodeType="afterEffect">
                                  <p:stCondLst>
                                    <p:cond delay="250"/>
                                  </p:stCondLst>
                                  <p:childTnLst>
                                    <p:set>
                                      <p:cBhvr>
                                        <p:cTn id="125" dur="1" fill="hold">
                                          <p:stCondLst>
                                            <p:cond delay="0"/>
                                          </p:stCondLst>
                                        </p:cTn>
                                        <p:tgtEl>
                                          <p:spTgt spid="9">
                                            <p:txEl>
                                              <p:pRg st="7" end="7"/>
                                            </p:txEl>
                                          </p:spTgt>
                                        </p:tgtEl>
                                        <p:attrNameLst>
                                          <p:attrName>style.visibility</p:attrName>
                                        </p:attrNameLst>
                                      </p:cBhvr>
                                      <p:to>
                                        <p:strVal val="visible"/>
                                      </p:to>
                                    </p:set>
                                    <p:animEffect transition="in" filter="wipe(left)">
                                      <p:cBhvr>
                                        <p:cTn id="126" dur="1000"/>
                                        <p:tgtEl>
                                          <p:spTgt spid="9">
                                            <p:txEl>
                                              <p:pRg st="7" end="7"/>
                                            </p:txEl>
                                          </p:spTgt>
                                        </p:tgtEl>
                                      </p:cBhvr>
                                    </p:animEffect>
                                  </p:childTnLst>
                                </p:cTn>
                              </p:par>
                            </p:childTnLst>
                          </p:cTn>
                        </p:par>
                        <p:par>
                          <p:cTn id="127" fill="hold">
                            <p:stCondLst>
                              <p:cond delay="9750"/>
                            </p:stCondLst>
                            <p:childTnLst>
                              <p:par>
                                <p:cTn id="128" presetID="22" presetClass="entr" presetSubtype="8" fill="hold" grpId="0" nodeType="afterEffect">
                                  <p:stCondLst>
                                    <p:cond delay="250"/>
                                  </p:stCondLst>
                                  <p:childTnLst>
                                    <p:set>
                                      <p:cBhvr>
                                        <p:cTn id="129" dur="1" fill="hold">
                                          <p:stCondLst>
                                            <p:cond delay="0"/>
                                          </p:stCondLst>
                                        </p:cTn>
                                        <p:tgtEl>
                                          <p:spTgt spid="9">
                                            <p:txEl>
                                              <p:pRg st="8" end="8"/>
                                            </p:txEl>
                                          </p:spTgt>
                                        </p:tgtEl>
                                        <p:attrNameLst>
                                          <p:attrName>style.visibility</p:attrName>
                                        </p:attrNameLst>
                                      </p:cBhvr>
                                      <p:to>
                                        <p:strVal val="visible"/>
                                      </p:to>
                                    </p:set>
                                    <p:animEffect transition="in" filter="wipe(left)">
                                      <p:cBhvr>
                                        <p:cTn id="130" dur="1000"/>
                                        <p:tgtEl>
                                          <p:spTgt spid="9">
                                            <p:txEl>
                                              <p:pRg st="8" end="8"/>
                                            </p:txEl>
                                          </p:spTgt>
                                        </p:tgtEl>
                                      </p:cBhvr>
                                    </p:animEffect>
                                  </p:childTnLst>
                                </p:cTn>
                              </p:par>
                            </p:childTnLst>
                          </p:cTn>
                        </p:par>
                        <p:par>
                          <p:cTn id="131" fill="hold">
                            <p:stCondLst>
                              <p:cond delay="11000"/>
                            </p:stCondLst>
                            <p:childTnLst>
                              <p:par>
                                <p:cTn id="132" presetID="22" presetClass="entr" presetSubtype="8" fill="hold" grpId="0" nodeType="afterEffect">
                                  <p:stCondLst>
                                    <p:cond delay="250"/>
                                  </p:stCondLst>
                                  <p:childTnLst>
                                    <p:set>
                                      <p:cBhvr>
                                        <p:cTn id="133" dur="1" fill="hold">
                                          <p:stCondLst>
                                            <p:cond delay="0"/>
                                          </p:stCondLst>
                                        </p:cTn>
                                        <p:tgtEl>
                                          <p:spTgt spid="9">
                                            <p:txEl>
                                              <p:pRg st="9" end="9"/>
                                            </p:txEl>
                                          </p:spTgt>
                                        </p:tgtEl>
                                        <p:attrNameLst>
                                          <p:attrName>style.visibility</p:attrName>
                                        </p:attrNameLst>
                                      </p:cBhvr>
                                      <p:to>
                                        <p:strVal val="visible"/>
                                      </p:to>
                                    </p:set>
                                    <p:animEffect transition="in" filter="wipe(left)">
                                      <p:cBhvr>
                                        <p:cTn id="134" dur="1000"/>
                                        <p:tgtEl>
                                          <p:spTgt spid="9">
                                            <p:txEl>
                                              <p:pRg st="9" end="9"/>
                                            </p:txEl>
                                          </p:spTgt>
                                        </p:tgtEl>
                                      </p:cBhvr>
                                    </p:animEffect>
                                  </p:childTnLst>
                                </p:cTn>
                              </p:par>
                            </p:childTnLst>
                          </p:cTn>
                        </p:par>
                        <p:par>
                          <p:cTn id="135" fill="hold">
                            <p:stCondLst>
                              <p:cond delay="12250"/>
                            </p:stCondLst>
                            <p:childTnLst>
                              <p:par>
                                <p:cTn id="136" presetID="22" presetClass="entr" presetSubtype="8" fill="hold" grpId="0" nodeType="afterEffect">
                                  <p:stCondLst>
                                    <p:cond delay="250"/>
                                  </p:stCondLst>
                                  <p:childTnLst>
                                    <p:set>
                                      <p:cBhvr>
                                        <p:cTn id="137" dur="1" fill="hold">
                                          <p:stCondLst>
                                            <p:cond delay="0"/>
                                          </p:stCondLst>
                                        </p:cTn>
                                        <p:tgtEl>
                                          <p:spTgt spid="9">
                                            <p:txEl>
                                              <p:pRg st="10" end="10"/>
                                            </p:txEl>
                                          </p:spTgt>
                                        </p:tgtEl>
                                        <p:attrNameLst>
                                          <p:attrName>style.visibility</p:attrName>
                                        </p:attrNameLst>
                                      </p:cBhvr>
                                      <p:to>
                                        <p:strVal val="visible"/>
                                      </p:to>
                                    </p:set>
                                    <p:animEffect transition="in" filter="wipe(left)">
                                      <p:cBhvr>
                                        <p:cTn id="138" dur="1000"/>
                                        <p:tgtEl>
                                          <p:spTgt spid="9">
                                            <p:txEl>
                                              <p:pRg st="10" end="10"/>
                                            </p:txEl>
                                          </p:spTgt>
                                        </p:tgtEl>
                                      </p:cBhvr>
                                    </p:animEffect>
                                  </p:childTnLst>
                                </p:cTn>
                              </p:par>
                            </p:childTnLst>
                          </p:cTn>
                        </p:par>
                        <p:par>
                          <p:cTn id="139" fill="hold">
                            <p:stCondLst>
                              <p:cond delay="13500"/>
                            </p:stCondLst>
                            <p:childTnLst>
                              <p:par>
                                <p:cTn id="140" presetID="22" presetClass="entr" presetSubtype="8" fill="hold" grpId="0" nodeType="afterEffect">
                                  <p:stCondLst>
                                    <p:cond delay="250"/>
                                  </p:stCondLst>
                                  <p:childTnLst>
                                    <p:set>
                                      <p:cBhvr>
                                        <p:cTn id="141" dur="1" fill="hold">
                                          <p:stCondLst>
                                            <p:cond delay="0"/>
                                          </p:stCondLst>
                                        </p:cTn>
                                        <p:tgtEl>
                                          <p:spTgt spid="9">
                                            <p:txEl>
                                              <p:pRg st="11" end="11"/>
                                            </p:txEl>
                                          </p:spTgt>
                                        </p:tgtEl>
                                        <p:attrNameLst>
                                          <p:attrName>style.visibility</p:attrName>
                                        </p:attrNameLst>
                                      </p:cBhvr>
                                      <p:to>
                                        <p:strVal val="visible"/>
                                      </p:to>
                                    </p:set>
                                    <p:animEffect transition="in" filter="wipe(left)">
                                      <p:cBhvr>
                                        <p:cTn id="142" dur="1000"/>
                                        <p:tgtEl>
                                          <p:spTgt spid="9">
                                            <p:txEl>
                                              <p:pRg st="11" end="11"/>
                                            </p:txEl>
                                          </p:spTgt>
                                        </p:tgtEl>
                                      </p:cBhvr>
                                    </p:animEffect>
                                  </p:childTnLst>
                                </p:cTn>
                              </p:par>
                            </p:childTnLst>
                          </p:cTn>
                        </p:par>
                        <p:par>
                          <p:cTn id="143" fill="hold">
                            <p:stCondLst>
                              <p:cond delay="14750"/>
                            </p:stCondLst>
                            <p:childTnLst>
                              <p:par>
                                <p:cTn id="144" presetID="22" presetClass="entr" presetSubtype="8" fill="hold" grpId="0" nodeType="afterEffect">
                                  <p:stCondLst>
                                    <p:cond delay="250"/>
                                  </p:stCondLst>
                                  <p:childTnLst>
                                    <p:set>
                                      <p:cBhvr>
                                        <p:cTn id="145" dur="1" fill="hold">
                                          <p:stCondLst>
                                            <p:cond delay="0"/>
                                          </p:stCondLst>
                                        </p:cTn>
                                        <p:tgtEl>
                                          <p:spTgt spid="9">
                                            <p:txEl>
                                              <p:pRg st="12" end="12"/>
                                            </p:txEl>
                                          </p:spTgt>
                                        </p:tgtEl>
                                        <p:attrNameLst>
                                          <p:attrName>style.visibility</p:attrName>
                                        </p:attrNameLst>
                                      </p:cBhvr>
                                      <p:to>
                                        <p:strVal val="visible"/>
                                      </p:to>
                                    </p:set>
                                    <p:animEffect transition="in" filter="wipe(left)">
                                      <p:cBhvr>
                                        <p:cTn id="146" dur="1000"/>
                                        <p:tgtEl>
                                          <p:spTgt spid="9">
                                            <p:txEl>
                                              <p:pRg st="12" end="12"/>
                                            </p:txEl>
                                          </p:spTgt>
                                        </p:tgtEl>
                                      </p:cBhvr>
                                    </p:animEffect>
                                  </p:childTnLst>
                                </p:cTn>
                              </p:par>
                            </p:childTnLst>
                          </p:cTn>
                        </p:par>
                        <p:par>
                          <p:cTn id="147" fill="hold">
                            <p:stCondLst>
                              <p:cond delay="16000"/>
                            </p:stCondLst>
                            <p:childTnLst>
                              <p:par>
                                <p:cTn id="148" presetID="22" presetClass="entr" presetSubtype="8" fill="hold" grpId="0" nodeType="afterEffect">
                                  <p:stCondLst>
                                    <p:cond delay="250"/>
                                  </p:stCondLst>
                                  <p:childTnLst>
                                    <p:set>
                                      <p:cBhvr>
                                        <p:cTn id="149" dur="1" fill="hold">
                                          <p:stCondLst>
                                            <p:cond delay="0"/>
                                          </p:stCondLst>
                                        </p:cTn>
                                        <p:tgtEl>
                                          <p:spTgt spid="9">
                                            <p:txEl>
                                              <p:pRg st="13" end="13"/>
                                            </p:txEl>
                                          </p:spTgt>
                                        </p:tgtEl>
                                        <p:attrNameLst>
                                          <p:attrName>style.visibility</p:attrName>
                                        </p:attrNameLst>
                                      </p:cBhvr>
                                      <p:to>
                                        <p:strVal val="visible"/>
                                      </p:to>
                                    </p:set>
                                    <p:animEffect transition="in" filter="wipe(left)">
                                      <p:cBhvr>
                                        <p:cTn id="150" dur="1000"/>
                                        <p:tgtEl>
                                          <p:spTgt spid="9">
                                            <p:txEl>
                                              <p:pRg st="13" end="13"/>
                                            </p:txEl>
                                          </p:spTgt>
                                        </p:tgtEl>
                                      </p:cBhvr>
                                    </p:animEffect>
                                  </p:childTnLst>
                                </p:cTn>
                              </p:par>
                            </p:childTnLst>
                          </p:cTn>
                        </p:par>
                        <p:par>
                          <p:cTn id="151" fill="hold">
                            <p:stCondLst>
                              <p:cond delay="17250"/>
                            </p:stCondLst>
                            <p:childTnLst>
                              <p:par>
                                <p:cTn id="152" presetID="22" presetClass="entr" presetSubtype="8" fill="hold" grpId="0" nodeType="afterEffect">
                                  <p:stCondLst>
                                    <p:cond delay="250"/>
                                  </p:stCondLst>
                                  <p:childTnLst>
                                    <p:set>
                                      <p:cBhvr>
                                        <p:cTn id="153" dur="1" fill="hold">
                                          <p:stCondLst>
                                            <p:cond delay="0"/>
                                          </p:stCondLst>
                                        </p:cTn>
                                        <p:tgtEl>
                                          <p:spTgt spid="9">
                                            <p:txEl>
                                              <p:pRg st="14" end="14"/>
                                            </p:txEl>
                                          </p:spTgt>
                                        </p:tgtEl>
                                        <p:attrNameLst>
                                          <p:attrName>style.visibility</p:attrName>
                                        </p:attrNameLst>
                                      </p:cBhvr>
                                      <p:to>
                                        <p:strVal val="visible"/>
                                      </p:to>
                                    </p:set>
                                    <p:animEffect transition="in" filter="wipe(left)">
                                      <p:cBhvr>
                                        <p:cTn id="154" dur="1000"/>
                                        <p:tgtEl>
                                          <p:spTgt spid="9">
                                            <p:txEl>
                                              <p:pRg st="14" end="14"/>
                                            </p:txEl>
                                          </p:spTgt>
                                        </p:tgtEl>
                                      </p:cBhvr>
                                    </p:animEffect>
                                  </p:childTnLst>
                                </p:cTn>
                              </p:par>
                            </p:childTnLst>
                          </p:cTn>
                        </p:par>
                        <p:par>
                          <p:cTn id="155" fill="hold">
                            <p:stCondLst>
                              <p:cond delay="18500"/>
                            </p:stCondLst>
                            <p:childTnLst>
                              <p:par>
                                <p:cTn id="156" presetID="22" presetClass="entr" presetSubtype="1" fill="hold" grpId="0" nodeType="afterEffect">
                                  <p:stCondLst>
                                    <p:cond delay="250"/>
                                  </p:stCondLst>
                                  <p:childTnLst>
                                    <p:set>
                                      <p:cBhvr>
                                        <p:cTn id="157" dur="1" fill="hold">
                                          <p:stCondLst>
                                            <p:cond delay="0"/>
                                          </p:stCondLst>
                                        </p:cTn>
                                        <p:tgtEl>
                                          <p:spTgt spid="9">
                                            <p:txEl>
                                              <p:pRg st="15" end="15"/>
                                            </p:txEl>
                                          </p:spTgt>
                                        </p:tgtEl>
                                        <p:attrNameLst>
                                          <p:attrName>style.visibility</p:attrName>
                                        </p:attrNameLst>
                                      </p:cBhvr>
                                      <p:to>
                                        <p:strVal val="visible"/>
                                      </p:to>
                                    </p:set>
                                    <p:animEffect transition="in" filter="wipe(up)">
                                      <p:cBhvr>
                                        <p:cTn id="158" dur="1000"/>
                                        <p:tgtEl>
                                          <p:spTgt spid="9">
                                            <p:txEl>
                                              <p:pRg st="15" end="15"/>
                                            </p:txEl>
                                          </p:spTgt>
                                        </p:tgtEl>
                                      </p:cBhvr>
                                    </p:animEffect>
                                  </p:childTnLst>
                                </p:cTn>
                              </p:par>
                            </p:childTnLst>
                          </p:cTn>
                        </p:par>
                        <p:par>
                          <p:cTn id="159" fill="hold">
                            <p:stCondLst>
                              <p:cond delay="19750"/>
                            </p:stCondLst>
                            <p:childTnLst>
                              <p:par>
                                <p:cTn id="160" presetID="22" presetClass="entr" presetSubtype="8" fill="hold" grpId="0" nodeType="afterEffect">
                                  <p:stCondLst>
                                    <p:cond delay="250"/>
                                  </p:stCondLst>
                                  <p:childTnLst>
                                    <p:set>
                                      <p:cBhvr>
                                        <p:cTn id="161" dur="1" fill="hold">
                                          <p:stCondLst>
                                            <p:cond delay="0"/>
                                          </p:stCondLst>
                                        </p:cTn>
                                        <p:tgtEl>
                                          <p:spTgt spid="9">
                                            <p:txEl>
                                              <p:pRg st="16" end="16"/>
                                            </p:txEl>
                                          </p:spTgt>
                                        </p:tgtEl>
                                        <p:attrNameLst>
                                          <p:attrName>style.visibility</p:attrName>
                                        </p:attrNameLst>
                                      </p:cBhvr>
                                      <p:to>
                                        <p:strVal val="visible"/>
                                      </p:to>
                                    </p:set>
                                    <p:animEffect transition="in" filter="wipe(left)">
                                      <p:cBhvr>
                                        <p:cTn id="162" dur="1000"/>
                                        <p:tgtEl>
                                          <p:spTgt spid="9">
                                            <p:txEl>
                                              <p:pRg st="16" end="16"/>
                                            </p:txEl>
                                          </p:spTgt>
                                        </p:tgtEl>
                                      </p:cBhvr>
                                    </p:animEffect>
                                  </p:childTnLst>
                                </p:cTn>
                              </p:par>
                            </p:childTnLst>
                          </p:cTn>
                        </p:par>
                        <p:par>
                          <p:cTn id="163" fill="hold">
                            <p:stCondLst>
                              <p:cond delay="21000"/>
                            </p:stCondLst>
                            <p:childTnLst>
                              <p:par>
                                <p:cTn id="164" presetID="22" presetClass="entr" presetSubtype="8" fill="hold" grpId="0" nodeType="afterEffect">
                                  <p:stCondLst>
                                    <p:cond delay="250"/>
                                  </p:stCondLst>
                                  <p:childTnLst>
                                    <p:set>
                                      <p:cBhvr>
                                        <p:cTn id="165" dur="1" fill="hold">
                                          <p:stCondLst>
                                            <p:cond delay="0"/>
                                          </p:stCondLst>
                                        </p:cTn>
                                        <p:tgtEl>
                                          <p:spTgt spid="9">
                                            <p:txEl>
                                              <p:pRg st="17" end="17"/>
                                            </p:txEl>
                                          </p:spTgt>
                                        </p:tgtEl>
                                        <p:attrNameLst>
                                          <p:attrName>style.visibility</p:attrName>
                                        </p:attrNameLst>
                                      </p:cBhvr>
                                      <p:to>
                                        <p:strVal val="visible"/>
                                      </p:to>
                                    </p:set>
                                    <p:animEffect transition="in" filter="wipe(left)">
                                      <p:cBhvr>
                                        <p:cTn id="166" dur="1000"/>
                                        <p:tgtEl>
                                          <p:spTgt spid="9">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9"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smtClean="0"/>
              <a:t>39,408</a:t>
            </a:r>
            <a:r>
              <a:rPr lang="ja-JP" altLang="en-US" sz="3600" dirty="0" smtClean="0"/>
              <a:t>件</a:t>
            </a:r>
            <a:r>
              <a:rPr lang="ja-JP" altLang="en-US" sz="4000" dirty="0" smtClean="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20</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1369094933"/>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一般不法行為</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040558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21</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3254538927"/>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smtClean="0">
                          <a:solidFill>
                            <a:srgbClr val="000000"/>
                          </a:solidFill>
                          <a:effectLst/>
                          <a:latin typeface="ＭＳ Ｐゴシック"/>
                        </a:rPr>
                        <a:t>慰謝料</a:t>
                      </a:r>
                      <a:endParaRPr lang="en-US" altLang="ja-JP" sz="20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8609195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22</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4233649935"/>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過失相殺</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5264969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23</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3856612069"/>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使用者責任</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8393040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24</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1710670258"/>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3,301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債務不履行</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2374195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25</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3910867106"/>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3,301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415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2,618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基本原則</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endParaRPr lang="ja-JP" altLang="en-US"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ltLang="en-US"/>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endParaRPr lang="ja-JP" altLang="en-US"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ltLang="en-US"/>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endParaRPr lang="ja-JP" altLang="en-US"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ltLang="en-US"/>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endParaRPr lang="ja-JP" altLang="en-US"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ltLang="en-US" dirty="0"/>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7445186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26</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2680383593"/>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3,301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415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2,618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2,256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共同不法行為</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8130932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27</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2741249693"/>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3,301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415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2,618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2,256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1,944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公序良俗</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4073424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28</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134217492"/>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3,301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415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2,618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2,256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1,944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939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不動産物権変動</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7393748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29</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2172439817"/>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3,301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415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2,618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2,256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1,944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939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177</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b"/>
                      <a:r>
                        <a:rPr lang="en-US" altLang="ja-JP" sz="2400" u="none" strike="noStrike" dirty="0">
                          <a:effectLst/>
                        </a:rPr>
                        <a:t>838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無断譲渡・転貸</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111469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lang="ja-JP" altLang="en-US" dirty="0"/>
              <a:t>練習問題　目次</a:t>
            </a:r>
            <a:endParaRPr kumimoji="1" lang="ja-JP" altLang="en-US" dirty="0"/>
          </a:p>
        </p:txBody>
      </p:sp>
      <p:sp>
        <p:nvSpPr>
          <p:cNvPr id="5" name="日付プレースホルダー 4"/>
          <p:cNvSpPr>
            <a:spLocks noGrp="1"/>
          </p:cNvSpPr>
          <p:nvPr>
            <p:ph type="dt" sz="half" idx="10"/>
          </p:nvPr>
        </p:nvSpPr>
        <p:spPr/>
        <p:txBody>
          <a:bodyPr/>
          <a:lstStyle/>
          <a:p>
            <a:r>
              <a:rPr kumimoji="1" lang="en-US" altLang="ja-JP" smtClean="0"/>
              <a:t>2016/4/19</a:t>
            </a:r>
            <a:endParaRPr kumimoji="1" lang="ja-JP" altLang="en-US"/>
          </a:p>
        </p:txBody>
      </p:sp>
      <p:sp>
        <p:nvSpPr>
          <p:cNvPr id="6" name="フッター プレースホルダー 5"/>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10" name="コンテンツ プレースホルダー 8"/>
          <p:cNvSpPr>
            <a:spLocks noGrp="1"/>
          </p:cNvSpPr>
          <p:nvPr>
            <p:ph idx="1"/>
          </p:nvPr>
        </p:nvSpPr>
        <p:spPr/>
        <p:txBody>
          <a:bodyPr>
            <a:normAutofit/>
          </a:bodyPr>
          <a:lstStyle/>
          <a:p>
            <a:r>
              <a:rPr lang="ja-JP" altLang="en-US" dirty="0" smtClean="0"/>
              <a:t>練習問題１：明治学院大学の建学の精神</a:t>
            </a:r>
            <a:endParaRPr lang="en-US" altLang="ja-JP" dirty="0" smtClean="0"/>
          </a:p>
          <a:p>
            <a:r>
              <a:rPr kumimoji="1" lang="ja-JP" altLang="en-US" dirty="0" smtClean="0"/>
              <a:t>練習問題</a:t>
            </a:r>
            <a:r>
              <a:rPr kumimoji="1" lang="en-US" altLang="ja-JP" dirty="0" smtClean="0"/>
              <a:t>2</a:t>
            </a:r>
            <a:r>
              <a:rPr kumimoji="1" lang="ja-JP" altLang="en-US" dirty="0" smtClean="0"/>
              <a:t>：法学部生の売り</a:t>
            </a:r>
            <a:endParaRPr kumimoji="1" lang="en-US" altLang="ja-JP" dirty="0" smtClean="0"/>
          </a:p>
          <a:p>
            <a:r>
              <a:rPr lang="ja-JP" altLang="en-US" dirty="0" smtClean="0"/>
              <a:t>練習問題</a:t>
            </a:r>
            <a:r>
              <a:rPr lang="en-US" altLang="ja-JP" dirty="0" smtClean="0"/>
              <a:t>3</a:t>
            </a:r>
            <a:r>
              <a:rPr lang="ja-JP" altLang="en-US" dirty="0" smtClean="0"/>
              <a:t>：法律家の思考方法</a:t>
            </a:r>
            <a:endParaRPr lang="en-US" altLang="ja-JP" dirty="0" smtClean="0"/>
          </a:p>
          <a:p>
            <a:r>
              <a:rPr kumimoji="1" lang="ja-JP" altLang="en-US" dirty="0" smtClean="0">
                <a:hlinkClick r:id="rId3" action="ppaction://hlinksldjump"/>
              </a:rPr>
              <a:t>練習問題</a:t>
            </a:r>
            <a:r>
              <a:rPr kumimoji="1" lang="en-US" altLang="ja-JP" dirty="0" smtClean="0">
                <a:hlinkClick r:id="rId3" action="ppaction://hlinksldjump"/>
              </a:rPr>
              <a:t>4</a:t>
            </a:r>
            <a:r>
              <a:rPr kumimoji="1" lang="ja-JP" altLang="en-US" dirty="0" smtClean="0"/>
              <a:t>：民法の体系</a:t>
            </a:r>
            <a:endParaRPr kumimoji="1" lang="en-US" altLang="ja-JP" dirty="0" smtClean="0"/>
          </a:p>
          <a:p>
            <a:r>
              <a:rPr lang="ja-JP" altLang="en-US" dirty="0" smtClean="0">
                <a:hlinkClick r:id="rId4" action="ppaction://hlinksldjump"/>
              </a:rPr>
              <a:t>練習問題</a:t>
            </a:r>
            <a:r>
              <a:rPr lang="en-US" altLang="ja-JP" dirty="0" smtClean="0">
                <a:hlinkClick r:id="rId4" action="ppaction://hlinksldjump"/>
              </a:rPr>
              <a:t>5</a:t>
            </a:r>
            <a:r>
              <a:rPr lang="ja-JP" altLang="en-US" dirty="0" smtClean="0"/>
              <a:t>：民法適用条文ベスト</a:t>
            </a:r>
            <a:r>
              <a:rPr lang="en-US" altLang="ja-JP" dirty="0" smtClean="0"/>
              <a:t>10</a:t>
            </a:r>
            <a:endParaRPr kumimoji="1" lang="ja-JP" altLang="en-US" dirty="0"/>
          </a:p>
        </p:txBody>
      </p:sp>
    </p:spTree>
    <p:extLst>
      <p:ext uri="{BB962C8B-B14F-4D97-AF65-F5344CB8AC3E}">
        <p14:creationId xmlns:p14="http://schemas.microsoft.com/office/powerpoint/2010/main" val="230770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75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left)">
                                      <p:cBhvr>
                                        <p:cTn id="12" dur="125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wipe(left)">
                                      <p:cBhvr>
                                        <p:cTn id="17" dur="1000"/>
                                        <p:tgtEl>
                                          <p:spTgt spid="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xEl>
                                              <p:pRg st="2" end="2"/>
                                            </p:txEl>
                                          </p:spTgt>
                                        </p:tgtEl>
                                        <p:attrNameLst>
                                          <p:attrName>style.visibility</p:attrName>
                                        </p:attrNameLst>
                                      </p:cBhvr>
                                      <p:to>
                                        <p:strVal val="visible"/>
                                      </p:to>
                                    </p:set>
                                    <p:animEffect transition="in" filter="wipe(left)">
                                      <p:cBhvr>
                                        <p:cTn id="22" dur="1000"/>
                                        <p:tgtEl>
                                          <p:spTgt spid="1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animEffect transition="in" filter="wipe(left)">
                                      <p:cBhvr>
                                        <p:cTn id="27" dur="750"/>
                                        <p:tgtEl>
                                          <p:spTgt spid="10">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xEl>
                                              <p:pRg st="4" end="4"/>
                                            </p:txEl>
                                          </p:spTgt>
                                        </p:tgtEl>
                                        <p:attrNameLst>
                                          <p:attrName>style.visibility</p:attrName>
                                        </p:attrNameLst>
                                      </p:cBhvr>
                                      <p:to>
                                        <p:strVal val="visible"/>
                                      </p:to>
                                    </p:set>
                                    <p:animEffect transition="in" filter="wipe(left)">
                                      <p:cBhvr>
                                        <p:cTn id="32" dur="10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smtClean="0"/>
              <a:t>39,408</a:t>
            </a:r>
            <a:r>
              <a:rPr lang="ja-JP" altLang="en-US" sz="3600" dirty="0" smtClean="0"/>
              <a:t>件</a:t>
            </a:r>
            <a:r>
              <a:rPr lang="ja-JP" altLang="en-US" sz="4000" dirty="0" smtClean="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30</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2365425859"/>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709</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3,301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415</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2,618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2,256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719</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1,944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939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177</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b"/>
                      <a:r>
                        <a:rPr lang="en-US" altLang="ja-JP" sz="2400" u="none" strike="noStrike" dirty="0">
                          <a:effectLst/>
                        </a:rPr>
                        <a:t>838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612</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n-US" altLang="ja-JP" sz="2400" u="none" strike="noStrike" dirty="0">
                          <a:effectLst/>
                        </a:rPr>
                        <a:t>722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4152249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31</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480495027"/>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不当利得</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契約解除</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錯誤</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3,301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賃貸借</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415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2,618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表見代理</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2,256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1,944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939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177</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b"/>
                      <a:r>
                        <a:rPr lang="en-US" altLang="ja-JP" sz="2400" u="none" strike="noStrike" dirty="0">
                          <a:effectLst/>
                        </a:rPr>
                        <a:t>838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612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n-US" altLang="ja-JP" sz="2400" u="none" strike="noStrike" dirty="0">
                          <a:effectLst/>
                        </a:rPr>
                        <a:t>722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2439916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32</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3976702400"/>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703</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722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541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dirty="0">
                          <a:effectLst/>
                        </a:rPr>
                        <a:t>672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615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3,301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601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614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415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2,618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110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587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2,256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近親者慰謝料</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1,944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損害賠償範囲</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939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名誉毀損</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177</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b"/>
                      <a:r>
                        <a:rPr lang="en-US" altLang="ja-JP" sz="2400" u="none" strike="noStrike" dirty="0">
                          <a:effectLst/>
                        </a:rPr>
                        <a:t>838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準委任</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612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n-US" altLang="ja-JP" sz="2400" u="none" strike="noStrike" dirty="0">
                          <a:effectLst/>
                        </a:rPr>
                        <a:t>722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裁判上の離婚</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0112732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33</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798070549"/>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703</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722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工作物責任</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541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dirty="0">
                          <a:effectLst/>
                        </a:rPr>
                        <a:t>672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消滅時効</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615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委任・注意</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3,301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601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614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売買</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415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2,618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110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587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賃・使用貸借</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2,256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564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1,944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416</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528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939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723</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522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177</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b"/>
                      <a:r>
                        <a:rPr lang="en-US" altLang="ja-JP" sz="2400" u="none" strike="noStrike" dirty="0">
                          <a:effectLst/>
                        </a:rPr>
                        <a:t>838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656</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518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612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n-US" altLang="ja-JP" sz="2400" u="none" strike="noStrike" dirty="0">
                          <a:effectLst/>
                        </a:rPr>
                        <a:t>722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770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b"/>
                      <a:r>
                        <a:rPr lang="en-US" altLang="ja-JP" sz="2400" u="none" strike="noStrike" dirty="0">
                          <a:effectLst/>
                        </a:rPr>
                        <a:t>450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778246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34</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9493981"/>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703</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722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717</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smtClean="0">
                          <a:effectLst/>
                        </a:rPr>
                        <a:t>448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541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dirty="0">
                          <a:effectLst/>
                        </a:rPr>
                        <a:t>672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724</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smtClean="0">
                          <a:effectLst/>
                        </a:rPr>
                        <a:t>436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615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644</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smtClean="0">
                          <a:effectLst/>
                        </a:rPr>
                        <a:t>399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3,301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601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614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555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smtClean="0">
                          <a:effectLst/>
                        </a:rPr>
                        <a:t>395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415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2,618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110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587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616</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dirty="0" smtClean="0">
                          <a:effectLst/>
                        </a:rPr>
                        <a:t>391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2,256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564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遺産分割</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719</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1,944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416</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528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詐害行為</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939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723</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522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取得時効</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177</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b"/>
                      <a:r>
                        <a:rPr lang="en-US" altLang="ja-JP" sz="2400" u="none" strike="noStrike" dirty="0">
                          <a:effectLst/>
                        </a:rPr>
                        <a:t>838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656</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518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2000" b="1" i="0" u="none" strike="noStrike" dirty="0" smtClean="0">
                          <a:solidFill>
                            <a:srgbClr val="000000"/>
                          </a:solidFill>
                          <a:effectLst/>
                          <a:latin typeface="ＭＳ Ｐゴシック"/>
                        </a:rPr>
                        <a:t>契約自由</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612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n-US" altLang="ja-JP" sz="2400" u="none" strike="noStrike" dirty="0">
                          <a:effectLst/>
                        </a:rPr>
                        <a:t>722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770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b"/>
                      <a:r>
                        <a:rPr lang="en-US" altLang="ja-JP" sz="2400" u="none" strike="noStrike" dirty="0">
                          <a:effectLst/>
                        </a:rPr>
                        <a:t>450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algn="ctr" fontAlgn="ctr"/>
                      <a:r>
                        <a:rPr lang="ja-JP" altLang="en-US" sz="1800" b="1" i="0" u="none" strike="noStrike" dirty="0" smtClean="0">
                          <a:solidFill>
                            <a:srgbClr val="000000"/>
                          </a:solidFill>
                          <a:effectLst/>
                          <a:latin typeface="ＭＳ Ｐゴシック"/>
                        </a:rPr>
                        <a:t>債権者代位権</a:t>
                      </a:r>
                      <a:endParaRPr lang="en-US" altLang="ja-JP" sz="18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r" fontAlgn="b"/>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bl>
          </a:graphicData>
        </a:graphic>
      </p:graphicFrame>
    </p:spTree>
    <p:extLst>
      <p:ext uri="{BB962C8B-B14F-4D97-AF65-F5344CB8AC3E}">
        <p14:creationId xmlns:p14="http://schemas.microsoft.com/office/powerpoint/2010/main" val="15500237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a:t>39,408</a:t>
            </a:r>
            <a:r>
              <a:rPr lang="ja-JP" altLang="en-US" sz="3600" dirty="0"/>
              <a:t>件</a:t>
            </a:r>
            <a:r>
              <a:rPr lang="ja-JP" altLang="en-US" sz="4000" dirty="0" smtClean="0"/>
              <a:t>）</a:t>
            </a:r>
            <a:r>
              <a:rPr lang="ja-JP" altLang="en-US" sz="3100" dirty="0" smtClean="0"/>
              <a:t>→</a:t>
            </a:r>
            <a:r>
              <a:rPr lang="ja-JP" altLang="en-US" sz="3100" dirty="0" smtClean="0">
                <a:hlinkClick r:id="rId3" action="ppaction://hlinksldjump"/>
              </a:rPr>
              <a:t>図</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35</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1983067535"/>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879475"/>
                <a:gridCol w="1027113"/>
                <a:gridCol w="127824"/>
                <a:gridCol w="546100"/>
                <a:gridCol w="879475"/>
                <a:gridCol w="746441"/>
                <a:gridCol w="144016"/>
                <a:gridCol w="617063"/>
                <a:gridCol w="879475"/>
                <a:gridCol w="722313"/>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条文</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a:effectLst/>
                        </a:rPr>
                        <a:t>頻度</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709</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13,803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703</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722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717</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448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2400" b="1" u="none" strike="noStrike" dirty="0" smtClean="0">
                          <a:effectLst/>
                        </a:rPr>
                        <a:t>710</a:t>
                      </a:r>
                      <a:r>
                        <a:rPr lang="ja-JP" altLang="en-US" sz="2400" b="1" u="none" strike="noStrike" dirty="0" smtClean="0">
                          <a:effectLst/>
                        </a:rPr>
                        <a:t>条</a:t>
                      </a:r>
                      <a:endParaRPr lang="en-US" altLang="ja-JP" sz="24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7,705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541</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dirty="0">
                          <a:effectLst/>
                        </a:rPr>
                        <a:t>672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724</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436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a:effectLst/>
                        </a:rPr>
                        <a:t>3,725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615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644</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399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3,301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601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614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555</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395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415</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2,618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110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587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616</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391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2,256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711</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564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907</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b"/>
                      <a:r>
                        <a:rPr lang="en-US" altLang="ja-JP" sz="2400" u="none" strike="noStrike" dirty="0">
                          <a:effectLst/>
                        </a:rPr>
                        <a:t>389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719</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1,944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416</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528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424</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379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90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939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723</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r" fontAlgn="b"/>
                      <a:r>
                        <a:rPr lang="en-US" altLang="ja-JP" sz="2400" u="none" strike="noStrike" dirty="0">
                          <a:effectLst/>
                        </a:rPr>
                        <a:t>522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162</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368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177</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b"/>
                      <a:r>
                        <a:rPr lang="en-US" altLang="ja-JP" sz="2400" u="none" strike="noStrike" dirty="0">
                          <a:effectLst/>
                        </a:rPr>
                        <a:t>838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656</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2400" u="none" strike="noStrike">
                          <a:effectLst/>
                        </a:rPr>
                        <a:t>518 </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91</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r" fontAlgn="b"/>
                      <a:r>
                        <a:rPr lang="en-US" altLang="ja-JP" sz="2400" u="none" strike="noStrike" dirty="0">
                          <a:effectLst/>
                        </a:rPr>
                        <a:t>327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612</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n-US" altLang="ja-JP" sz="2400" u="none" strike="noStrike" dirty="0">
                          <a:effectLst/>
                        </a:rPr>
                        <a:t>722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rPr>
                        <a:t>770</a:t>
                      </a:r>
                      <a:r>
                        <a:rPr lang="ja-JP" altLang="en-US" sz="2400" b="1" u="none" strike="noStrike" dirty="0" smtClean="0">
                          <a:effectLst/>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b"/>
                      <a:r>
                        <a:rPr lang="en-US" altLang="ja-JP" sz="2400" u="none" strike="noStrike" dirty="0">
                          <a:effectLst/>
                        </a:rPr>
                        <a:t>450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ctr"/>
                      <a:r>
                        <a:rPr lang="en-US" altLang="ja-JP" sz="2400" b="1" u="none" strike="noStrike" dirty="0" smtClean="0">
                          <a:effectLst/>
                          <a:hlinkClick r:id="" action="ppaction://noaction"/>
                        </a:rPr>
                        <a:t>423</a:t>
                      </a:r>
                      <a:r>
                        <a:rPr lang="ja-JP" altLang="en-US" sz="2400" b="1" u="none" strike="noStrike" dirty="0" smtClean="0">
                          <a:effectLst/>
                          <a:hlinkClick r:id="" action="ppaction://noaction"/>
                        </a:rPr>
                        <a:t>条</a:t>
                      </a:r>
                      <a:endParaRPr lang="en-US" altLang="ja-JP"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r" fontAlgn="b"/>
                      <a:r>
                        <a:rPr lang="en-US" altLang="ja-JP" sz="2400" u="none" strike="noStrike" dirty="0">
                          <a:effectLst/>
                        </a:rPr>
                        <a:t>299 </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bl>
          </a:graphicData>
        </a:graphic>
      </p:graphicFrame>
    </p:spTree>
    <p:extLst>
      <p:ext uri="{BB962C8B-B14F-4D97-AF65-F5344CB8AC3E}">
        <p14:creationId xmlns:p14="http://schemas.microsoft.com/office/powerpoint/2010/main" val="13226160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民法条文の適用ベスト</a:t>
            </a:r>
            <a:r>
              <a:rPr lang="en-US" altLang="ja-JP" dirty="0"/>
              <a:t>30</a:t>
            </a:r>
            <a:br>
              <a:rPr lang="en-US" altLang="ja-JP" dirty="0"/>
            </a:br>
            <a:r>
              <a:rPr lang="ja-JP" altLang="en-US" sz="4000" dirty="0"/>
              <a:t>（</a:t>
            </a:r>
            <a:r>
              <a:rPr lang="en-US" altLang="ja-JP" sz="4000" dirty="0"/>
              <a:t>1945</a:t>
            </a:r>
            <a:r>
              <a:rPr lang="ja-JP" altLang="en-US" sz="4000" dirty="0"/>
              <a:t>～</a:t>
            </a:r>
            <a:r>
              <a:rPr lang="en-US" altLang="ja-JP" sz="4000" dirty="0"/>
              <a:t>2014</a:t>
            </a:r>
            <a:r>
              <a:rPr lang="ja-JP" altLang="en-US" sz="4000" dirty="0"/>
              <a:t>）（</a:t>
            </a:r>
            <a:r>
              <a:rPr lang="ja-JP" altLang="en-US" sz="3600" dirty="0"/>
              <a:t>全体で</a:t>
            </a:r>
            <a:r>
              <a:rPr lang="en-US" altLang="ja-JP" sz="3600" dirty="0" smtClean="0"/>
              <a:t>39,408</a:t>
            </a:r>
            <a:r>
              <a:rPr lang="ja-JP" altLang="en-US" sz="3600" dirty="0" smtClean="0"/>
              <a:t>件</a:t>
            </a:r>
            <a:r>
              <a:rPr lang="ja-JP" altLang="en-US" sz="4000" dirty="0" smtClean="0"/>
              <a:t>）</a:t>
            </a:r>
            <a:endParaRPr kumimoji="1" lang="ja-JP" altLang="en-US" sz="40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36</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2164780846"/>
              </p:ext>
            </p:extLst>
          </p:nvPr>
        </p:nvGraphicFramePr>
        <p:xfrm>
          <a:off x="971600" y="1628800"/>
          <a:ext cx="7115395" cy="4392487"/>
        </p:xfrm>
        <a:graphic>
          <a:graphicData uri="http://schemas.openxmlformats.org/drawingml/2006/table">
            <a:tbl>
              <a:tblPr>
                <a:tableStyleId>{5C22544A-7EE6-4342-B048-85BDC9FD1C3A}</a:tableStyleId>
              </a:tblPr>
              <a:tblGrid>
                <a:gridCol w="546100"/>
                <a:gridCol w="1906588"/>
                <a:gridCol w="127824"/>
                <a:gridCol w="546100"/>
                <a:gridCol w="1625916"/>
                <a:gridCol w="144016"/>
                <a:gridCol w="617063"/>
                <a:gridCol w="1601788"/>
              </a:tblGrid>
              <a:tr h="399317">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smtClean="0">
                          <a:effectLst/>
                        </a:rPr>
                        <a:t>条文みだし</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smtClean="0">
                          <a:effectLst/>
                        </a:rPr>
                        <a:t>条文みだし</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400" u="none" strike="noStrike" dirty="0">
                          <a:effectLst/>
                        </a:rPr>
                        <a:t>No.</a:t>
                      </a:r>
                      <a:endParaRPr 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u="none" strike="noStrike" dirty="0" smtClean="0">
                          <a:effectLst/>
                        </a:rPr>
                        <a:t>条文みだし</a:t>
                      </a:r>
                      <a:endParaRPr lang="ja-JP" altLang="en-US" sz="24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99317">
                <a:tc>
                  <a:txBody>
                    <a:bodyPr/>
                    <a:lstStyle/>
                    <a:p>
                      <a:pPr algn="r" fontAlgn="b"/>
                      <a:r>
                        <a:rPr lang="en-US" altLang="ja-JP" sz="2400" u="none" strike="noStrike" dirty="0">
                          <a:effectLst/>
                        </a:rPr>
                        <a:t>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一般不法行為</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hlinkClick r:id="" action="ppaction://noaction"/>
                        </a:rPr>
                        <a:t>不当利得</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21</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工作物責任</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99317">
                <a:tc>
                  <a:txBody>
                    <a:bodyPr/>
                    <a:lstStyle/>
                    <a:p>
                      <a:pPr algn="r" fontAlgn="b"/>
                      <a:r>
                        <a:rPr lang="en-US" altLang="ja-JP" sz="2400" u="none" strike="noStrike" dirty="0">
                          <a:effectLst/>
                        </a:rPr>
                        <a:t>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smtClean="0">
                          <a:solidFill>
                            <a:srgbClr val="000000"/>
                          </a:solidFill>
                          <a:effectLst/>
                          <a:latin typeface="ＭＳ Ｐゴシック"/>
                        </a:rPr>
                        <a:t>慰謝料</a:t>
                      </a:r>
                      <a:endParaRPr lang="en-US" altLang="ja-JP" sz="20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契約解除</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22</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消滅時効</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99317">
                <a:tc>
                  <a:txBody>
                    <a:bodyPr/>
                    <a:lstStyle/>
                    <a:p>
                      <a:pPr algn="r" fontAlgn="b"/>
                      <a:r>
                        <a:rPr lang="en-US" altLang="ja-JP" sz="2400" u="none" strike="noStrike" dirty="0">
                          <a:effectLst/>
                        </a:rPr>
                        <a:t>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smtClean="0">
                          <a:solidFill>
                            <a:srgbClr val="000000"/>
                          </a:solidFill>
                          <a:effectLst/>
                          <a:latin typeface="ＭＳ Ｐゴシック"/>
                        </a:rPr>
                        <a:t>過失相殺</a:t>
                      </a:r>
                      <a:endParaRPr lang="en-US" altLang="ja-JP" sz="20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錯誤</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23</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委任・注意</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99317">
                <a:tc>
                  <a:txBody>
                    <a:bodyPr/>
                    <a:lstStyle/>
                    <a:p>
                      <a:pPr algn="r" fontAlgn="b"/>
                      <a:r>
                        <a:rPr lang="en-US" altLang="ja-JP" sz="2400" u="none" strike="noStrike" dirty="0">
                          <a:effectLst/>
                        </a:rPr>
                        <a:t>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smtClean="0">
                          <a:solidFill>
                            <a:srgbClr val="000000"/>
                          </a:solidFill>
                          <a:effectLst/>
                          <a:latin typeface="ＭＳ Ｐゴシック"/>
                        </a:rPr>
                        <a:t>使用者責任</a:t>
                      </a:r>
                      <a:endParaRPr lang="en-US" altLang="ja-JP" sz="20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14</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賃貸借</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24</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売買</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99317">
                <a:tc>
                  <a:txBody>
                    <a:bodyPr/>
                    <a:lstStyle/>
                    <a:p>
                      <a:pPr algn="r" fontAlgn="b"/>
                      <a:r>
                        <a:rPr lang="en-US" altLang="ja-JP" sz="2400" u="none" strike="noStrike" dirty="0">
                          <a:effectLst/>
                        </a:rPr>
                        <a:t>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smtClean="0">
                          <a:solidFill>
                            <a:srgbClr val="000000"/>
                          </a:solidFill>
                          <a:effectLst/>
                          <a:latin typeface="ＭＳ Ｐゴシック"/>
                        </a:rPr>
                        <a:t>債務不履行</a:t>
                      </a:r>
                      <a:endParaRPr lang="en-US" altLang="ja-JP" sz="20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表見代理</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25</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賃・使用貸借</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99317">
                <a:tc>
                  <a:txBody>
                    <a:bodyPr/>
                    <a:lstStyle/>
                    <a:p>
                      <a:pPr algn="r" fontAlgn="b"/>
                      <a:r>
                        <a:rPr lang="en-US" altLang="ja-JP" sz="2400" u="none" strike="noStrike" dirty="0">
                          <a:effectLst/>
                        </a:rPr>
                        <a:t>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smtClean="0">
                          <a:solidFill>
                            <a:srgbClr val="000000"/>
                          </a:solidFill>
                          <a:effectLst/>
                          <a:latin typeface="ＭＳ Ｐゴシック"/>
                        </a:rPr>
                        <a:t>基本原則</a:t>
                      </a:r>
                      <a:endParaRPr lang="en-US" altLang="ja-JP" sz="20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近親者慰謝料</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26</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遺産分割</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399317">
                <a:tc>
                  <a:txBody>
                    <a:bodyPr/>
                    <a:lstStyle/>
                    <a:p>
                      <a:pPr algn="r" fontAlgn="b"/>
                      <a:r>
                        <a:rPr lang="en-US" altLang="ja-JP" sz="2400" u="none" strike="noStrike" dirty="0">
                          <a:effectLst/>
                        </a:rPr>
                        <a:t>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smtClean="0">
                          <a:solidFill>
                            <a:srgbClr val="000000"/>
                          </a:solidFill>
                          <a:effectLst/>
                          <a:latin typeface="ＭＳ Ｐゴシック"/>
                          <a:hlinkClick r:id="" action="ppaction://noaction"/>
                        </a:rPr>
                        <a:t>共同不法行為</a:t>
                      </a:r>
                      <a:endParaRPr lang="en-US" altLang="ja-JP" sz="20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損害賠償範囲</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27</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詐害行為</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99317">
                <a:tc>
                  <a:txBody>
                    <a:bodyPr/>
                    <a:lstStyle/>
                    <a:p>
                      <a:pPr algn="r" fontAlgn="b"/>
                      <a:r>
                        <a:rPr lang="en-US" altLang="ja-JP" sz="2400" u="none" strike="noStrike" dirty="0">
                          <a:effectLst/>
                        </a:rPr>
                        <a:t>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smtClean="0">
                          <a:solidFill>
                            <a:srgbClr val="000000"/>
                          </a:solidFill>
                          <a:effectLst/>
                          <a:latin typeface="ＭＳ Ｐゴシック"/>
                        </a:rPr>
                        <a:t>公序良俗</a:t>
                      </a:r>
                      <a:endParaRPr lang="en-US" altLang="ja-JP" sz="20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18</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名誉毀損</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a:effectLst/>
                        </a:rPr>
                        <a:t>28</a:t>
                      </a:r>
                      <a:endParaRPr lang="en-US" altLang="ja-JP" sz="2400" b="0" i="0" u="none" strike="noStrike">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取得時効</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99317">
                <a:tc>
                  <a:txBody>
                    <a:bodyPr/>
                    <a:lstStyle/>
                    <a:p>
                      <a:pPr algn="r" fontAlgn="b"/>
                      <a:r>
                        <a:rPr lang="en-US" altLang="ja-JP" sz="2400" u="none" strike="noStrike" dirty="0">
                          <a:effectLst/>
                        </a:rPr>
                        <a:t>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smtClean="0">
                          <a:solidFill>
                            <a:srgbClr val="000000"/>
                          </a:solidFill>
                          <a:effectLst/>
                          <a:latin typeface="ＭＳ Ｐゴシック"/>
                        </a:rPr>
                        <a:t>不動産物権変動</a:t>
                      </a:r>
                      <a:endParaRPr lang="en-US" altLang="ja-JP" sz="20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19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準委任</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29</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契約自由</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99317">
                <a:tc>
                  <a:txBody>
                    <a:bodyPr/>
                    <a:lstStyle/>
                    <a:p>
                      <a:pPr algn="r" fontAlgn="b"/>
                      <a:r>
                        <a:rPr lang="en-US" altLang="ja-JP" sz="2400" u="none" strike="noStrike" dirty="0">
                          <a:effectLst/>
                        </a:rPr>
                        <a:t>10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smtClean="0">
                          <a:solidFill>
                            <a:srgbClr val="000000"/>
                          </a:solidFill>
                          <a:effectLst/>
                          <a:latin typeface="ＭＳ Ｐゴシック"/>
                        </a:rPr>
                        <a:t>無断譲渡・転貸</a:t>
                      </a:r>
                      <a:endParaRPr lang="en-US" altLang="ja-JP" sz="2000" b="1" i="0" u="none" strike="noStrike" dirty="0" smtClean="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20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000" b="1" i="0" u="none" strike="noStrike" dirty="0" smtClean="0">
                          <a:solidFill>
                            <a:srgbClr val="000000"/>
                          </a:solidFill>
                          <a:effectLst/>
                          <a:latin typeface="ＭＳ Ｐゴシック"/>
                        </a:rPr>
                        <a:t>裁判上の離婚</a:t>
                      </a:r>
                      <a:endParaRPr lang="en-US" altLang="ja-JP" sz="20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l" fontAlgn="b"/>
                      <a:endParaRPr lang="ja-JP" altLang="en-US"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2400" u="none" strike="noStrike" dirty="0">
                          <a:effectLst/>
                        </a:rPr>
                        <a:t>30</a:t>
                      </a:r>
                      <a:endParaRPr lang="en-US" altLang="ja-JP" sz="2400" b="0" i="0" u="none" strike="noStrike" dirty="0">
                        <a:solidFill>
                          <a:srgbClr val="000000"/>
                        </a:solidFill>
                        <a:effectLst/>
                        <a:latin typeface="ＭＳ Ｐゴシック"/>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1800" b="1" i="0" u="none" strike="noStrike" dirty="0" smtClean="0">
                          <a:solidFill>
                            <a:srgbClr val="000000"/>
                          </a:solidFill>
                          <a:effectLst/>
                          <a:latin typeface="ＭＳ Ｐゴシック"/>
                        </a:rPr>
                        <a:t>債権者代位権</a:t>
                      </a:r>
                      <a:endParaRPr lang="en-US" altLang="ja-JP" sz="1800" b="1"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bl>
          </a:graphicData>
        </a:graphic>
      </p:graphicFrame>
    </p:spTree>
    <p:extLst>
      <p:ext uri="{BB962C8B-B14F-4D97-AF65-F5344CB8AC3E}">
        <p14:creationId xmlns:p14="http://schemas.microsoft.com/office/powerpoint/2010/main" val="33457174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normAutofit fontScale="90000"/>
          </a:bodyPr>
          <a:lstStyle/>
          <a:p>
            <a:r>
              <a:rPr lang="ja-JP" altLang="en-US" dirty="0"/>
              <a:t>練習問題</a:t>
            </a:r>
            <a:r>
              <a:rPr lang="en-US" altLang="ja-JP" dirty="0"/>
              <a:t>5</a:t>
            </a:r>
            <a:r>
              <a:rPr lang="ja-JP" altLang="en-US" dirty="0"/>
              <a:t>：民法適用条文ベスト</a:t>
            </a:r>
            <a:r>
              <a:rPr lang="en-US" altLang="ja-JP" dirty="0"/>
              <a:t>10</a:t>
            </a:r>
            <a:endParaRPr kumimoji="1" lang="ja-JP" altLang="en-US"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37</a:t>
            </a:fld>
            <a:endParaRPr kumimoji="1" lang="ja-JP" altLang="en-US"/>
          </a:p>
        </p:txBody>
      </p:sp>
      <p:sp>
        <p:nvSpPr>
          <p:cNvPr id="8" name="コンテンツ プレースホルダー 6"/>
          <p:cNvSpPr>
            <a:spLocks noGrp="1"/>
          </p:cNvSpPr>
          <p:nvPr>
            <p:ph idx="1"/>
          </p:nvPr>
        </p:nvSpPr>
        <p:spPr/>
        <p:txBody>
          <a:bodyPr/>
          <a:lstStyle/>
          <a:p>
            <a:r>
              <a:rPr kumimoji="1" lang="ja-JP" altLang="en-US" dirty="0" smtClean="0"/>
              <a:t>民法の適用頻度が多いベスト</a:t>
            </a:r>
            <a:r>
              <a:rPr kumimoji="1" lang="en-US" altLang="ja-JP" dirty="0" smtClean="0"/>
              <a:t>10</a:t>
            </a:r>
            <a:r>
              <a:rPr kumimoji="1" lang="ja-JP" altLang="en-US" dirty="0" smtClean="0"/>
              <a:t>について，次の問いに答えなさい。</a:t>
            </a:r>
            <a:endParaRPr kumimoji="1" lang="en-US" altLang="ja-JP" dirty="0" smtClean="0"/>
          </a:p>
          <a:p>
            <a:pPr marL="971550" lvl="1" indent="-514350">
              <a:buFont typeface="+mj-lt"/>
              <a:buAutoNum type="arabicPeriod"/>
            </a:pPr>
            <a:r>
              <a:rPr lang="ja-JP" altLang="en-US" dirty="0" smtClean="0"/>
              <a:t>民法の適用条文のうち，最も適用頻度が高い条文は，何条か</a:t>
            </a:r>
            <a:r>
              <a:rPr lang="en-US" altLang="ja-JP" dirty="0" smtClean="0"/>
              <a:t>?</a:t>
            </a:r>
          </a:p>
          <a:p>
            <a:pPr marL="971550" lvl="1" indent="-514350">
              <a:buFont typeface="+mj-lt"/>
              <a:buAutoNum type="arabicPeriod"/>
            </a:pPr>
            <a:r>
              <a:rPr kumimoji="1" lang="ja-JP" altLang="en-US" dirty="0" smtClean="0"/>
              <a:t>分野別で適用頻度が多い不法行為の条文のうち，ベスト</a:t>
            </a:r>
            <a:r>
              <a:rPr kumimoji="1" lang="en-US" altLang="ja-JP" dirty="0" smtClean="0"/>
              <a:t>10</a:t>
            </a:r>
            <a:r>
              <a:rPr kumimoji="1" lang="ja-JP" altLang="en-US" dirty="0" smtClean="0"/>
              <a:t>に入っている条文を列挙しなさい。</a:t>
            </a:r>
            <a:endParaRPr kumimoji="1" lang="en-US" altLang="ja-JP" dirty="0" smtClean="0"/>
          </a:p>
          <a:p>
            <a:pPr marL="971550" lvl="1" indent="-514350">
              <a:buFont typeface="+mj-lt"/>
              <a:buAutoNum type="arabicPeriod"/>
            </a:pPr>
            <a:r>
              <a:rPr lang="ja-JP" altLang="en-US" dirty="0" smtClean="0"/>
              <a:t>不法行為</a:t>
            </a:r>
            <a:r>
              <a:rPr lang="ja-JP" altLang="en-US" dirty="0"/>
              <a:t>以外</a:t>
            </a:r>
            <a:r>
              <a:rPr lang="ja-JP" altLang="en-US" dirty="0" smtClean="0"/>
              <a:t>で，ベスト</a:t>
            </a:r>
            <a:r>
              <a:rPr lang="en-US" altLang="ja-JP" dirty="0" smtClean="0"/>
              <a:t>10</a:t>
            </a:r>
            <a:r>
              <a:rPr lang="ja-JP" altLang="en-US" dirty="0" smtClean="0"/>
              <a:t>に入っている条文を適用頻度が高い順に</a:t>
            </a:r>
            <a:r>
              <a:rPr lang="en-US" altLang="ja-JP" dirty="0" smtClean="0"/>
              <a:t>5</a:t>
            </a:r>
            <a:r>
              <a:rPr lang="ja-JP" altLang="en-US" dirty="0" smtClean="0"/>
              <a:t>つ列挙しなさい。</a:t>
            </a:r>
            <a:endParaRPr kumimoji="1" lang="ja-JP" altLang="en-US" dirty="0"/>
          </a:p>
        </p:txBody>
      </p:sp>
    </p:spTree>
    <p:extLst>
      <p:ext uri="{BB962C8B-B14F-4D97-AF65-F5344CB8AC3E}">
        <p14:creationId xmlns:p14="http://schemas.microsoft.com/office/powerpoint/2010/main" val="1079147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ipe(up)">
                                      <p:cBhvr>
                                        <p:cTn id="12" dur="1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wipe(up)">
                                      <p:cBhvr>
                                        <p:cTn id="17" dur="1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wipe(up)">
                                      <p:cBhvr>
                                        <p:cTn id="22" dur="20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wipe(up)">
                                      <p:cBhvr>
                                        <p:cTn id="27" dur="175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図表 7"/>
          <p:cNvGraphicFramePr/>
          <p:nvPr>
            <p:extLst>
              <p:ext uri="{D42A27DB-BD31-4B8C-83A1-F6EECF244321}">
                <p14:modId xmlns:p14="http://schemas.microsoft.com/office/powerpoint/2010/main" val="920062653"/>
              </p:ext>
            </p:extLst>
          </p:nvPr>
        </p:nvGraphicFramePr>
        <p:xfrm>
          <a:off x="611560" y="1484784"/>
          <a:ext cx="7920880"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タイトル 6"/>
          <p:cNvSpPr>
            <a:spLocks noGrp="1"/>
          </p:cNvSpPr>
          <p:nvPr>
            <p:ph type="title"/>
          </p:nvPr>
        </p:nvSpPr>
        <p:spPr/>
        <p:txBody>
          <a:bodyPr/>
          <a:lstStyle/>
          <a:p>
            <a:r>
              <a:rPr kumimoji="1" lang="ja-JP" altLang="en-US" dirty="0" smtClean="0"/>
              <a:t>債権総論</a:t>
            </a:r>
            <a:r>
              <a:rPr lang="ja-JP" altLang="en-US" dirty="0" smtClean="0"/>
              <a:t>の位置づけ</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 2015-2016</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38</a:t>
            </a:fld>
            <a:endParaRPr kumimoji="1" lang="ja-JP" altLang="en-US"/>
          </a:p>
        </p:txBody>
      </p:sp>
      <p:cxnSp>
        <p:nvCxnSpPr>
          <p:cNvPr id="3" name="直線矢印コネクタ 2"/>
          <p:cNvCxnSpPr/>
          <p:nvPr/>
        </p:nvCxnSpPr>
        <p:spPr>
          <a:xfrm>
            <a:off x="2807712" y="3068960"/>
            <a:ext cx="504056"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6316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8">
                                            <p:graphicEl>
                                              <a:dgm id="{4F2F28BE-CCCD-4D17-94C5-6CCB9DBDB964}"/>
                                            </p:graphicEl>
                                          </p:spTgt>
                                        </p:tgtEl>
                                        <p:attrNameLst>
                                          <p:attrName>style.visibility</p:attrName>
                                        </p:attrNameLst>
                                      </p:cBhvr>
                                      <p:to>
                                        <p:strVal val="visible"/>
                                      </p:to>
                                    </p:set>
                                    <p:animEffect transition="in" filter="wipe(left)">
                                      <p:cBhvr>
                                        <p:cTn id="11" dur="250"/>
                                        <p:tgtEl>
                                          <p:spTgt spid="8">
                                            <p:graphicEl>
                                              <a:dgm id="{4F2F28BE-CCCD-4D17-94C5-6CCB9DBDB964}"/>
                                            </p:graphicEl>
                                          </p:spTgt>
                                        </p:tgtEl>
                                      </p:cBhvr>
                                    </p:animEffect>
                                  </p:childTnLst>
                                </p:cTn>
                              </p:par>
                            </p:childTnLst>
                          </p:cTn>
                        </p:par>
                        <p:par>
                          <p:cTn id="12" fill="hold">
                            <p:stCondLst>
                              <p:cond delay="1250"/>
                            </p:stCondLst>
                            <p:childTnLst>
                              <p:par>
                                <p:cTn id="13" presetID="22" presetClass="entr" presetSubtype="8" fill="hold" grpId="0" nodeType="afterEffect">
                                  <p:stCondLst>
                                    <p:cond delay="0"/>
                                  </p:stCondLst>
                                  <p:childTnLst>
                                    <p:set>
                                      <p:cBhvr>
                                        <p:cTn id="14" dur="1" fill="hold">
                                          <p:stCondLst>
                                            <p:cond delay="0"/>
                                          </p:stCondLst>
                                        </p:cTn>
                                        <p:tgtEl>
                                          <p:spTgt spid="8">
                                            <p:graphicEl>
                                              <a:dgm id="{6F1C6E94-4E30-4C71-B311-B4E700491230}"/>
                                            </p:graphicEl>
                                          </p:spTgt>
                                        </p:tgtEl>
                                        <p:attrNameLst>
                                          <p:attrName>style.visibility</p:attrName>
                                        </p:attrNameLst>
                                      </p:cBhvr>
                                      <p:to>
                                        <p:strVal val="visible"/>
                                      </p:to>
                                    </p:set>
                                    <p:animEffect transition="in" filter="wipe(left)">
                                      <p:cBhvr>
                                        <p:cTn id="15" dur="250"/>
                                        <p:tgtEl>
                                          <p:spTgt spid="8">
                                            <p:graphicEl>
                                              <a:dgm id="{6F1C6E94-4E30-4C71-B311-B4E700491230}"/>
                                            </p:graphic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8">
                                            <p:graphicEl>
                                              <a:dgm id="{AED904E8-F7AB-4978-A7DD-AC6CE3010BAA}"/>
                                            </p:graphicEl>
                                          </p:spTgt>
                                        </p:tgtEl>
                                        <p:attrNameLst>
                                          <p:attrName>style.visibility</p:attrName>
                                        </p:attrNameLst>
                                      </p:cBhvr>
                                      <p:to>
                                        <p:strVal val="visible"/>
                                      </p:to>
                                    </p:set>
                                    <p:animEffect transition="in" filter="wipe(left)">
                                      <p:cBhvr>
                                        <p:cTn id="19" dur="250"/>
                                        <p:tgtEl>
                                          <p:spTgt spid="8">
                                            <p:graphicEl>
                                              <a:dgm id="{AED904E8-F7AB-4978-A7DD-AC6CE3010BAA}"/>
                                            </p:graphicEl>
                                          </p:spTgt>
                                        </p:tgtEl>
                                      </p:cBhvr>
                                    </p:animEffect>
                                  </p:childTnLst>
                                </p:cTn>
                              </p:par>
                            </p:childTnLst>
                          </p:cTn>
                        </p:par>
                        <p:par>
                          <p:cTn id="20" fill="hold">
                            <p:stCondLst>
                              <p:cond delay="1750"/>
                            </p:stCondLst>
                            <p:childTnLst>
                              <p:par>
                                <p:cTn id="21" presetID="22" presetClass="entr" presetSubtype="8" fill="hold" grpId="0" nodeType="afterEffect">
                                  <p:stCondLst>
                                    <p:cond delay="0"/>
                                  </p:stCondLst>
                                  <p:childTnLst>
                                    <p:set>
                                      <p:cBhvr>
                                        <p:cTn id="22" dur="1" fill="hold">
                                          <p:stCondLst>
                                            <p:cond delay="0"/>
                                          </p:stCondLst>
                                        </p:cTn>
                                        <p:tgtEl>
                                          <p:spTgt spid="8">
                                            <p:graphicEl>
                                              <a:dgm id="{51372532-6BAA-45F3-A56C-217EFE4EDCF2}"/>
                                            </p:graphicEl>
                                          </p:spTgt>
                                        </p:tgtEl>
                                        <p:attrNameLst>
                                          <p:attrName>style.visibility</p:attrName>
                                        </p:attrNameLst>
                                      </p:cBhvr>
                                      <p:to>
                                        <p:strVal val="visible"/>
                                      </p:to>
                                    </p:set>
                                    <p:animEffect transition="in" filter="wipe(left)">
                                      <p:cBhvr>
                                        <p:cTn id="23" dur="250"/>
                                        <p:tgtEl>
                                          <p:spTgt spid="8">
                                            <p:graphicEl>
                                              <a:dgm id="{51372532-6BAA-45F3-A56C-217EFE4EDCF2}"/>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8">
                                            <p:graphicEl>
                                              <a:dgm id="{AFC472D5-E6E9-4F58-A87A-4D221720BF92}"/>
                                            </p:graphicEl>
                                          </p:spTgt>
                                        </p:tgtEl>
                                        <p:attrNameLst>
                                          <p:attrName>style.visibility</p:attrName>
                                        </p:attrNameLst>
                                      </p:cBhvr>
                                      <p:to>
                                        <p:strVal val="visible"/>
                                      </p:to>
                                    </p:set>
                                    <p:animEffect transition="in" filter="wipe(left)">
                                      <p:cBhvr>
                                        <p:cTn id="28" dur="250"/>
                                        <p:tgtEl>
                                          <p:spTgt spid="8">
                                            <p:graphicEl>
                                              <a:dgm id="{AFC472D5-E6E9-4F58-A87A-4D221720BF92}"/>
                                            </p:graphicEl>
                                          </p:spTgt>
                                        </p:tgtEl>
                                      </p:cBhvr>
                                    </p:animEffect>
                                  </p:childTnLst>
                                </p:cTn>
                              </p:par>
                            </p:childTnLst>
                          </p:cTn>
                        </p:par>
                        <p:par>
                          <p:cTn id="29" fill="hold">
                            <p:stCondLst>
                              <p:cond delay="250"/>
                            </p:stCondLst>
                            <p:childTnLst>
                              <p:par>
                                <p:cTn id="30" presetID="22" presetClass="entr" presetSubtype="8" fill="hold" grpId="0" nodeType="afterEffect">
                                  <p:stCondLst>
                                    <p:cond delay="0"/>
                                  </p:stCondLst>
                                  <p:childTnLst>
                                    <p:set>
                                      <p:cBhvr>
                                        <p:cTn id="31" dur="1" fill="hold">
                                          <p:stCondLst>
                                            <p:cond delay="0"/>
                                          </p:stCondLst>
                                        </p:cTn>
                                        <p:tgtEl>
                                          <p:spTgt spid="8">
                                            <p:graphicEl>
                                              <a:dgm id="{F1049D93-2535-4544-AD2F-1E8B21AC0928}"/>
                                            </p:graphicEl>
                                          </p:spTgt>
                                        </p:tgtEl>
                                        <p:attrNameLst>
                                          <p:attrName>style.visibility</p:attrName>
                                        </p:attrNameLst>
                                      </p:cBhvr>
                                      <p:to>
                                        <p:strVal val="visible"/>
                                      </p:to>
                                    </p:set>
                                    <p:animEffect transition="in" filter="wipe(left)">
                                      <p:cBhvr>
                                        <p:cTn id="32" dur="250"/>
                                        <p:tgtEl>
                                          <p:spTgt spid="8">
                                            <p:graphicEl>
                                              <a:dgm id="{F1049D93-2535-4544-AD2F-1E8B21AC0928}"/>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
                                            <p:graphicEl>
                                              <a:dgm id="{B40A097F-2F07-44A8-BFBA-4D52E0D9ACDE}"/>
                                            </p:graphicEl>
                                          </p:spTgt>
                                        </p:tgtEl>
                                        <p:attrNameLst>
                                          <p:attrName>style.visibility</p:attrName>
                                        </p:attrNameLst>
                                      </p:cBhvr>
                                      <p:to>
                                        <p:strVal val="visible"/>
                                      </p:to>
                                    </p:set>
                                    <p:animEffect transition="in" filter="wipe(left)">
                                      <p:cBhvr>
                                        <p:cTn id="37" dur="250"/>
                                        <p:tgtEl>
                                          <p:spTgt spid="8">
                                            <p:graphicEl>
                                              <a:dgm id="{B40A097F-2F07-44A8-BFBA-4D52E0D9ACDE}"/>
                                            </p:graphicEl>
                                          </p:spTgt>
                                        </p:tgtEl>
                                      </p:cBhvr>
                                    </p:animEffect>
                                  </p:childTnLst>
                                </p:cTn>
                              </p:par>
                            </p:childTnLst>
                          </p:cTn>
                        </p:par>
                        <p:par>
                          <p:cTn id="38" fill="hold">
                            <p:stCondLst>
                              <p:cond delay="250"/>
                            </p:stCondLst>
                            <p:childTnLst>
                              <p:par>
                                <p:cTn id="39" presetID="22" presetClass="entr" presetSubtype="8" fill="hold" grpId="0" nodeType="afterEffect">
                                  <p:stCondLst>
                                    <p:cond delay="0"/>
                                  </p:stCondLst>
                                  <p:childTnLst>
                                    <p:set>
                                      <p:cBhvr>
                                        <p:cTn id="40" dur="1" fill="hold">
                                          <p:stCondLst>
                                            <p:cond delay="0"/>
                                          </p:stCondLst>
                                        </p:cTn>
                                        <p:tgtEl>
                                          <p:spTgt spid="8">
                                            <p:graphicEl>
                                              <a:dgm id="{3826C46C-C986-4EE7-BB24-3DC723A4EBE0}"/>
                                            </p:graphicEl>
                                          </p:spTgt>
                                        </p:tgtEl>
                                        <p:attrNameLst>
                                          <p:attrName>style.visibility</p:attrName>
                                        </p:attrNameLst>
                                      </p:cBhvr>
                                      <p:to>
                                        <p:strVal val="visible"/>
                                      </p:to>
                                    </p:set>
                                    <p:animEffect transition="in" filter="wipe(left)">
                                      <p:cBhvr>
                                        <p:cTn id="41" dur="250"/>
                                        <p:tgtEl>
                                          <p:spTgt spid="8">
                                            <p:graphicEl>
                                              <a:dgm id="{3826C46C-C986-4EE7-BB24-3DC723A4EBE0}"/>
                                            </p:graphic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8">
                                            <p:graphicEl>
                                              <a:dgm id="{A6501F0D-5C85-41C6-A7D2-B0EE6F64CECD}"/>
                                            </p:graphicEl>
                                          </p:spTgt>
                                        </p:tgtEl>
                                        <p:attrNameLst>
                                          <p:attrName>style.visibility</p:attrName>
                                        </p:attrNameLst>
                                      </p:cBhvr>
                                      <p:to>
                                        <p:strVal val="visible"/>
                                      </p:to>
                                    </p:set>
                                    <p:animEffect transition="in" filter="wipe(left)">
                                      <p:cBhvr>
                                        <p:cTn id="46" dur="250"/>
                                        <p:tgtEl>
                                          <p:spTgt spid="8">
                                            <p:graphicEl>
                                              <a:dgm id="{A6501F0D-5C85-41C6-A7D2-B0EE6F64CECD}"/>
                                            </p:graphicEl>
                                          </p:spTgt>
                                        </p:tgtEl>
                                      </p:cBhvr>
                                    </p:animEffect>
                                  </p:childTnLst>
                                </p:cTn>
                              </p:par>
                            </p:childTnLst>
                          </p:cTn>
                        </p:par>
                        <p:par>
                          <p:cTn id="47" fill="hold">
                            <p:stCondLst>
                              <p:cond delay="250"/>
                            </p:stCondLst>
                            <p:childTnLst>
                              <p:par>
                                <p:cTn id="48" presetID="22" presetClass="entr" presetSubtype="8" fill="hold" grpId="0" nodeType="afterEffect">
                                  <p:stCondLst>
                                    <p:cond delay="0"/>
                                  </p:stCondLst>
                                  <p:childTnLst>
                                    <p:set>
                                      <p:cBhvr>
                                        <p:cTn id="49" dur="1" fill="hold">
                                          <p:stCondLst>
                                            <p:cond delay="0"/>
                                          </p:stCondLst>
                                        </p:cTn>
                                        <p:tgtEl>
                                          <p:spTgt spid="8">
                                            <p:graphicEl>
                                              <a:dgm id="{4A48069D-0F8E-4B89-859E-895BBF7F8CF4}"/>
                                            </p:graphicEl>
                                          </p:spTgt>
                                        </p:tgtEl>
                                        <p:attrNameLst>
                                          <p:attrName>style.visibility</p:attrName>
                                        </p:attrNameLst>
                                      </p:cBhvr>
                                      <p:to>
                                        <p:strVal val="visible"/>
                                      </p:to>
                                    </p:set>
                                    <p:animEffect transition="in" filter="wipe(left)">
                                      <p:cBhvr>
                                        <p:cTn id="50" dur="250"/>
                                        <p:tgtEl>
                                          <p:spTgt spid="8">
                                            <p:graphicEl>
                                              <a:dgm id="{4A48069D-0F8E-4B89-859E-895BBF7F8CF4}"/>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8">
                                            <p:graphicEl>
                                              <a:dgm id="{3536FAA4-4367-42D4-87B7-DCF4A4055CC2}"/>
                                            </p:graphicEl>
                                          </p:spTgt>
                                        </p:tgtEl>
                                        <p:attrNameLst>
                                          <p:attrName>style.visibility</p:attrName>
                                        </p:attrNameLst>
                                      </p:cBhvr>
                                      <p:to>
                                        <p:strVal val="visible"/>
                                      </p:to>
                                    </p:set>
                                    <p:animEffect transition="in" filter="wipe(left)">
                                      <p:cBhvr>
                                        <p:cTn id="55" dur="250"/>
                                        <p:tgtEl>
                                          <p:spTgt spid="8">
                                            <p:graphicEl>
                                              <a:dgm id="{3536FAA4-4367-42D4-87B7-DCF4A4055CC2}"/>
                                            </p:graphicEl>
                                          </p:spTgt>
                                        </p:tgtEl>
                                      </p:cBhvr>
                                    </p:animEffect>
                                  </p:childTnLst>
                                </p:cTn>
                              </p:par>
                            </p:childTnLst>
                          </p:cTn>
                        </p:par>
                        <p:par>
                          <p:cTn id="56" fill="hold">
                            <p:stCondLst>
                              <p:cond delay="250"/>
                            </p:stCondLst>
                            <p:childTnLst>
                              <p:par>
                                <p:cTn id="57" presetID="22" presetClass="entr" presetSubtype="8" fill="hold" grpId="0" nodeType="afterEffect">
                                  <p:stCondLst>
                                    <p:cond delay="0"/>
                                  </p:stCondLst>
                                  <p:childTnLst>
                                    <p:set>
                                      <p:cBhvr>
                                        <p:cTn id="58" dur="1" fill="hold">
                                          <p:stCondLst>
                                            <p:cond delay="0"/>
                                          </p:stCondLst>
                                        </p:cTn>
                                        <p:tgtEl>
                                          <p:spTgt spid="8">
                                            <p:graphicEl>
                                              <a:dgm id="{B8117E8E-3454-4AB5-B327-DFD87125232E}"/>
                                            </p:graphicEl>
                                          </p:spTgt>
                                        </p:tgtEl>
                                        <p:attrNameLst>
                                          <p:attrName>style.visibility</p:attrName>
                                        </p:attrNameLst>
                                      </p:cBhvr>
                                      <p:to>
                                        <p:strVal val="visible"/>
                                      </p:to>
                                    </p:set>
                                    <p:animEffect transition="in" filter="wipe(left)">
                                      <p:cBhvr>
                                        <p:cTn id="59" dur="250"/>
                                        <p:tgtEl>
                                          <p:spTgt spid="8">
                                            <p:graphicEl>
                                              <a:dgm id="{B8117E8E-3454-4AB5-B327-DFD87125232E}"/>
                                            </p:graphicEl>
                                          </p:spTgt>
                                        </p:tgtEl>
                                      </p:cBhvr>
                                    </p:animEffect>
                                  </p:childTnLst>
                                </p:cTn>
                              </p:par>
                            </p:childTnLst>
                          </p:cTn>
                        </p:par>
                        <p:par>
                          <p:cTn id="60" fill="hold">
                            <p:stCondLst>
                              <p:cond delay="500"/>
                            </p:stCondLst>
                            <p:childTnLst>
                              <p:par>
                                <p:cTn id="61" presetID="22" presetClass="entr" presetSubtype="8" fill="hold" grpId="0" nodeType="afterEffect">
                                  <p:stCondLst>
                                    <p:cond delay="0"/>
                                  </p:stCondLst>
                                  <p:childTnLst>
                                    <p:set>
                                      <p:cBhvr>
                                        <p:cTn id="62" dur="1" fill="hold">
                                          <p:stCondLst>
                                            <p:cond delay="0"/>
                                          </p:stCondLst>
                                        </p:cTn>
                                        <p:tgtEl>
                                          <p:spTgt spid="8">
                                            <p:graphicEl>
                                              <a:dgm id="{F5E33E5E-0710-4BED-9518-0E931384D54B}"/>
                                            </p:graphicEl>
                                          </p:spTgt>
                                        </p:tgtEl>
                                        <p:attrNameLst>
                                          <p:attrName>style.visibility</p:attrName>
                                        </p:attrNameLst>
                                      </p:cBhvr>
                                      <p:to>
                                        <p:strVal val="visible"/>
                                      </p:to>
                                    </p:set>
                                    <p:animEffect transition="in" filter="wipe(left)">
                                      <p:cBhvr>
                                        <p:cTn id="63" dur="250"/>
                                        <p:tgtEl>
                                          <p:spTgt spid="8">
                                            <p:graphicEl>
                                              <a:dgm id="{F5E33E5E-0710-4BED-9518-0E931384D54B}"/>
                                            </p:graphicEl>
                                          </p:spTgt>
                                        </p:tgtEl>
                                      </p:cBhvr>
                                    </p:animEffect>
                                  </p:childTnLst>
                                </p:cTn>
                              </p:par>
                            </p:childTnLst>
                          </p:cTn>
                        </p:par>
                        <p:par>
                          <p:cTn id="64" fill="hold">
                            <p:stCondLst>
                              <p:cond delay="750"/>
                            </p:stCondLst>
                            <p:childTnLst>
                              <p:par>
                                <p:cTn id="65" presetID="22" presetClass="entr" presetSubtype="8" fill="hold" grpId="0" nodeType="afterEffect">
                                  <p:stCondLst>
                                    <p:cond delay="0"/>
                                  </p:stCondLst>
                                  <p:childTnLst>
                                    <p:set>
                                      <p:cBhvr>
                                        <p:cTn id="66" dur="1" fill="hold">
                                          <p:stCondLst>
                                            <p:cond delay="0"/>
                                          </p:stCondLst>
                                        </p:cTn>
                                        <p:tgtEl>
                                          <p:spTgt spid="8">
                                            <p:graphicEl>
                                              <a:dgm id="{E53E0BD2-449A-42D8-9458-CEB85495F108}"/>
                                            </p:graphicEl>
                                          </p:spTgt>
                                        </p:tgtEl>
                                        <p:attrNameLst>
                                          <p:attrName>style.visibility</p:attrName>
                                        </p:attrNameLst>
                                      </p:cBhvr>
                                      <p:to>
                                        <p:strVal val="visible"/>
                                      </p:to>
                                    </p:set>
                                    <p:animEffect transition="in" filter="wipe(left)">
                                      <p:cBhvr>
                                        <p:cTn id="67" dur="250"/>
                                        <p:tgtEl>
                                          <p:spTgt spid="8">
                                            <p:graphicEl>
                                              <a:dgm id="{E53E0BD2-449A-42D8-9458-CEB85495F108}"/>
                                            </p:graphicEl>
                                          </p:spTgt>
                                        </p:tgtEl>
                                      </p:cBhvr>
                                    </p:animEffect>
                                  </p:childTnLst>
                                </p:cTn>
                              </p:par>
                            </p:childTnLst>
                          </p:cTn>
                        </p:par>
                        <p:par>
                          <p:cTn id="68" fill="hold">
                            <p:stCondLst>
                              <p:cond delay="1000"/>
                            </p:stCondLst>
                            <p:childTnLst>
                              <p:par>
                                <p:cTn id="69" presetID="22" presetClass="entr" presetSubtype="8" fill="hold" grpId="0" nodeType="afterEffect">
                                  <p:stCondLst>
                                    <p:cond delay="0"/>
                                  </p:stCondLst>
                                  <p:childTnLst>
                                    <p:set>
                                      <p:cBhvr>
                                        <p:cTn id="70" dur="1" fill="hold">
                                          <p:stCondLst>
                                            <p:cond delay="0"/>
                                          </p:stCondLst>
                                        </p:cTn>
                                        <p:tgtEl>
                                          <p:spTgt spid="8">
                                            <p:graphicEl>
                                              <a:dgm id="{F86B55EF-04DC-4C1C-9F95-5F696454D557}"/>
                                            </p:graphicEl>
                                          </p:spTgt>
                                        </p:tgtEl>
                                        <p:attrNameLst>
                                          <p:attrName>style.visibility</p:attrName>
                                        </p:attrNameLst>
                                      </p:cBhvr>
                                      <p:to>
                                        <p:strVal val="visible"/>
                                      </p:to>
                                    </p:set>
                                    <p:animEffect transition="in" filter="wipe(left)">
                                      <p:cBhvr>
                                        <p:cTn id="71" dur="250"/>
                                        <p:tgtEl>
                                          <p:spTgt spid="8">
                                            <p:graphicEl>
                                              <a:dgm id="{F86B55EF-04DC-4C1C-9F95-5F696454D557}"/>
                                            </p:graphicEl>
                                          </p:spTgt>
                                        </p:tgtEl>
                                      </p:cBhvr>
                                    </p:animEffect>
                                  </p:childTnLst>
                                </p:cTn>
                              </p:par>
                            </p:childTnLst>
                          </p:cTn>
                        </p:par>
                        <p:par>
                          <p:cTn id="72" fill="hold">
                            <p:stCondLst>
                              <p:cond delay="1250"/>
                            </p:stCondLst>
                            <p:childTnLst>
                              <p:par>
                                <p:cTn id="73" presetID="22" presetClass="entr" presetSubtype="8" fill="hold" grpId="0" nodeType="afterEffect">
                                  <p:stCondLst>
                                    <p:cond delay="0"/>
                                  </p:stCondLst>
                                  <p:childTnLst>
                                    <p:set>
                                      <p:cBhvr>
                                        <p:cTn id="74" dur="1" fill="hold">
                                          <p:stCondLst>
                                            <p:cond delay="0"/>
                                          </p:stCondLst>
                                        </p:cTn>
                                        <p:tgtEl>
                                          <p:spTgt spid="8">
                                            <p:graphicEl>
                                              <a:dgm id="{EC6651C1-7689-4591-BCEC-3F23C90533AB}"/>
                                            </p:graphicEl>
                                          </p:spTgt>
                                        </p:tgtEl>
                                        <p:attrNameLst>
                                          <p:attrName>style.visibility</p:attrName>
                                        </p:attrNameLst>
                                      </p:cBhvr>
                                      <p:to>
                                        <p:strVal val="visible"/>
                                      </p:to>
                                    </p:set>
                                    <p:animEffect transition="in" filter="wipe(left)">
                                      <p:cBhvr>
                                        <p:cTn id="75" dur="250"/>
                                        <p:tgtEl>
                                          <p:spTgt spid="8">
                                            <p:graphicEl>
                                              <a:dgm id="{EC6651C1-7689-4591-BCEC-3F23C90533AB}"/>
                                            </p:graphicEl>
                                          </p:spTgt>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childTnLst>
                                    <p:set>
                                      <p:cBhvr>
                                        <p:cTn id="79" dur="1" fill="hold">
                                          <p:stCondLst>
                                            <p:cond delay="0"/>
                                          </p:stCondLst>
                                        </p:cTn>
                                        <p:tgtEl>
                                          <p:spTgt spid="8">
                                            <p:graphicEl>
                                              <a:dgm id="{0F89BE2A-0491-498F-A1C3-AA05039D124D}"/>
                                            </p:graphicEl>
                                          </p:spTgt>
                                        </p:tgtEl>
                                        <p:attrNameLst>
                                          <p:attrName>style.visibility</p:attrName>
                                        </p:attrNameLst>
                                      </p:cBhvr>
                                      <p:to>
                                        <p:strVal val="visible"/>
                                      </p:to>
                                    </p:set>
                                    <p:animEffect transition="in" filter="wipe(left)">
                                      <p:cBhvr>
                                        <p:cTn id="80" dur="250"/>
                                        <p:tgtEl>
                                          <p:spTgt spid="8">
                                            <p:graphicEl>
                                              <a:dgm id="{0F89BE2A-0491-498F-A1C3-AA05039D124D}"/>
                                            </p:graphicEl>
                                          </p:spTgt>
                                        </p:tgtEl>
                                      </p:cBhvr>
                                    </p:animEffect>
                                  </p:childTnLst>
                                </p:cTn>
                              </p:par>
                            </p:childTnLst>
                          </p:cTn>
                        </p:par>
                        <p:par>
                          <p:cTn id="81" fill="hold">
                            <p:stCondLst>
                              <p:cond delay="250"/>
                            </p:stCondLst>
                            <p:childTnLst>
                              <p:par>
                                <p:cTn id="82" presetID="22" presetClass="entr" presetSubtype="8" fill="hold" grpId="0" nodeType="afterEffect">
                                  <p:stCondLst>
                                    <p:cond delay="0"/>
                                  </p:stCondLst>
                                  <p:childTnLst>
                                    <p:set>
                                      <p:cBhvr>
                                        <p:cTn id="83" dur="1" fill="hold">
                                          <p:stCondLst>
                                            <p:cond delay="0"/>
                                          </p:stCondLst>
                                        </p:cTn>
                                        <p:tgtEl>
                                          <p:spTgt spid="8">
                                            <p:graphicEl>
                                              <a:dgm id="{E2907EEE-1CBE-4242-8349-5009F2E90830}"/>
                                            </p:graphicEl>
                                          </p:spTgt>
                                        </p:tgtEl>
                                        <p:attrNameLst>
                                          <p:attrName>style.visibility</p:attrName>
                                        </p:attrNameLst>
                                      </p:cBhvr>
                                      <p:to>
                                        <p:strVal val="visible"/>
                                      </p:to>
                                    </p:set>
                                    <p:animEffect transition="in" filter="wipe(left)">
                                      <p:cBhvr>
                                        <p:cTn id="84" dur="250"/>
                                        <p:tgtEl>
                                          <p:spTgt spid="8">
                                            <p:graphicEl>
                                              <a:dgm id="{E2907EEE-1CBE-4242-8349-5009F2E90830}"/>
                                            </p:graphicEl>
                                          </p:spTgt>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8">
                                            <p:graphicEl>
                                              <a:dgm id="{856AB8E6-8B4D-4394-B835-17EFE26BD3E6}"/>
                                            </p:graphicEl>
                                          </p:spTgt>
                                        </p:tgtEl>
                                        <p:attrNameLst>
                                          <p:attrName>style.visibility</p:attrName>
                                        </p:attrNameLst>
                                      </p:cBhvr>
                                      <p:to>
                                        <p:strVal val="visible"/>
                                      </p:to>
                                    </p:set>
                                    <p:animEffect transition="in" filter="wipe(left)">
                                      <p:cBhvr>
                                        <p:cTn id="89" dur="250"/>
                                        <p:tgtEl>
                                          <p:spTgt spid="8">
                                            <p:graphicEl>
                                              <a:dgm id="{856AB8E6-8B4D-4394-B835-17EFE26BD3E6}"/>
                                            </p:graphicEl>
                                          </p:spTgt>
                                        </p:tgtEl>
                                      </p:cBhvr>
                                    </p:animEffect>
                                  </p:childTnLst>
                                </p:cTn>
                              </p:par>
                            </p:childTnLst>
                          </p:cTn>
                        </p:par>
                        <p:par>
                          <p:cTn id="90" fill="hold">
                            <p:stCondLst>
                              <p:cond delay="250"/>
                            </p:stCondLst>
                            <p:childTnLst>
                              <p:par>
                                <p:cTn id="91" presetID="22" presetClass="entr" presetSubtype="8" fill="hold" grpId="0" nodeType="afterEffect">
                                  <p:stCondLst>
                                    <p:cond delay="0"/>
                                  </p:stCondLst>
                                  <p:childTnLst>
                                    <p:set>
                                      <p:cBhvr>
                                        <p:cTn id="92" dur="1" fill="hold">
                                          <p:stCondLst>
                                            <p:cond delay="0"/>
                                          </p:stCondLst>
                                        </p:cTn>
                                        <p:tgtEl>
                                          <p:spTgt spid="8">
                                            <p:graphicEl>
                                              <a:dgm id="{787670A4-B0C5-44B3-B6F9-4B946AD19D25}"/>
                                            </p:graphicEl>
                                          </p:spTgt>
                                        </p:tgtEl>
                                        <p:attrNameLst>
                                          <p:attrName>style.visibility</p:attrName>
                                        </p:attrNameLst>
                                      </p:cBhvr>
                                      <p:to>
                                        <p:strVal val="visible"/>
                                      </p:to>
                                    </p:set>
                                    <p:animEffect transition="in" filter="wipe(left)">
                                      <p:cBhvr>
                                        <p:cTn id="93" dur="250"/>
                                        <p:tgtEl>
                                          <p:spTgt spid="8">
                                            <p:graphicEl>
                                              <a:dgm id="{787670A4-B0C5-44B3-B6F9-4B946AD19D25}"/>
                                            </p:graphicEl>
                                          </p:spTgt>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childTnLst>
                                    <p:set>
                                      <p:cBhvr>
                                        <p:cTn id="97" dur="1" fill="hold">
                                          <p:stCondLst>
                                            <p:cond delay="0"/>
                                          </p:stCondLst>
                                        </p:cTn>
                                        <p:tgtEl>
                                          <p:spTgt spid="8">
                                            <p:graphicEl>
                                              <a:dgm id="{E6C74CE8-0F0C-48A8-8E7F-332A387DE5A0}"/>
                                            </p:graphicEl>
                                          </p:spTgt>
                                        </p:tgtEl>
                                        <p:attrNameLst>
                                          <p:attrName>style.visibility</p:attrName>
                                        </p:attrNameLst>
                                      </p:cBhvr>
                                      <p:to>
                                        <p:strVal val="visible"/>
                                      </p:to>
                                    </p:set>
                                    <p:animEffect transition="in" filter="wipe(left)">
                                      <p:cBhvr>
                                        <p:cTn id="98" dur="250"/>
                                        <p:tgtEl>
                                          <p:spTgt spid="8">
                                            <p:graphicEl>
                                              <a:dgm id="{E6C74CE8-0F0C-48A8-8E7F-332A387DE5A0}"/>
                                            </p:graphicEl>
                                          </p:spTgt>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childTnLst>
                                    <p:set>
                                      <p:cBhvr>
                                        <p:cTn id="102" dur="1" fill="hold">
                                          <p:stCondLst>
                                            <p:cond delay="0"/>
                                          </p:stCondLst>
                                        </p:cTn>
                                        <p:tgtEl>
                                          <p:spTgt spid="3"/>
                                        </p:tgtEl>
                                        <p:attrNameLst>
                                          <p:attrName>style.visibility</p:attrName>
                                        </p:attrNameLst>
                                      </p:cBhvr>
                                      <p:to>
                                        <p:strVal val="visible"/>
                                      </p:to>
                                    </p:set>
                                    <p:animEffect transition="in" filter="wipe(left)">
                                      <p:cBhvr>
                                        <p:cTn id="103" dur="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lvlOne"/>
        </p:bldSub>
      </p:bldGraphic>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債権総論の内容 </a:t>
            </a:r>
            <a:r>
              <a:rPr kumimoji="1" lang="ja-JP" altLang="en-US" sz="2800" dirty="0" smtClean="0">
                <a:hlinkClick r:id="rId3" action="ppaction://hlinksldjump"/>
              </a:rPr>
              <a:t>→位置づけ</a:t>
            </a:r>
            <a:endParaRPr kumimoji="1" lang="ja-JP" altLang="en-US"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39</a:t>
            </a:fld>
            <a:endParaRPr kumimoji="1" lang="ja-JP" altLang="en-US"/>
          </a:p>
        </p:txBody>
      </p:sp>
      <p:graphicFrame>
        <p:nvGraphicFramePr>
          <p:cNvPr id="6" name="図表 5"/>
          <p:cNvGraphicFramePr/>
          <p:nvPr>
            <p:extLst>
              <p:ext uri="{D42A27DB-BD31-4B8C-83A1-F6EECF244321}">
                <p14:modId xmlns:p14="http://schemas.microsoft.com/office/powerpoint/2010/main" val="3638079814"/>
              </p:ext>
            </p:extLst>
          </p:nvPr>
        </p:nvGraphicFramePr>
        <p:xfrm>
          <a:off x="467544" y="1628800"/>
          <a:ext cx="8136904" cy="45365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348333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6">
                                            <p:graphicEl>
                                              <a:dgm id="{C109536B-B238-43A4-8089-E5F04636403A}"/>
                                            </p:graphicEl>
                                          </p:spTgt>
                                        </p:tgtEl>
                                        <p:attrNameLst>
                                          <p:attrName>style.visibility</p:attrName>
                                        </p:attrNameLst>
                                      </p:cBhvr>
                                      <p:to>
                                        <p:strVal val="visible"/>
                                      </p:to>
                                    </p:set>
                                    <p:animEffect transition="in" filter="wipe(left)">
                                      <p:cBhvr>
                                        <p:cTn id="11" dur="500"/>
                                        <p:tgtEl>
                                          <p:spTgt spid="6">
                                            <p:graphicEl>
                                              <a:dgm id="{C109536B-B238-43A4-8089-E5F04636403A}"/>
                                            </p:graphicEl>
                                          </p:spTgt>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6">
                                            <p:graphicEl>
                                              <a:dgm id="{2A5DD27B-6377-45B3-BCB0-6E5E5877211A}"/>
                                            </p:graphicEl>
                                          </p:spTgt>
                                        </p:tgtEl>
                                        <p:attrNameLst>
                                          <p:attrName>style.visibility</p:attrName>
                                        </p:attrNameLst>
                                      </p:cBhvr>
                                      <p:to>
                                        <p:strVal val="visible"/>
                                      </p:to>
                                    </p:set>
                                    <p:animEffect transition="in" filter="wipe(left)">
                                      <p:cBhvr>
                                        <p:cTn id="15" dur="500"/>
                                        <p:tgtEl>
                                          <p:spTgt spid="6">
                                            <p:graphicEl>
                                              <a:dgm id="{2A5DD27B-6377-45B3-BCB0-6E5E5877211A}"/>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
                                            <p:graphicEl>
                                              <a:dgm id="{EA1452E0-2326-41DD-9E55-5307506272A9}"/>
                                            </p:graphicEl>
                                          </p:spTgt>
                                        </p:tgtEl>
                                        <p:attrNameLst>
                                          <p:attrName>style.visibility</p:attrName>
                                        </p:attrNameLst>
                                      </p:cBhvr>
                                      <p:to>
                                        <p:strVal val="visible"/>
                                      </p:to>
                                    </p:set>
                                    <p:animEffect transition="in" filter="wipe(left)">
                                      <p:cBhvr>
                                        <p:cTn id="20" dur="500"/>
                                        <p:tgtEl>
                                          <p:spTgt spid="6">
                                            <p:graphicEl>
                                              <a:dgm id="{EA1452E0-2326-41DD-9E55-5307506272A9}"/>
                                            </p:graphicEl>
                                          </p:spTgt>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6">
                                            <p:graphicEl>
                                              <a:dgm id="{23E4A298-627C-4164-A581-B66014E337C2}"/>
                                            </p:graphicEl>
                                          </p:spTgt>
                                        </p:tgtEl>
                                        <p:attrNameLst>
                                          <p:attrName>style.visibility</p:attrName>
                                        </p:attrNameLst>
                                      </p:cBhvr>
                                      <p:to>
                                        <p:strVal val="visible"/>
                                      </p:to>
                                    </p:set>
                                    <p:animEffect transition="in" filter="wipe(left)">
                                      <p:cBhvr>
                                        <p:cTn id="24" dur="500"/>
                                        <p:tgtEl>
                                          <p:spTgt spid="6">
                                            <p:graphicEl>
                                              <a:dgm id="{23E4A298-627C-4164-A581-B66014E337C2}"/>
                                            </p:graphicEl>
                                          </p:spTgt>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6">
                                            <p:graphicEl>
                                              <a:dgm id="{F34B0C03-03D9-4050-82E3-C773A58D9D4E}"/>
                                            </p:graphicEl>
                                          </p:spTgt>
                                        </p:tgtEl>
                                        <p:attrNameLst>
                                          <p:attrName>style.visibility</p:attrName>
                                        </p:attrNameLst>
                                      </p:cBhvr>
                                      <p:to>
                                        <p:strVal val="visible"/>
                                      </p:to>
                                    </p:set>
                                    <p:animEffect transition="in" filter="wipe(left)">
                                      <p:cBhvr>
                                        <p:cTn id="28" dur="500"/>
                                        <p:tgtEl>
                                          <p:spTgt spid="6">
                                            <p:graphicEl>
                                              <a:dgm id="{F34B0C03-03D9-4050-82E3-C773A58D9D4E}"/>
                                            </p:graphicEl>
                                          </p:spTgt>
                                        </p:tgtEl>
                                      </p:cBhvr>
                                    </p:animEffect>
                                  </p:childTnLst>
                                </p:cTn>
                              </p:par>
                            </p:childTnLst>
                          </p:cTn>
                        </p:par>
                        <p:par>
                          <p:cTn id="29" fill="hold">
                            <p:stCondLst>
                              <p:cond delay="1500"/>
                            </p:stCondLst>
                            <p:childTnLst>
                              <p:par>
                                <p:cTn id="30" presetID="22" presetClass="entr" presetSubtype="8" fill="hold" grpId="0" nodeType="afterEffect">
                                  <p:stCondLst>
                                    <p:cond delay="0"/>
                                  </p:stCondLst>
                                  <p:childTnLst>
                                    <p:set>
                                      <p:cBhvr>
                                        <p:cTn id="31" dur="1" fill="hold">
                                          <p:stCondLst>
                                            <p:cond delay="0"/>
                                          </p:stCondLst>
                                        </p:cTn>
                                        <p:tgtEl>
                                          <p:spTgt spid="6">
                                            <p:graphicEl>
                                              <a:dgm id="{5521E3CF-B97C-4BB2-933C-BAD038A97C7F}"/>
                                            </p:graphicEl>
                                          </p:spTgt>
                                        </p:tgtEl>
                                        <p:attrNameLst>
                                          <p:attrName>style.visibility</p:attrName>
                                        </p:attrNameLst>
                                      </p:cBhvr>
                                      <p:to>
                                        <p:strVal val="visible"/>
                                      </p:to>
                                    </p:set>
                                    <p:animEffect transition="in" filter="wipe(left)">
                                      <p:cBhvr>
                                        <p:cTn id="32" dur="500"/>
                                        <p:tgtEl>
                                          <p:spTgt spid="6">
                                            <p:graphicEl>
                                              <a:dgm id="{5521E3CF-B97C-4BB2-933C-BAD038A97C7F}"/>
                                            </p:graphicEl>
                                          </p:spTgt>
                                        </p:tgtEl>
                                      </p:cBhvr>
                                    </p:animEffect>
                                  </p:childTnLst>
                                </p:cTn>
                              </p:par>
                            </p:childTnLst>
                          </p:cTn>
                        </p:par>
                        <p:par>
                          <p:cTn id="33" fill="hold">
                            <p:stCondLst>
                              <p:cond delay="2000"/>
                            </p:stCondLst>
                            <p:childTnLst>
                              <p:par>
                                <p:cTn id="34" presetID="22" presetClass="entr" presetSubtype="8" fill="hold" grpId="0" nodeType="afterEffect">
                                  <p:stCondLst>
                                    <p:cond delay="0"/>
                                  </p:stCondLst>
                                  <p:childTnLst>
                                    <p:set>
                                      <p:cBhvr>
                                        <p:cTn id="35" dur="1" fill="hold">
                                          <p:stCondLst>
                                            <p:cond delay="0"/>
                                          </p:stCondLst>
                                        </p:cTn>
                                        <p:tgtEl>
                                          <p:spTgt spid="6">
                                            <p:graphicEl>
                                              <a:dgm id="{35ECB1A7-DDB0-448F-B87B-1DC5108E19F7}"/>
                                            </p:graphicEl>
                                          </p:spTgt>
                                        </p:tgtEl>
                                        <p:attrNameLst>
                                          <p:attrName>style.visibility</p:attrName>
                                        </p:attrNameLst>
                                      </p:cBhvr>
                                      <p:to>
                                        <p:strVal val="visible"/>
                                      </p:to>
                                    </p:set>
                                    <p:animEffect transition="in" filter="wipe(left)">
                                      <p:cBhvr>
                                        <p:cTn id="36" dur="500"/>
                                        <p:tgtEl>
                                          <p:spTgt spid="6">
                                            <p:graphicEl>
                                              <a:dgm id="{35ECB1A7-DDB0-448F-B87B-1DC5108E19F7}"/>
                                            </p:graphicEl>
                                          </p:spTgt>
                                        </p:tgtEl>
                                      </p:cBhvr>
                                    </p:animEffect>
                                  </p:childTnLst>
                                </p:cTn>
                              </p:par>
                            </p:childTnLst>
                          </p:cTn>
                        </p:par>
                        <p:par>
                          <p:cTn id="37" fill="hold">
                            <p:stCondLst>
                              <p:cond delay="2500"/>
                            </p:stCondLst>
                            <p:childTnLst>
                              <p:par>
                                <p:cTn id="38" presetID="22" presetClass="entr" presetSubtype="8" fill="hold" grpId="0" nodeType="afterEffect">
                                  <p:stCondLst>
                                    <p:cond delay="0"/>
                                  </p:stCondLst>
                                  <p:childTnLst>
                                    <p:set>
                                      <p:cBhvr>
                                        <p:cTn id="39" dur="1" fill="hold">
                                          <p:stCondLst>
                                            <p:cond delay="0"/>
                                          </p:stCondLst>
                                        </p:cTn>
                                        <p:tgtEl>
                                          <p:spTgt spid="6">
                                            <p:graphicEl>
                                              <a:dgm id="{7DB6BA9B-35D5-42C0-92D8-5C96B56CA5A5}"/>
                                            </p:graphicEl>
                                          </p:spTgt>
                                        </p:tgtEl>
                                        <p:attrNameLst>
                                          <p:attrName>style.visibility</p:attrName>
                                        </p:attrNameLst>
                                      </p:cBhvr>
                                      <p:to>
                                        <p:strVal val="visible"/>
                                      </p:to>
                                    </p:set>
                                    <p:animEffect transition="in" filter="wipe(left)">
                                      <p:cBhvr>
                                        <p:cTn id="40" dur="500"/>
                                        <p:tgtEl>
                                          <p:spTgt spid="6">
                                            <p:graphicEl>
                                              <a:dgm id="{7DB6BA9B-35D5-42C0-92D8-5C96B56CA5A5}"/>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6">
                                            <p:graphicEl>
                                              <a:dgm id="{46FF0FFB-F068-4B1B-A82F-4732C1A5C61D}"/>
                                            </p:graphicEl>
                                          </p:spTgt>
                                        </p:tgtEl>
                                        <p:attrNameLst>
                                          <p:attrName>style.visibility</p:attrName>
                                        </p:attrNameLst>
                                      </p:cBhvr>
                                      <p:to>
                                        <p:strVal val="visible"/>
                                      </p:to>
                                    </p:set>
                                    <p:animEffect transition="in" filter="wipe(left)">
                                      <p:cBhvr>
                                        <p:cTn id="45" dur="500"/>
                                        <p:tgtEl>
                                          <p:spTgt spid="6">
                                            <p:graphicEl>
                                              <a:dgm id="{46FF0FFB-F068-4B1B-A82F-4732C1A5C61D}"/>
                                            </p:graphicEl>
                                          </p:spTgt>
                                        </p:tgtEl>
                                      </p:cBhvr>
                                    </p:animEffect>
                                  </p:childTnLst>
                                </p:cTn>
                              </p:par>
                            </p:childTnLst>
                          </p:cTn>
                        </p:par>
                        <p:par>
                          <p:cTn id="46" fill="hold">
                            <p:stCondLst>
                              <p:cond delay="500"/>
                            </p:stCondLst>
                            <p:childTnLst>
                              <p:par>
                                <p:cTn id="47" presetID="22" presetClass="entr" presetSubtype="8" fill="hold" grpId="0" nodeType="afterEffect">
                                  <p:stCondLst>
                                    <p:cond delay="0"/>
                                  </p:stCondLst>
                                  <p:childTnLst>
                                    <p:set>
                                      <p:cBhvr>
                                        <p:cTn id="48" dur="1" fill="hold">
                                          <p:stCondLst>
                                            <p:cond delay="0"/>
                                          </p:stCondLst>
                                        </p:cTn>
                                        <p:tgtEl>
                                          <p:spTgt spid="6">
                                            <p:graphicEl>
                                              <a:dgm id="{91AACBDE-33FF-41E7-A1E0-41750AD970A8}"/>
                                            </p:graphicEl>
                                          </p:spTgt>
                                        </p:tgtEl>
                                        <p:attrNameLst>
                                          <p:attrName>style.visibility</p:attrName>
                                        </p:attrNameLst>
                                      </p:cBhvr>
                                      <p:to>
                                        <p:strVal val="visible"/>
                                      </p:to>
                                    </p:set>
                                    <p:animEffect transition="in" filter="wipe(left)">
                                      <p:cBhvr>
                                        <p:cTn id="49" dur="500"/>
                                        <p:tgtEl>
                                          <p:spTgt spid="6">
                                            <p:graphicEl>
                                              <a:dgm id="{91AACBDE-33FF-41E7-A1E0-41750AD970A8}"/>
                                            </p:graphicEl>
                                          </p:spTgt>
                                        </p:tgtEl>
                                      </p:cBhvr>
                                    </p:animEffect>
                                  </p:childTnLst>
                                </p:cTn>
                              </p:par>
                            </p:childTnLst>
                          </p:cTn>
                        </p:par>
                        <p:par>
                          <p:cTn id="50" fill="hold">
                            <p:stCondLst>
                              <p:cond delay="1000"/>
                            </p:stCondLst>
                            <p:childTnLst>
                              <p:par>
                                <p:cTn id="51" presetID="22" presetClass="entr" presetSubtype="8" fill="hold" grpId="0" nodeType="afterEffect">
                                  <p:stCondLst>
                                    <p:cond delay="0"/>
                                  </p:stCondLst>
                                  <p:childTnLst>
                                    <p:set>
                                      <p:cBhvr>
                                        <p:cTn id="52" dur="1" fill="hold">
                                          <p:stCondLst>
                                            <p:cond delay="0"/>
                                          </p:stCondLst>
                                        </p:cTn>
                                        <p:tgtEl>
                                          <p:spTgt spid="6">
                                            <p:graphicEl>
                                              <a:dgm id="{EDE9C102-0D0A-40E1-B02F-D96D95F8E8EC}"/>
                                            </p:graphicEl>
                                          </p:spTgt>
                                        </p:tgtEl>
                                        <p:attrNameLst>
                                          <p:attrName>style.visibility</p:attrName>
                                        </p:attrNameLst>
                                      </p:cBhvr>
                                      <p:to>
                                        <p:strVal val="visible"/>
                                      </p:to>
                                    </p:set>
                                    <p:animEffect transition="in" filter="wipe(left)">
                                      <p:cBhvr>
                                        <p:cTn id="53" dur="500"/>
                                        <p:tgtEl>
                                          <p:spTgt spid="6">
                                            <p:graphicEl>
                                              <a:dgm id="{EDE9C102-0D0A-40E1-B02F-D96D95F8E8EC}"/>
                                            </p:graphicEl>
                                          </p:spTgt>
                                        </p:tgtEl>
                                      </p:cBhvr>
                                    </p:animEffect>
                                  </p:childTnLst>
                                </p:cTn>
                              </p:par>
                            </p:childTnLst>
                          </p:cTn>
                        </p:par>
                        <p:par>
                          <p:cTn id="54" fill="hold">
                            <p:stCondLst>
                              <p:cond delay="1500"/>
                            </p:stCondLst>
                            <p:childTnLst>
                              <p:par>
                                <p:cTn id="55" presetID="22" presetClass="entr" presetSubtype="8" fill="hold" grpId="0" nodeType="afterEffect">
                                  <p:stCondLst>
                                    <p:cond delay="0"/>
                                  </p:stCondLst>
                                  <p:childTnLst>
                                    <p:set>
                                      <p:cBhvr>
                                        <p:cTn id="56" dur="1" fill="hold">
                                          <p:stCondLst>
                                            <p:cond delay="0"/>
                                          </p:stCondLst>
                                        </p:cTn>
                                        <p:tgtEl>
                                          <p:spTgt spid="6">
                                            <p:graphicEl>
                                              <a:dgm id="{2C8A8B71-3D82-45FC-91D6-21E4F577C143}"/>
                                            </p:graphicEl>
                                          </p:spTgt>
                                        </p:tgtEl>
                                        <p:attrNameLst>
                                          <p:attrName>style.visibility</p:attrName>
                                        </p:attrNameLst>
                                      </p:cBhvr>
                                      <p:to>
                                        <p:strVal val="visible"/>
                                      </p:to>
                                    </p:set>
                                    <p:animEffect transition="in" filter="wipe(left)">
                                      <p:cBhvr>
                                        <p:cTn id="57" dur="500"/>
                                        <p:tgtEl>
                                          <p:spTgt spid="6">
                                            <p:graphicEl>
                                              <a:dgm id="{2C8A8B71-3D82-45FC-91D6-21E4F577C143}"/>
                                            </p:graphicEl>
                                          </p:spTgt>
                                        </p:tgtEl>
                                      </p:cBhvr>
                                    </p:animEffect>
                                  </p:childTnLst>
                                </p:cTn>
                              </p:par>
                            </p:childTnLst>
                          </p:cTn>
                        </p:par>
                        <p:par>
                          <p:cTn id="58" fill="hold">
                            <p:stCondLst>
                              <p:cond delay="2000"/>
                            </p:stCondLst>
                            <p:childTnLst>
                              <p:par>
                                <p:cTn id="59" presetID="22" presetClass="entr" presetSubtype="8" fill="hold" grpId="0" nodeType="afterEffect">
                                  <p:stCondLst>
                                    <p:cond delay="0"/>
                                  </p:stCondLst>
                                  <p:childTnLst>
                                    <p:set>
                                      <p:cBhvr>
                                        <p:cTn id="60" dur="1" fill="hold">
                                          <p:stCondLst>
                                            <p:cond delay="0"/>
                                          </p:stCondLst>
                                        </p:cTn>
                                        <p:tgtEl>
                                          <p:spTgt spid="6">
                                            <p:graphicEl>
                                              <a:dgm id="{362E926E-432B-4AF5-A8A2-9523244C7E30}"/>
                                            </p:graphicEl>
                                          </p:spTgt>
                                        </p:tgtEl>
                                        <p:attrNameLst>
                                          <p:attrName>style.visibility</p:attrName>
                                        </p:attrNameLst>
                                      </p:cBhvr>
                                      <p:to>
                                        <p:strVal val="visible"/>
                                      </p:to>
                                    </p:set>
                                    <p:animEffect transition="in" filter="wipe(left)">
                                      <p:cBhvr>
                                        <p:cTn id="61" dur="500"/>
                                        <p:tgtEl>
                                          <p:spTgt spid="6">
                                            <p:graphicEl>
                                              <a:dgm id="{362E926E-432B-4AF5-A8A2-9523244C7E30}"/>
                                            </p:graphicEl>
                                          </p:spTgt>
                                        </p:tgtEl>
                                      </p:cBhvr>
                                    </p:animEffect>
                                  </p:childTnLst>
                                </p:cTn>
                              </p:par>
                            </p:childTnLst>
                          </p:cTn>
                        </p:par>
                        <p:par>
                          <p:cTn id="62" fill="hold">
                            <p:stCondLst>
                              <p:cond delay="2500"/>
                            </p:stCondLst>
                            <p:childTnLst>
                              <p:par>
                                <p:cTn id="63" presetID="22" presetClass="entr" presetSubtype="8" fill="hold" grpId="0" nodeType="afterEffect">
                                  <p:stCondLst>
                                    <p:cond delay="0"/>
                                  </p:stCondLst>
                                  <p:childTnLst>
                                    <p:set>
                                      <p:cBhvr>
                                        <p:cTn id="64" dur="1" fill="hold">
                                          <p:stCondLst>
                                            <p:cond delay="0"/>
                                          </p:stCondLst>
                                        </p:cTn>
                                        <p:tgtEl>
                                          <p:spTgt spid="6">
                                            <p:graphicEl>
                                              <a:dgm id="{0B54B85F-C7B8-46B0-92A9-031FB1E4E455}"/>
                                            </p:graphicEl>
                                          </p:spTgt>
                                        </p:tgtEl>
                                        <p:attrNameLst>
                                          <p:attrName>style.visibility</p:attrName>
                                        </p:attrNameLst>
                                      </p:cBhvr>
                                      <p:to>
                                        <p:strVal val="visible"/>
                                      </p:to>
                                    </p:set>
                                    <p:animEffect transition="in" filter="wipe(left)">
                                      <p:cBhvr>
                                        <p:cTn id="65" dur="500"/>
                                        <p:tgtEl>
                                          <p:spTgt spid="6">
                                            <p:graphicEl>
                                              <a:dgm id="{0B54B85F-C7B8-46B0-92A9-031FB1E4E455}"/>
                                            </p:graphic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6">
                                            <p:graphicEl>
                                              <a:dgm id="{10D42795-88F6-454C-B135-7493651F2185}"/>
                                            </p:graphicEl>
                                          </p:spTgt>
                                        </p:tgtEl>
                                        <p:attrNameLst>
                                          <p:attrName>style.visibility</p:attrName>
                                        </p:attrNameLst>
                                      </p:cBhvr>
                                      <p:to>
                                        <p:strVal val="visible"/>
                                      </p:to>
                                    </p:set>
                                    <p:animEffect transition="in" filter="wipe(left)">
                                      <p:cBhvr>
                                        <p:cTn id="70" dur="500"/>
                                        <p:tgtEl>
                                          <p:spTgt spid="6">
                                            <p:graphicEl>
                                              <a:dgm id="{10D42795-88F6-454C-B135-7493651F2185}"/>
                                            </p:graphicEl>
                                          </p:spTgt>
                                        </p:tgtEl>
                                      </p:cBhvr>
                                    </p:animEffect>
                                  </p:childTnLst>
                                </p:cTn>
                              </p:par>
                            </p:childTnLst>
                          </p:cTn>
                        </p:par>
                        <p:par>
                          <p:cTn id="71" fill="hold">
                            <p:stCondLst>
                              <p:cond delay="500"/>
                            </p:stCondLst>
                            <p:childTnLst>
                              <p:par>
                                <p:cTn id="72" presetID="22" presetClass="entr" presetSubtype="8" fill="hold" grpId="0" nodeType="afterEffect">
                                  <p:stCondLst>
                                    <p:cond delay="0"/>
                                  </p:stCondLst>
                                  <p:childTnLst>
                                    <p:set>
                                      <p:cBhvr>
                                        <p:cTn id="73" dur="1" fill="hold">
                                          <p:stCondLst>
                                            <p:cond delay="0"/>
                                          </p:stCondLst>
                                        </p:cTn>
                                        <p:tgtEl>
                                          <p:spTgt spid="6">
                                            <p:graphicEl>
                                              <a:dgm id="{A121E7C7-8332-4A8C-BDAC-71636066A16E}"/>
                                            </p:graphicEl>
                                          </p:spTgt>
                                        </p:tgtEl>
                                        <p:attrNameLst>
                                          <p:attrName>style.visibility</p:attrName>
                                        </p:attrNameLst>
                                      </p:cBhvr>
                                      <p:to>
                                        <p:strVal val="visible"/>
                                      </p:to>
                                    </p:set>
                                    <p:animEffect transition="in" filter="wipe(left)">
                                      <p:cBhvr>
                                        <p:cTn id="74" dur="500"/>
                                        <p:tgtEl>
                                          <p:spTgt spid="6">
                                            <p:graphicEl>
                                              <a:dgm id="{A121E7C7-8332-4A8C-BDAC-71636066A16E}"/>
                                            </p:graphicEl>
                                          </p:spTgt>
                                        </p:tgtEl>
                                      </p:cBhvr>
                                    </p:animEffect>
                                  </p:childTnLst>
                                </p:cTn>
                              </p:par>
                            </p:childTnLst>
                          </p:cTn>
                        </p:par>
                        <p:par>
                          <p:cTn id="75" fill="hold">
                            <p:stCondLst>
                              <p:cond delay="1000"/>
                            </p:stCondLst>
                            <p:childTnLst>
                              <p:par>
                                <p:cTn id="76" presetID="22" presetClass="entr" presetSubtype="8" fill="hold" grpId="0" nodeType="afterEffect">
                                  <p:stCondLst>
                                    <p:cond delay="0"/>
                                  </p:stCondLst>
                                  <p:childTnLst>
                                    <p:set>
                                      <p:cBhvr>
                                        <p:cTn id="77" dur="1" fill="hold">
                                          <p:stCondLst>
                                            <p:cond delay="0"/>
                                          </p:stCondLst>
                                        </p:cTn>
                                        <p:tgtEl>
                                          <p:spTgt spid="6">
                                            <p:graphicEl>
                                              <a:dgm id="{A808F4EB-F2C7-4285-BF27-250C78E7876A}"/>
                                            </p:graphicEl>
                                          </p:spTgt>
                                        </p:tgtEl>
                                        <p:attrNameLst>
                                          <p:attrName>style.visibility</p:attrName>
                                        </p:attrNameLst>
                                      </p:cBhvr>
                                      <p:to>
                                        <p:strVal val="visible"/>
                                      </p:to>
                                    </p:set>
                                    <p:animEffect transition="in" filter="wipe(left)">
                                      <p:cBhvr>
                                        <p:cTn id="78" dur="500"/>
                                        <p:tgtEl>
                                          <p:spTgt spid="6">
                                            <p:graphicEl>
                                              <a:dgm id="{A808F4EB-F2C7-4285-BF27-250C78E7876A}"/>
                                            </p:graphicEl>
                                          </p:spTgt>
                                        </p:tgtEl>
                                      </p:cBhvr>
                                    </p:animEffect>
                                  </p:childTnLst>
                                </p:cTn>
                              </p:par>
                            </p:childTnLst>
                          </p:cTn>
                        </p:par>
                        <p:par>
                          <p:cTn id="79" fill="hold">
                            <p:stCondLst>
                              <p:cond delay="1500"/>
                            </p:stCondLst>
                            <p:childTnLst>
                              <p:par>
                                <p:cTn id="80" presetID="22" presetClass="entr" presetSubtype="8" fill="hold" grpId="0" nodeType="afterEffect">
                                  <p:stCondLst>
                                    <p:cond delay="0"/>
                                  </p:stCondLst>
                                  <p:childTnLst>
                                    <p:set>
                                      <p:cBhvr>
                                        <p:cTn id="81" dur="1" fill="hold">
                                          <p:stCondLst>
                                            <p:cond delay="0"/>
                                          </p:stCondLst>
                                        </p:cTn>
                                        <p:tgtEl>
                                          <p:spTgt spid="6">
                                            <p:graphicEl>
                                              <a:dgm id="{D071414C-3653-4650-A586-4A35AE5C80EE}"/>
                                            </p:graphicEl>
                                          </p:spTgt>
                                        </p:tgtEl>
                                        <p:attrNameLst>
                                          <p:attrName>style.visibility</p:attrName>
                                        </p:attrNameLst>
                                      </p:cBhvr>
                                      <p:to>
                                        <p:strVal val="visible"/>
                                      </p:to>
                                    </p:set>
                                    <p:animEffect transition="in" filter="wipe(left)">
                                      <p:cBhvr>
                                        <p:cTn id="82" dur="500"/>
                                        <p:tgtEl>
                                          <p:spTgt spid="6">
                                            <p:graphicEl>
                                              <a:dgm id="{D071414C-3653-4650-A586-4A35AE5C80EE}"/>
                                            </p:graphicEl>
                                          </p:spTgt>
                                        </p:tgtEl>
                                      </p:cBhvr>
                                    </p:animEffect>
                                  </p:childTnLst>
                                </p:cTn>
                              </p:par>
                            </p:childTnLst>
                          </p:cTn>
                        </p:par>
                        <p:par>
                          <p:cTn id="83" fill="hold">
                            <p:stCondLst>
                              <p:cond delay="2000"/>
                            </p:stCondLst>
                            <p:childTnLst>
                              <p:par>
                                <p:cTn id="84" presetID="22" presetClass="entr" presetSubtype="8" fill="hold" grpId="0" nodeType="afterEffect">
                                  <p:stCondLst>
                                    <p:cond delay="0"/>
                                  </p:stCondLst>
                                  <p:childTnLst>
                                    <p:set>
                                      <p:cBhvr>
                                        <p:cTn id="85" dur="1" fill="hold">
                                          <p:stCondLst>
                                            <p:cond delay="0"/>
                                          </p:stCondLst>
                                        </p:cTn>
                                        <p:tgtEl>
                                          <p:spTgt spid="6">
                                            <p:graphicEl>
                                              <a:dgm id="{9D953FA6-05F7-4775-B1D4-2E3459D67464}"/>
                                            </p:graphicEl>
                                          </p:spTgt>
                                        </p:tgtEl>
                                        <p:attrNameLst>
                                          <p:attrName>style.visibility</p:attrName>
                                        </p:attrNameLst>
                                      </p:cBhvr>
                                      <p:to>
                                        <p:strVal val="visible"/>
                                      </p:to>
                                    </p:set>
                                    <p:animEffect transition="in" filter="wipe(left)">
                                      <p:cBhvr>
                                        <p:cTn id="86" dur="500"/>
                                        <p:tgtEl>
                                          <p:spTgt spid="6">
                                            <p:graphicEl>
                                              <a:dgm id="{9D953FA6-05F7-4775-B1D4-2E3459D67464}"/>
                                            </p:graphicEl>
                                          </p:spTgt>
                                        </p:tgtEl>
                                      </p:cBhvr>
                                    </p:animEffect>
                                  </p:childTnLst>
                                </p:cTn>
                              </p:par>
                            </p:childTnLst>
                          </p:cTn>
                        </p:par>
                        <p:par>
                          <p:cTn id="87" fill="hold">
                            <p:stCondLst>
                              <p:cond delay="2500"/>
                            </p:stCondLst>
                            <p:childTnLst>
                              <p:par>
                                <p:cTn id="88" presetID="22" presetClass="entr" presetSubtype="8" fill="hold" grpId="0" nodeType="afterEffect">
                                  <p:stCondLst>
                                    <p:cond delay="0"/>
                                  </p:stCondLst>
                                  <p:childTnLst>
                                    <p:set>
                                      <p:cBhvr>
                                        <p:cTn id="89" dur="1" fill="hold">
                                          <p:stCondLst>
                                            <p:cond delay="0"/>
                                          </p:stCondLst>
                                        </p:cTn>
                                        <p:tgtEl>
                                          <p:spTgt spid="6">
                                            <p:graphicEl>
                                              <a:dgm id="{CB8A3205-89AD-42D2-810E-97C46EB82B60}"/>
                                            </p:graphicEl>
                                          </p:spTgt>
                                        </p:tgtEl>
                                        <p:attrNameLst>
                                          <p:attrName>style.visibility</p:attrName>
                                        </p:attrNameLst>
                                      </p:cBhvr>
                                      <p:to>
                                        <p:strVal val="visible"/>
                                      </p:to>
                                    </p:set>
                                    <p:animEffect transition="in" filter="wipe(left)">
                                      <p:cBhvr>
                                        <p:cTn id="90" dur="500"/>
                                        <p:tgtEl>
                                          <p:spTgt spid="6">
                                            <p:graphicEl>
                                              <a:dgm id="{CB8A3205-89AD-42D2-810E-97C46EB82B60}"/>
                                            </p:graphicEl>
                                          </p:spTgt>
                                        </p:tgtEl>
                                      </p:cBhvr>
                                    </p:animEffect>
                                  </p:childTnLst>
                                </p:cTn>
                              </p:par>
                            </p:childTnLst>
                          </p:cTn>
                        </p:par>
                        <p:par>
                          <p:cTn id="91" fill="hold">
                            <p:stCondLst>
                              <p:cond delay="3000"/>
                            </p:stCondLst>
                            <p:childTnLst>
                              <p:par>
                                <p:cTn id="92" presetID="22" presetClass="entr" presetSubtype="8" fill="hold" grpId="0" nodeType="afterEffect">
                                  <p:stCondLst>
                                    <p:cond delay="0"/>
                                  </p:stCondLst>
                                  <p:childTnLst>
                                    <p:set>
                                      <p:cBhvr>
                                        <p:cTn id="93" dur="1" fill="hold">
                                          <p:stCondLst>
                                            <p:cond delay="0"/>
                                          </p:stCondLst>
                                        </p:cTn>
                                        <p:tgtEl>
                                          <p:spTgt spid="6">
                                            <p:graphicEl>
                                              <a:dgm id="{E9ADF1D5-730A-46CA-A3D7-DF18E387141A}"/>
                                            </p:graphicEl>
                                          </p:spTgt>
                                        </p:tgtEl>
                                        <p:attrNameLst>
                                          <p:attrName>style.visibility</p:attrName>
                                        </p:attrNameLst>
                                      </p:cBhvr>
                                      <p:to>
                                        <p:strVal val="visible"/>
                                      </p:to>
                                    </p:set>
                                    <p:animEffect transition="in" filter="wipe(left)">
                                      <p:cBhvr>
                                        <p:cTn id="94" dur="500"/>
                                        <p:tgtEl>
                                          <p:spTgt spid="6">
                                            <p:graphicEl>
                                              <a:dgm id="{E9ADF1D5-730A-46CA-A3D7-DF18E387141A}"/>
                                            </p:graphicEl>
                                          </p:spTgt>
                                        </p:tgtEl>
                                      </p:cBhvr>
                                    </p:animEffect>
                                  </p:childTnLst>
                                </p:cTn>
                              </p:par>
                            </p:childTnLst>
                          </p:cTn>
                        </p:par>
                        <p:par>
                          <p:cTn id="95" fill="hold">
                            <p:stCondLst>
                              <p:cond delay="3500"/>
                            </p:stCondLst>
                            <p:childTnLst>
                              <p:par>
                                <p:cTn id="96" presetID="22" presetClass="entr" presetSubtype="8" fill="hold" grpId="0" nodeType="afterEffect">
                                  <p:stCondLst>
                                    <p:cond delay="0"/>
                                  </p:stCondLst>
                                  <p:childTnLst>
                                    <p:set>
                                      <p:cBhvr>
                                        <p:cTn id="97" dur="1" fill="hold">
                                          <p:stCondLst>
                                            <p:cond delay="0"/>
                                          </p:stCondLst>
                                        </p:cTn>
                                        <p:tgtEl>
                                          <p:spTgt spid="6">
                                            <p:graphicEl>
                                              <a:dgm id="{C8CEEAEF-30E4-4C2B-A31A-86B159A3EBC8}"/>
                                            </p:graphicEl>
                                          </p:spTgt>
                                        </p:tgtEl>
                                        <p:attrNameLst>
                                          <p:attrName>style.visibility</p:attrName>
                                        </p:attrNameLst>
                                      </p:cBhvr>
                                      <p:to>
                                        <p:strVal val="visible"/>
                                      </p:to>
                                    </p:set>
                                    <p:animEffect transition="in" filter="wipe(left)">
                                      <p:cBhvr>
                                        <p:cTn id="98" dur="500"/>
                                        <p:tgtEl>
                                          <p:spTgt spid="6">
                                            <p:graphicEl>
                                              <a:dgm id="{C8CEEAEF-30E4-4C2B-A31A-86B159A3EBC8}"/>
                                            </p:graphicEl>
                                          </p:spTgt>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childTnLst>
                                    <p:set>
                                      <p:cBhvr>
                                        <p:cTn id="102" dur="1" fill="hold">
                                          <p:stCondLst>
                                            <p:cond delay="0"/>
                                          </p:stCondLst>
                                        </p:cTn>
                                        <p:tgtEl>
                                          <p:spTgt spid="6">
                                            <p:graphicEl>
                                              <a:dgm id="{5E3A3560-7862-4420-A061-F9CD45ECD8D7}"/>
                                            </p:graphicEl>
                                          </p:spTgt>
                                        </p:tgtEl>
                                        <p:attrNameLst>
                                          <p:attrName>style.visibility</p:attrName>
                                        </p:attrNameLst>
                                      </p:cBhvr>
                                      <p:to>
                                        <p:strVal val="visible"/>
                                      </p:to>
                                    </p:set>
                                    <p:animEffect transition="in" filter="wipe(left)">
                                      <p:cBhvr>
                                        <p:cTn id="103" dur="500"/>
                                        <p:tgtEl>
                                          <p:spTgt spid="6">
                                            <p:graphicEl>
                                              <a:dgm id="{5E3A3560-7862-4420-A061-F9CD45ECD8D7}"/>
                                            </p:graphicEl>
                                          </p:spTgt>
                                        </p:tgtEl>
                                      </p:cBhvr>
                                    </p:animEffect>
                                  </p:childTnLst>
                                </p:cTn>
                              </p:par>
                            </p:childTnLst>
                          </p:cTn>
                        </p:par>
                        <p:par>
                          <p:cTn id="104" fill="hold">
                            <p:stCondLst>
                              <p:cond delay="500"/>
                            </p:stCondLst>
                            <p:childTnLst>
                              <p:par>
                                <p:cTn id="105" presetID="22" presetClass="entr" presetSubtype="8" fill="hold" grpId="0" nodeType="afterEffect">
                                  <p:stCondLst>
                                    <p:cond delay="0"/>
                                  </p:stCondLst>
                                  <p:childTnLst>
                                    <p:set>
                                      <p:cBhvr>
                                        <p:cTn id="106" dur="1" fill="hold">
                                          <p:stCondLst>
                                            <p:cond delay="0"/>
                                          </p:stCondLst>
                                        </p:cTn>
                                        <p:tgtEl>
                                          <p:spTgt spid="6">
                                            <p:graphicEl>
                                              <a:dgm id="{35AEBBF5-D820-41B3-B557-741F0C91638F}"/>
                                            </p:graphicEl>
                                          </p:spTgt>
                                        </p:tgtEl>
                                        <p:attrNameLst>
                                          <p:attrName>style.visibility</p:attrName>
                                        </p:attrNameLst>
                                      </p:cBhvr>
                                      <p:to>
                                        <p:strVal val="visible"/>
                                      </p:to>
                                    </p:set>
                                    <p:animEffect transition="in" filter="wipe(left)">
                                      <p:cBhvr>
                                        <p:cTn id="107" dur="500"/>
                                        <p:tgtEl>
                                          <p:spTgt spid="6">
                                            <p:graphicEl>
                                              <a:dgm id="{35AEBBF5-D820-41B3-B557-741F0C91638F}"/>
                                            </p:graphicEl>
                                          </p:spTgt>
                                        </p:tgtEl>
                                      </p:cBhvr>
                                    </p:animEffect>
                                  </p:childTnLst>
                                </p:cTn>
                              </p:par>
                            </p:childTnLst>
                          </p:cTn>
                        </p:par>
                        <p:par>
                          <p:cTn id="108" fill="hold">
                            <p:stCondLst>
                              <p:cond delay="1000"/>
                            </p:stCondLst>
                            <p:childTnLst>
                              <p:par>
                                <p:cTn id="109" presetID="22" presetClass="entr" presetSubtype="8" fill="hold" grpId="0" nodeType="afterEffect">
                                  <p:stCondLst>
                                    <p:cond delay="0"/>
                                  </p:stCondLst>
                                  <p:childTnLst>
                                    <p:set>
                                      <p:cBhvr>
                                        <p:cTn id="110" dur="1" fill="hold">
                                          <p:stCondLst>
                                            <p:cond delay="0"/>
                                          </p:stCondLst>
                                        </p:cTn>
                                        <p:tgtEl>
                                          <p:spTgt spid="6">
                                            <p:graphicEl>
                                              <a:dgm id="{4DDD3F42-EED2-49B0-965D-89CDD5BC8AA1}"/>
                                            </p:graphicEl>
                                          </p:spTgt>
                                        </p:tgtEl>
                                        <p:attrNameLst>
                                          <p:attrName>style.visibility</p:attrName>
                                        </p:attrNameLst>
                                      </p:cBhvr>
                                      <p:to>
                                        <p:strVal val="visible"/>
                                      </p:to>
                                    </p:set>
                                    <p:animEffect transition="in" filter="wipe(left)">
                                      <p:cBhvr>
                                        <p:cTn id="111" dur="500"/>
                                        <p:tgtEl>
                                          <p:spTgt spid="6">
                                            <p:graphicEl>
                                              <a:dgm id="{4DDD3F42-EED2-49B0-965D-89CDD5BC8AA1}"/>
                                            </p:graphicEl>
                                          </p:spTgt>
                                        </p:tgtEl>
                                      </p:cBhvr>
                                    </p:animEffect>
                                  </p:childTnLst>
                                </p:cTn>
                              </p:par>
                            </p:childTnLst>
                          </p:cTn>
                        </p:par>
                        <p:par>
                          <p:cTn id="112" fill="hold">
                            <p:stCondLst>
                              <p:cond delay="1500"/>
                            </p:stCondLst>
                            <p:childTnLst>
                              <p:par>
                                <p:cTn id="113" presetID="22" presetClass="entr" presetSubtype="8" fill="hold" grpId="0" nodeType="afterEffect">
                                  <p:stCondLst>
                                    <p:cond delay="0"/>
                                  </p:stCondLst>
                                  <p:childTnLst>
                                    <p:set>
                                      <p:cBhvr>
                                        <p:cTn id="114" dur="1" fill="hold">
                                          <p:stCondLst>
                                            <p:cond delay="0"/>
                                          </p:stCondLst>
                                        </p:cTn>
                                        <p:tgtEl>
                                          <p:spTgt spid="6">
                                            <p:graphicEl>
                                              <a:dgm id="{1175853E-FDC5-49DD-9AAD-6C3314A84FA0}"/>
                                            </p:graphicEl>
                                          </p:spTgt>
                                        </p:tgtEl>
                                        <p:attrNameLst>
                                          <p:attrName>style.visibility</p:attrName>
                                        </p:attrNameLst>
                                      </p:cBhvr>
                                      <p:to>
                                        <p:strVal val="visible"/>
                                      </p:to>
                                    </p:set>
                                    <p:animEffect transition="in" filter="wipe(left)">
                                      <p:cBhvr>
                                        <p:cTn id="115" dur="500"/>
                                        <p:tgtEl>
                                          <p:spTgt spid="6">
                                            <p:graphicEl>
                                              <a:dgm id="{1175853E-FDC5-49DD-9AAD-6C3314A84FA0}"/>
                                            </p:graphicEl>
                                          </p:spTgt>
                                        </p:tgtEl>
                                      </p:cBhvr>
                                    </p:animEffect>
                                  </p:childTnLst>
                                </p:cTn>
                              </p:par>
                            </p:childTnLst>
                          </p:cTn>
                        </p:par>
                        <p:par>
                          <p:cTn id="116" fill="hold">
                            <p:stCondLst>
                              <p:cond delay="2000"/>
                            </p:stCondLst>
                            <p:childTnLst>
                              <p:par>
                                <p:cTn id="117" presetID="22" presetClass="entr" presetSubtype="8" fill="hold" grpId="0" nodeType="afterEffect">
                                  <p:stCondLst>
                                    <p:cond delay="0"/>
                                  </p:stCondLst>
                                  <p:childTnLst>
                                    <p:set>
                                      <p:cBhvr>
                                        <p:cTn id="118" dur="1" fill="hold">
                                          <p:stCondLst>
                                            <p:cond delay="0"/>
                                          </p:stCondLst>
                                        </p:cTn>
                                        <p:tgtEl>
                                          <p:spTgt spid="6">
                                            <p:graphicEl>
                                              <a:dgm id="{75D0B7BA-6E7F-48B0-B2DD-2C99F87E2392}"/>
                                            </p:graphicEl>
                                          </p:spTgt>
                                        </p:tgtEl>
                                        <p:attrNameLst>
                                          <p:attrName>style.visibility</p:attrName>
                                        </p:attrNameLst>
                                      </p:cBhvr>
                                      <p:to>
                                        <p:strVal val="visible"/>
                                      </p:to>
                                    </p:set>
                                    <p:animEffect transition="in" filter="wipe(left)">
                                      <p:cBhvr>
                                        <p:cTn id="119" dur="500"/>
                                        <p:tgtEl>
                                          <p:spTgt spid="6">
                                            <p:graphicEl>
                                              <a:dgm id="{75D0B7BA-6E7F-48B0-B2DD-2C99F87E2392}"/>
                                            </p:graphicEl>
                                          </p:spTgt>
                                        </p:tgtEl>
                                      </p:cBhvr>
                                    </p:animEffect>
                                  </p:childTnLst>
                                </p:cTn>
                              </p:par>
                            </p:childTnLst>
                          </p:cTn>
                        </p:par>
                        <p:par>
                          <p:cTn id="120" fill="hold">
                            <p:stCondLst>
                              <p:cond delay="2500"/>
                            </p:stCondLst>
                            <p:childTnLst>
                              <p:par>
                                <p:cTn id="121" presetID="22" presetClass="entr" presetSubtype="8" fill="hold" grpId="0" nodeType="afterEffect">
                                  <p:stCondLst>
                                    <p:cond delay="0"/>
                                  </p:stCondLst>
                                  <p:childTnLst>
                                    <p:set>
                                      <p:cBhvr>
                                        <p:cTn id="122" dur="1" fill="hold">
                                          <p:stCondLst>
                                            <p:cond delay="0"/>
                                          </p:stCondLst>
                                        </p:cTn>
                                        <p:tgtEl>
                                          <p:spTgt spid="6">
                                            <p:graphicEl>
                                              <a:dgm id="{ED0CAD46-8095-4333-AA58-65B5D962125E}"/>
                                            </p:graphicEl>
                                          </p:spTgt>
                                        </p:tgtEl>
                                        <p:attrNameLst>
                                          <p:attrName>style.visibility</p:attrName>
                                        </p:attrNameLst>
                                      </p:cBhvr>
                                      <p:to>
                                        <p:strVal val="visible"/>
                                      </p:to>
                                    </p:set>
                                    <p:animEffect transition="in" filter="wipe(left)">
                                      <p:cBhvr>
                                        <p:cTn id="123" dur="500"/>
                                        <p:tgtEl>
                                          <p:spTgt spid="6">
                                            <p:graphicEl>
                                              <a:dgm id="{ED0CAD46-8095-4333-AA58-65B5D962125E}"/>
                                            </p:graphicEl>
                                          </p:spTgt>
                                        </p:tgtEl>
                                      </p:cBhvr>
                                    </p:animEffect>
                                  </p:childTnLst>
                                </p:cTn>
                              </p:par>
                            </p:childTnLst>
                          </p:cTn>
                        </p:par>
                        <p:par>
                          <p:cTn id="124" fill="hold">
                            <p:stCondLst>
                              <p:cond delay="3000"/>
                            </p:stCondLst>
                            <p:childTnLst>
                              <p:par>
                                <p:cTn id="125" presetID="22" presetClass="entr" presetSubtype="8" fill="hold" grpId="0" nodeType="afterEffect">
                                  <p:stCondLst>
                                    <p:cond delay="0"/>
                                  </p:stCondLst>
                                  <p:childTnLst>
                                    <p:set>
                                      <p:cBhvr>
                                        <p:cTn id="126" dur="1" fill="hold">
                                          <p:stCondLst>
                                            <p:cond delay="0"/>
                                          </p:stCondLst>
                                        </p:cTn>
                                        <p:tgtEl>
                                          <p:spTgt spid="6">
                                            <p:graphicEl>
                                              <a:dgm id="{BC508720-A323-4727-95C4-275FE597D8EC}"/>
                                            </p:graphicEl>
                                          </p:spTgt>
                                        </p:tgtEl>
                                        <p:attrNameLst>
                                          <p:attrName>style.visibility</p:attrName>
                                        </p:attrNameLst>
                                      </p:cBhvr>
                                      <p:to>
                                        <p:strVal val="visible"/>
                                      </p:to>
                                    </p:set>
                                    <p:animEffect transition="in" filter="wipe(left)">
                                      <p:cBhvr>
                                        <p:cTn id="127" dur="500"/>
                                        <p:tgtEl>
                                          <p:spTgt spid="6">
                                            <p:graphicEl>
                                              <a:dgm id="{BC508720-A323-4727-95C4-275FE597D8EC}"/>
                                            </p:graphicEl>
                                          </p:spTgt>
                                        </p:tgtEl>
                                      </p:cBhvr>
                                    </p:animEffect>
                                  </p:childTnLst>
                                </p:cTn>
                              </p:par>
                            </p:childTnLst>
                          </p:cTn>
                        </p:par>
                        <p:par>
                          <p:cTn id="128" fill="hold">
                            <p:stCondLst>
                              <p:cond delay="3500"/>
                            </p:stCondLst>
                            <p:childTnLst>
                              <p:par>
                                <p:cTn id="129" presetID="22" presetClass="entr" presetSubtype="8" fill="hold" grpId="0" nodeType="afterEffect">
                                  <p:stCondLst>
                                    <p:cond delay="0"/>
                                  </p:stCondLst>
                                  <p:childTnLst>
                                    <p:set>
                                      <p:cBhvr>
                                        <p:cTn id="130" dur="1" fill="hold">
                                          <p:stCondLst>
                                            <p:cond delay="0"/>
                                          </p:stCondLst>
                                        </p:cTn>
                                        <p:tgtEl>
                                          <p:spTgt spid="6">
                                            <p:graphicEl>
                                              <a:dgm id="{0D034AB0-6B9A-4DF5-8472-499E9C068F27}"/>
                                            </p:graphicEl>
                                          </p:spTgt>
                                        </p:tgtEl>
                                        <p:attrNameLst>
                                          <p:attrName>style.visibility</p:attrName>
                                        </p:attrNameLst>
                                      </p:cBhvr>
                                      <p:to>
                                        <p:strVal val="visible"/>
                                      </p:to>
                                    </p:set>
                                    <p:animEffect transition="in" filter="wipe(left)">
                                      <p:cBhvr>
                                        <p:cTn id="131" dur="500"/>
                                        <p:tgtEl>
                                          <p:spTgt spid="6">
                                            <p:graphicEl>
                                              <a:dgm id="{0D034AB0-6B9A-4DF5-8472-499E9C068F27}"/>
                                            </p:graphicEl>
                                          </p:spTgt>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8" fill="hold" grpId="0" nodeType="clickEffect">
                                  <p:stCondLst>
                                    <p:cond delay="0"/>
                                  </p:stCondLst>
                                  <p:childTnLst>
                                    <p:set>
                                      <p:cBhvr>
                                        <p:cTn id="135" dur="1" fill="hold">
                                          <p:stCondLst>
                                            <p:cond delay="0"/>
                                          </p:stCondLst>
                                        </p:cTn>
                                        <p:tgtEl>
                                          <p:spTgt spid="6">
                                            <p:graphicEl>
                                              <a:dgm id="{1133AF82-A490-4545-8750-4820D33B0AEA}"/>
                                            </p:graphicEl>
                                          </p:spTgt>
                                        </p:tgtEl>
                                        <p:attrNameLst>
                                          <p:attrName>style.visibility</p:attrName>
                                        </p:attrNameLst>
                                      </p:cBhvr>
                                      <p:to>
                                        <p:strVal val="visible"/>
                                      </p:to>
                                    </p:set>
                                    <p:animEffect transition="in" filter="wipe(left)">
                                      <p:cBhvr>
                                        <p:cTn id="136" dur="500"/>
                                        <p:tgtEl>
                                          <p:spTgt spid="6">
                                            <p:graphicEl>
                                              <a:dgm id="{1133AF82-A490-4545-8750-4820D33B0AEA}"/>
                                            </p:graphicEl>
                                          </p:spTgt>
                                        </p:tgtEl>
                                      </p:cBhvr>
                                    </p:animEffect>
                                  </p:childTnLst>
                                </p:cTn>
                              </p:par>
                            </p:childTnLst>
                          </p:cTn>
                        </p:par>
                        <p:par>
                          <p:cTn id="137" fill="hold">
                            <p:stCondLst>
                              <p:cond delay="500"/>
                            </p:stCondLst>
                            <p:childTnLst>
                              <p:par>
                                <p:cTn id="138" presetID="22" presetClass="entr" presetSubtype="8" fill="hold" grpId="0" nodeType="afterEffect">
                                  <p:stCondLst>
                                    <p:cond delay="0"/>
                                  </p:stCondLst>
                                  <p:childTnLst>
                                    <p:set>
                                      <p:cBhvr>
                                        <p:cTn id="139" dur="1" fill="hold">
                                          <p:stCondLst>
                                            <p:cond delay="0"/>
                                          </p:stCondLst>
                                        </p:cTn>
                                        <p:tgtEl>
                                          <p:spTgt spid="6">
                                            <p:graphicEl>
                                              <a:dgm id="{3C6C097F-19E6-4FEB-B977-DD7556441FF8}"/>
                                            </p:graphicEl>
                                          </p:spTgt>
                                        </p:tgtEl>
                                        <p:attrNameLst>
                                          <p:attrName>style.visibility</p:attrName>
                                        </p:attrNameLst>
                                      </p:cBhvr>
                                      <p:to>
                                        <p:strVal val="visible"/>
                                      </p:to>
                                    </p:set>
                                    <p:animEffect transition="in" filter="wipe(left)">
                                      <p:cBhvr>
                                        <p:cTn id="140" dur="500"/>
                                        <p:tgtEl>
                                          <p:spTgt spid="6">
                                            <p:graphicEl>
                                              <a:dgm id="{3C6C097F-19E6-4FEB-B977-DD7556441FF8}"/>
                                            </p:graphicEl>
                                          </p:spTgt>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8" fill="hold" grpId="0" nodeType="clickEffect">
                                  <p:stCondLst>
                                    <p:cond delay="0"/>
                                  </p:stCondLst>
                                  <p:childTnLst>
                                    <p:set>
                                      <p:cBhvr>
                                        <p:cTn id="144" dur="1" fill="hold">
                                          <p:stCondLst>
                                            <p:cond delay="0"/>
                                          </p:stCondLst>
                                        </p:cTn>
                                        <p:tgtEl>
                                          <p:spTgt spid="6">
                                            <p:graphicEl>
                                              <a:dgm id="{ACD3DA2E-EF22-4009-9795-0A0D9A5028AF}"/>
                                            </p:graphicEl>
                                          </p:spTgt>
                                        </p:tgtEl>
                                        <p:attrNameLst>
                                          <p:attrName>style.visibility</p:attrName>
                                        </p:attrNameLst>
                                      </p:cBhvr>
                                      <p:to>
                                        <p:strVal val="visible"/>
                                      </p:to>
                                    </p:set>
                                    <p:animEffect transition="in" filter="wipe(left)">
                                      <p:cBhvr>
                                        <p:cTn id="145" dur="500"/>
                                        <p:tgtEl>
                                          <p:spTgt spid="6">
                                            <p:graphicEl>
                                              <a:dgm id="{ACD3DA2E-EF22-4009-9795-0A0D9A5028AF}"/>
                                            </p:graphicEl>
                                          </p:spTgt>
                                        </p:tgtEl>
                                      </p:cBhvr>
                                    </p:animEffect>
                                  </p:childTnLst>
                                </p:cTn>
                              </p:par>
                            </p:childTnLst>
                          </p:cTn>
                        </p:par>
                        <p:par>
                          <p:cTn id="146" fill="hold">
                            <p:stCondLst>
                              <p:cond delay="500"/>
                            </p:stCondLst>
                            <p:childTnLst>
                              <p:par>
                                <p:cTn id="147" presetID="22" presetClass="entr" presetSubtype="8" fill="hold" grpId="0" nodeType="afterEffect">
                                  <p:stCondLst>
                                    <p:cond delay="0"/>
                                  </p:stCondLst>
                                  <p:childTnLst>
                                    <p:set>
                                      <p:cBhvr>
                                        <p:cTn id="148" dur="1" fill="hold">
                                          <p:stCondLst>
                                            <p:cond delay="0"/>
                                          </p:stCondLst>
                                        </p:cTn>
                                        <p:tgtEl>
                                          <p:spTgt spid="6">
                                            <p:graphicEl>
                                              <a:dgm id="{B5CEEFAF-5291-40AD-A651-62E863BFF74F}"/>
                                            </p:graphicEl>
                                          </p:spTgt>
                                        </p:tgtEl>
                                        <p:attrNameLst>
                                          <p:attrName>style.visibility</p:attrName>
                                        </p:attrNameLst>
                                      </p:cBhvr>
                                      <p:to>
                                        <p:strVal val="visible"/>
                                      </p:to>
                                    </p:set>
                                    <p:animEffect transition="in" filter="wipe(left)">
                                      <p:cBhvr>
                                        <p:cTn id="149" dur="500"/>
                                        <p:tgtEl>
                                          <p:spTgt spid="6">
                                            <p:graphicEl>
                                              <a:dgm id="{B5CEEFAF-5291-40AD-A651-62E863BFF74F}"/>
                                            </p:graphicEl>
                                          </p:spTgt>
                                        </p:tgtEl>
                                      </p:cBhvr>
                                    </p:animEffect>
                                  </p:childTnLst>
                                </p:cTn>
                              </p:par>
                            </p:childTnLst>
                          </p:cTn>
                        </p:par>
                      </p:childTnLst>
                    </p:cTn>
                  </p:par>
                  <p:par>
                    <p:cTn id="150" fill="hold">
                      <p:stCondLst>
                        <p:cond delay="indefinite"/>
                      </p:stCondLst>
                      <p:childTnLst>
                        <p:par>
                          <p:cTn id="151" fill="hold">
                            <p:stCondLst>
                              <p:cond delay="0"/>
                            </p:stCondLst>
                            <p:childTnLst>
                              <p:par>
                                <p:cTn id="152" presetID="22" presetClass="entr" presetSubtype="8" fill="hold" grpId="0" nodeType="clickEffect">
                                  <p:stCondLst>
                                    <p:cond delay="0"/>
                                  </p:stCondLst>
                                  <p:childTnLst>
                                    <p:set>
                                      <p:cBhvr>
                                        <p:cTn id="153" dur="1" fill="hold">
                                          <p:stCondLst>
                                            <p:cond delay="0"/>
                                          </p:stCondLst>
                                        </p:cTn>
                                        <p:tgtEl>
                                          <p:spTgt spid="6">
                                            <p:graphicEl>
                                              <a:dgm id="{87A16363-17D3-4224-B263-199A9B1B44AB}"/>
                                            </p:graphicEl>
                                          </p:spTgt>
                                        </p:tgtEl>
                                        <p:attrNameLst>
                                          <p:attrName>style.visibility</p:attrName>
                                        </p:attrNameLst>
                                      </p:cBhvr>
                                      <p:to>
                                        <p:strVal val="visible"/>
                                      </p:to>
                                    </p:set>
                                    <p:animEffect transition="in" filter="wipe(left)">
                                      <p:cBhvr>
                                        <p:cTn id="154" dur="500"/>
                                        <p:tgtEl>
                                          <p:spTgt spid="6">
                                            <p:graphicEl>
                                              <a:dgm id="{87A16363-17D3-4224-B263-199A9B1B44AB}"/>
                                            </p:graphicEl>
                                          </p:spTgt>
                                        </p:tgtEl>
                                      </p:cBhvr>
                                    </p:animEffect>
                                  </p:childTnLst>
                                </p:cTn>
                              </p:par>
                            </p:childTnLst>
                          </p:cTn>
                        </p:par>
                        <p:par>
                          <p:cTn id="155" fill="hold">
                            <p:stCondLst>
                              <p:cond delay="500"/>
                            </p:stCondLst>
                            <p:childTnLst>
                              <p:par>
                                <p:cTn id="156" presetID="22" presetClass="entr" presetSubtype="8" fill="hold" grpId="0" nodeType="afterEffect">
                                  <p:stCondLst>
                                    <p:cond delay="0"/>
                                  </p:stCondLst>
                                  <p:childTnLst>
                                    <p:set>
                                      <p:cBhvr>
                                        <p:cTn id="157" dur="1" fill="hold">
                                          <p:stCondLst>
                                            <p:cond delay="0"/>
                                          </p:stCondLst>
                                        </p:cTn>
                                        <p:tgtEl>
                                          <p:spTgt spid="6">
                                            <p:graphicEl>
                                              <a:dgm id="{61A421B0-8694-4DD1-A737-7B5F65C55C63}"/>
                                            </p:graphicEl>
                                          </p:spTgt>
                                        </p:tgtEl>
                                        <p:attrNameLst>
                                          <p:attrName>style.visibility</p:attrName>
                                        </p:attrNameLst>
                                      </p:cBhvr>
                                      <p:to>
                                        <p:strVal val="visible"/>
                                      </p:to>
                                    </p:set>
                                    <p:animEffect transition="in" filter="wipe(left)">
                                      <p:cBhvr>
                                        <p:cTn id="158" dur="500"/>
                                        <p:tgtEl>
                                          <p:spTgt spid="6">
                                            <p:graphicEl>
                                              <a:dgm id="{61A421B0-8694-4DD1-A737-7B5F65C55C63}"/>
                                            </p:graphicEl>
                                          </p:spTgt>
                                        </p:tgtEl>
                                      </p:cBhvr>
                                    </p:animEffect>
                                  </p:childTnLst>
                                </p:cTn>
                              </p:par>
                            </p:childTnLst>
                          </p:cTn>
                        </p:par>
                      </p:childTnLst>
                    </p:cTn>
                  </p:par>
                  <p:par>
                    <p:cTn id="159" fill="hold">
                      <p:stCondLst>
                        <p:cond delay="indefinite"/>
                      </p:stCondLst>
                      <p:childTnLst>
                        <p:par>
                          <p:cTn id="160" fill="hold">
                            <p:stCondLst>
                              <p:cond delay="0"/>
                            </p:stCondLst>
                            <p:childTnLst>
                              <p:par>
                                <p:cTn id="161" presetID="22" presetClass="entr" presetSubtype="8" fill="hold" grpId="0" nodeType="clickEffect">
                                  <p:stCondLst>
                                    <p:cond delay="0"/>
                                  </p:stCondLst>
                                  <p:childTnLst>
                                    <p:set>
                                      <p:cBhvr>
                                        <p:cTn id="162" dur="1" fill="hold">
                                          <p:stCondLst>
                                            <p:cond delay="0"/>
                                          </p:stCondLst>
                                        </p:cTn>
                                        <p:tgtEl>
                                          <p:spTgt spid="6">
                                            <p:graphicEl>
                                              <a:dgm id="{8528AFD5-7770-4BB7-BFD8-0BC3DBECA0E0}"/>
                                            </p:graphicEl>
                                          </p:spTgt>
                                        </p:tgtEl>
                                        <p:attrNameLst>
                                          <p:attrName>style.visibility</p:attrName>
                                        </p:attrNameLst>
                                      </p:cBhvr>
                                      <p:to>
                                        <p:strVal val="visible"/>
                                      </p:to>
                                    </p:set>
                                    <p:animEffect transition="in" filter="wipe(left)">
                                      <p:cBhvr>
                                        <p:cTn id="163" dur="500"/>
                                        <p:tgtEl>
                                          <p:spTgt spid="6">
                                            <p:graphicEl>
                                              <a:dgm id="{8528AFD5-7770-4BB7-BFD8-0BC3DBECA0E0}"/>
                                            </p:graphicEl>
                                          </p:spTgt>
                                        </p:tgtEl>
                                      </p:cBhvr>
                                    </p:animEffect>
                                  </p:childTnLst>
                                </p:cTn>
                              </p:par>
                            </p:childTnLst>
                          </p:cTn>
                        </p:par>
                        <p:par>
                          <p:cTn id="164" fill="hold">
                            <p:stCondLst>
                              <p:cond delay="500"/>
                            </p:stCondLst>
                            <p:childTnLst>
                              <p:par>
                                <p:cTn id="165" presetID="22" presetClass="entr" presetSubtype="8" fill="hold" grpId="0" nodeType="afterEffect">
                                  <p:stCondLst>
                                    <p:cond delay="0"/>
                                  </p:stCondLst>
                                  <p:childTnLst>
                                    <p:set>
                                      <p:cBhvr>
                                        <p:cTn id="166" dur="1" fill="hold">
                                          <p:stCondLst>
                                            <p:cond delay="0"/>
                                          </p:stCondLst>
                                        </p:cTn>
                                        <p:tgtEl>
                                          <p:spTgt spid="6">
                                            <p:graphicEl>
                                              <a:dgm id="{96B70007-EEB8-481A-8CF1-42255D59D55C}"/>
                                            </p:graphicEl>
                                          </p:spTgt>
                                        </p:tgtEl>
                                        <p:attrNameLst>
                                          <p:attrName>style.visibility</p:attrName>
                                        </p:attrNameLst>
                                      </p:cBhvr>
                                      <p:to>
                                        <p:strVal val="visible"/>
                                      </p:to>
                                    </p:set>
                                    <p:animEffect transition="in" filter="wipe(left)">
                                      <p:cBhvr>
                                        <p:cTn id="167" dur="500"/>
                                        <p:tgtEl>
                                          <p:spTgt spid="6">
                                            <p:graphicEl>
                                              <a:dgm id="{96B70007-EEB8-481A-8CF1-42255D59D55C}"/>
                                            </p:graphicEl>
                                          </p:spTgt>
                                        </p:tgtEl>
                                      </p:cBhvr>
                                    </p:animEffect>
                                  </p:childTnLst>
                                </p:cTn>
                              </p:par>
                            </p:childTnLst>
                          </p:cTn>
                        </p:par>
                      </p:childTnLst>
                    </p:cTn>
                  </p:par>
                  <p:par>
                    <p:cTn id="168" fill="hold">
                      <p:stCondLst>
                        <p:cond delay="indefinite"/>
                      </p:stCondLst>
                      <p:childTnLst>
                        <p:par>
                          <p:cTn id="169" fill="hold">
                            <p:stCondLst>
                              <p:cond delay="0"/>
                            </p:stCondLst>
                            <p:childTnLst>
                              <p:par>
                                <p:cTn id="170" presetID="22" presetClass="entr" presetSubtype="8" fill="hold" grpId="0" nodeType="clickEffect">
                                  <p:stCondLst>
                                    <p:cond delay="0"/>
                                  </p:stCondLst>
                                  <p:childTnLst>
                                    <p:set>
                                      <p:cBhvr>
                                        <p:cTn id="171" dur="1" fill="hold">
                                          <p:stCondLst>
                                            <p:cond delay="0"/>
                                          </p:stCondLst>
                                        </p:cTn>
                                        <p:tgtEl>
                                          <p:spTgt spid="6">
                                            <p:graphicEl>
                                              <a:dgm id="{3B7C543B-9D5A-4905-B5DC-866673B0903C}"/>
                                            </p:graphicEl>
                                          </p:spTgt>
                                        </p:tgtEl>
                                        <p:attrNameLst>
                                          <p:attrName>style.visibility</p:attrName>
                                        </p:attrNameLst>
                                      </p:cBhvr>
                                      <p:to>
                                        <p:strVal val="visible"/>
                                      </p:to>
                                    </p:set>
                                    <p:animEffect transition="in" filter="wipe(left)">
                                      <p:cBhvr>
                                        <p:cTn id="172" dur="500"/>
                                        <p:tgtEl>
                                          <p:spTgt spid="6">
                                            <p:graphicEl>
                                              <a:dgm id="{3B7C543B-9D5A-4905-B5DC-866673B0903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lstStyle/>
          <a:p>
            <a:r>
              <a:rPr kumimoji="1" lang="ja-JP" altLang="en-US" dirty="0" smtClean="0"/>
              <a:t>民法の体系</a:t>
            </a:r>
            <a:endParaRPr kumimoji="1" lang="ja-JP" altLang="en-US" dirty="0"/>
          </a:p>
        </p:txBody>
      </p:sp>
      <p:sp>
        <p:nvSpPr>
          <p:cNvPr id="7" name="日付プレースホルダー 6"/>
          <p:cNvSpPr>
            <a:spLocks noGrp="1"/>
          </p:cNvSpPr>
          <p:nvPr>
            <p:ph type="dt" sz="half" idx="10"/>
          </p:nvPr>
        </p:nvSpPr>
        <p:spPr/>
        <p:txBody>
          <a:bodyPr/>
          <a:lstStyle/>
          <a:p>
            <a:r>
              <a:rPr kumimoji="1" lang="en-US" altLang="ja-JP" smtClean="0"/>
              <a:t>2016/4/19</a:t>
            </a:r>
            <a:endParaRPr kumimoji="1" lang="ja-JP" altLang="en-US"/>
          </a:p>
        </p:txBody>
      </p:sp>
      <p:sp>
        <p:nvSpPr>
          <p:cNvPr id="8" name="フッター プレースホルダー 7"/>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graphicFrame>
        <p:nvGraphicFramePr>
          <p:cNvPr id="11" name="図表 10"/>
          <p:cNvGraphicFramePr/>
          <p:nvPr>
            <p:extLst>
              <p:ext uri="{D42A27DB-BD31-4B8C-83A1-F6EECF244321}">
                <p14:modId xmlns:p14="http://schemas.microsoft.com/office/powerpoint/2010/main" val="3442761682"/>
              </p:ext>
            </p:extLst>
          </p:nvPr>
        </p:nvGraphicFramePr>
        <p:xfrm>
          <a:off x="611560" y="1772816"/>
          <a:ext cx="8136904" cy="37444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2169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1">
                                            <p:graphicEl>
                                              <a:dgm id="{A34C0972-5AAD-40CA-BD37-8AE7DBBD9E91}"/>
                                            </p:graphicEl>
                                          </p:spTgt>
                                        </p:tgtEl>
                                        <p:attrNameLst>
                                          <p:attrName>style.visibility</p:attrName>
                                        </p:attrNameLst>
                                      </p:cBhvr>
                                      <p:to>
                                        <p:strVal val="visible"/>
                                      </p:to>
                                    </p:set>
                                    <p:animEffect transition="in" filter="wipe(left)">
                                      <p:cBhvr>
                                        <p:cTn id="11" dur="500"/>
                                        <p:tgtEl>
                                          <p:spTgt spid="11">
                                            <p:graphicEl>
                                              <a:dgm id="{A34C0972-5AAD-40CA-BD37-8AE7DBBD9E91}"/>
                                            </p:graphicEl>
                                          </p:spTgt>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11">
                                            <p:graphicEl>
                                              <a:dgm id="{7F444CD3-20D9-432C-BDDE-2D0C1876F640}"/>
                                            </p:graphicEl>
                                          </p:spTgt>
                                        </p:tgtEl>
                                        <p:attrNameLst>
                                          <p:attrName>style.visibility</p:attrName>
                                        </p:attrNameLst>
                                      </p:cBhvr>
                                      <p:to>
                                        <p:strVal val="visible"/>
                                      </p:to>
                                    </p:set>
                                    <p:animEffect transition="in" filter="wipe(left)">
                                      <p:cBhvr>
                                        <p:cTn id="15" dur="250"/>
                                        <p:tgtEl>
                                          <p:spTgt spid="11">
                                            <p:graphicEl>
                                              <a:dgm id="{7F444CD3-20D9-432C-BDDE-2D0C1876F640}"/>
                                            </p:graphicEl>
                                          </p:spTgt>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11">
                                            <p:graphicEl>
                                              <a:dgm id="{A71645F2-0A28-4619-A913-9174CC725E4C}"/>
                                            </p:graphicEl>
                                          </p:spTgt>
                                        </p:tgtEl>
                                        <p:attrNameLst>
                                          <p:attrName>style.visibility</p:attrName>
                                        </p:attrNameLst>
                                      </p:cBhvr>
                                      <p:to>
                                        <p:strVal val="visible"/>
                                      </p:to>
                                    </p:set>
                                    <p:animEffect transition="in" filter="wipe(left)">
                                      <p:cBhvr>
                                        <p:cTn id="19" dur="500"/>
                                        <p:tgtEl>
                                          <p:spTgt spid="11">
                                            <p:graphicEl>
                                              <a:dgm id="{A71645F2-0A28-4619-A913-9174CC725E4C}"/>
                                            </p:graphicEl>
                                          </p:spTgt>
                                        </p:tgtEl>
                                      </p:cBhvr>
                                    </p:animEffect>
                                  </p:childTnLst>
                                </p:cTn>
                              </p:par>
                            </p:childTnLst>
                          </p:cTn>
                        </p:par>
                        <p:par>
                          <p:cTn id="20" fill="hold">
                            <p:stCondLst>
                              <p:cond delay="2250"/>
                            </p:stCondLst>
                            <p:childTnLst>
                              <p:par>
                                <p:cTn id="21" presetID="22" presetClass="entr" presetSubtype="8" fill="hold" grpId="0" nodeType="afterEffect">
                                  <p:stCondLst>
                                    <p:cond delay="0"/>
                                  </p:stCondLst>
                                  <p:childTnLst>
                                    <p:set>
                                      <p:cBhvr>
                                        <p:cTn id="22" dur="1" fill="hold">
                                          <p:stCondLst>
                                            <p:cond delay="0"/>
                                          </p:stCondLst>
                                        </p:cTn>
                                        <p:tgtEl>
                                          <p:spTgt spid="11">
                                            <p:graphicEl>
                                              <a:dgm id="{8B42165E-1BC0-403A-834A-7C0D1D0727E6}"/>
                                            </p:graphicEl>
                                          </p:spTgt>
                                        </p:tgtEl>
                                        <p:attrNameLst>
                                          <p:attrName>style.visibility</p:attrName>
                                        </p:attrNameLst>
                                      </p:cBhvr>
                                      <p:to>
                                        <p:strVal val="visible"/>
                                      </p:to>
                                    </p:set>
                                    <p:animEffect transition="in" filter="wipe(left)">
                                      <p:cBhvr>
                                        <p:cTn id="23" dur="250"/>
                                        <p:tgtEl>
                                          <p:spTgt spid="11">
                                            <p:graphicEl>
                                              <a:dgm id="{8B42165E-1BC0-403A-834A-7C0D1D0727E6}"/>
                                            </p:graphic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1">
                                            <p:graphicEl>
                                              <a:dgm id="{25B7AE06-C03E-4DAA-AE59-FCC0824925BA}"/>
                                            </p:graphicEl>
                                          </p:spTgt>
                                        </p:tgtEl>
                                        <p:attrNameLst>
                                          <p:attrName>style.visibility</p:attrName>
                                        </p:attrNameLst>
                                      </p:cBhvr>
                                      <p:to>
                                        <p:strVal val="visible"/>
                                      </p:to>
                                    </p:set>
                                    <p:animEffect transition="in" filter="wipe(left)">
                                      <p:cBhvr>
                                        <p:cTn id="27" dur="500"/>
                                        <p:tgtEl>
                                          <p:spTgt spid="11">
                                            <p:graphicEl>
                                              <a:dgm id="{25B7AE06-C03E-4DAA-AE59-FCC0824925BA}"/>
                                            </p:graphic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1">
                                            <p:graphicEl>
                                              <a:dgm id="{44D8640F-6F7E-41D0-BCA4-67781CA851B4}"/>
                                            </p:graphicEl>
                                          </p:spTgt>
                                        </p:tgtEl>
                                        <p:attrNameLst>
                                          <p:attrName>style.visibility</p:attrName>
                                        </p:attrNameLst>
                                      </p:cBhvr>
                                      <p:to>
                                        <p:strVal val="visible"/>
                                      </p:to>
                                    </p:set>
                                    <p:animEffect transition="in" filter="wipe(left)">
                                      <p:cBhvr>
                                        <p:cTn id="31" dur="250"/>
                                        <p:tgtEl>
                                          <p:spTgt spid="11">
                                            <p:graphicEl>
                                              <a:dgm id="{44D8640F-6F7E-41D0-BCA4-67781CA851B4}"/>
                                            </p:graphicEl>
                                          </p:spTgt>
                                        </p:tgtEl>
                                      </p:cBhvr>
                                    </p:animEffect>
                                  </p:childTnLst>
                                </p:cTn>
                              </p:par>
                            </p:childTnLst>
                          </p:cTn>
                        </p:par>
                        <p:par>
                          <p:cTn id="32" fill="hold">
                            <p:stCondLst>
                              <p:cond delay="3250"/>
                            </p:stCondLst>
                            <p:childTnLst>
                              <p:par>
                                <p:cTn id="33" presetID="22" presetClass="entr" presetSubtype="8" fill="hold" grpId="0" nodeType="afterEffect">
                                  <p:stCondLst>
                                    <p:cond delay="0"/>
                                  </p:stCondLst>
                                  <p:childTnLst>
                                    <p:set>
                                      <p:cBhvr>
                                        <p:cTn id="34" dur="1" fill="hold">
                                          <p:stCondLst>
                                            <p:cond delay="0"/>
                                          </p:stCondLst>
                                        </p:cTn>
                                        <p:tgtEl>
                                          <p:spTgt spid="11">
                                            <p:graphicEl>
                                              <a:dgm id="{498043D4-B162-4582-B534-42A6E40F97EC}"/>
                                            </p:graphicEl>
                                          </p:spTgt>
                                        </p:tgtEl>
                                        <p:attrNameLst>
                                          <p:attrName>style.visibility</p:attrName>
                                        </p:attrNameLst>
                                      </p:cBhvr>
                                      <p:to>
                                        <p:strVal val="visible"/>
                                      </p:to>
                                    </p:set>
                                    <p:animEffect transition="in" filter="wipe(left)">
                                      <p:cBhvr>
                                        <p:cTn id="35" dur="500"/>
                                        <p:tgtEl>
                                          <p:spTgt spid="11">
                                            <p:graphicEl>
                                              <a:dgm id="{498043D4-B162-4582-B534-42A6E40F97EC}"/>
                                            </p:graphicEl>
                                          </p:spTgt>
                                        </p:tgtEl>
                                      </p:cBhvr>
                                    </p:animEffect>
                                  </p:childTnLst>
                                </p:cTn>
                              </p:par>
                            </p:childTnLst>
                          </p:cTn>
                        </p:par>
                        <p:par>
                          <p:cTn id="36" fill="hold">
                            <p:stCondLst>
                              <p:cond delay="3750"/>
                            </p:stCondLst>
                            <p:childTnLst>
                              <p:par>
                                <p:cTn id="37" presetID="22" presetClass="entr" presetSubtype="8" fill="hold" grpId="0" nodeType="afterEffect">
                                  <p:stCondLst>
                                    <p:cond delay="0"/>
                                  </p:stCondLst>
                                  <p:childTnLst>
                                    <p:set>
                                      <p:cBhvr>
                                        <p:cTn id="38" dur="1" fill="hold">
                                          <p:stCondLst>
                                            <p:cond delay="0"/>
                                          </p:stCondLst>
                                        </p:cTn>
                                        <p:tgtEl>
                                          <p:spTgt spid="11">
                                            <p:graphicEl>
                                              <a:dgm id="{68594014-3AF6-4FB9-A724-CE3CC66FAA74}"/>
                                            </p:graphicEl>
                                          </p:spTgt>
                                        </p:tgtEl>
                                        <p:attrNameLst>
                                          <p:attrName>style.visibility</p:attrName>
                                        </p:attrNameLst>
                                      </p:cBhvr>
                                      <p:to>
                                        <p:strVal val="visible"/>
                                      </p:to>
                                    </p:set>
                                    <p:animEffect transition="in" filter="wipe(left)">
                                      <p:cBhvr>
                                        <p:cTn id="39" dur="250"/>
                                        <p:tgtEl>
                                          <p:spTgt spid="11">
                                            <p:graphicEl>
                                              <a:dgm id="{68594014-3AF6-4FB9-A724-CE3CC66FAA74}"/>
                                            </p:graphicEl>
                                          </p:spTgt>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11">
                                            <p:graphicEl>
                                              <a:dgm id="{469F179A-7E4A-40DA-A0A2-71200584F113}"/>
                                            </p:graphicEl>
                                          </p:spTgt>
                                        </p:tgtEl>
                                        <p:attrNameLst>
                                          <p:attrName>style.visibility</p:attrName>
                                        </p:attrNameLst>
                                      </p:cBhvr>
                                      <p:to>
                                        <p:strVal val="visible"/>
                                      </p:to>
                                    </p:set>
                                    <p:animEffect transition="in" filter="wipe(left)">
                                      <p:cBhvr>
                                        <p:cTn id="43" dur="500"/>
                                        <p:tgtEl>
                                          <p:spTgt spid="11">
                                            <p:graphicEl>
                                              <a:dgm id="{469F179A-7E4A-40DA-A0A2-71200584F113}"/>
                                            </p:graphicEl>
                                          </p:spTgt>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11">
                                            <p:graphicEl>
                                              <a:dgm id="{C3816002-1483-464C-AD28-3983F98A30F7}"/>
                                            </p:graphicEl>
                                          </p:spTgt>
                                        </p:tgtEl>
                                        <p:attrNameLst>
                                          <p:attrName>style.visibility</p:attrName>
                                        </p:attrNameLst>
                                      </p:cBhvr>
                                      <p:to>
                                        <p:strVal val="visible"/>
                                      </p:to>
                                    </p:set>
                                    <p:animEffect transition="in" filter="wipe(left)">
                                      <p:cBhvr>
                                        <p:cTn id="47" dur="250"/>
                                        <p:tgtEl>
                                          <p:spTgt spid="11">
                                            <p:graphicEl>
                                              <a:dgm id="{C3816002-1483-464C-AD28-3983F98A30F7}"/>
                                            </p:graphicEl>
                                          </p:spTgt>
                                        </p:tgtEl>
                                      </p:cBhvr>
                                    </p:animEffect>
                                  </p:childTnLst>
                                </p:cTn>
                              </p:par>
                            </p:childTnLst>
                          </p:cTn>
                        </p:par>
                        <p:par>
                          <p:cTn id="48" fill="hold">
                            <p:stCondLst>
                              <p:cond delay="4750"/>
                            </p:stCondLst>
                            <p:childTnLst>
                              <p:par>
                                <p:cTn id="49" presetID="22" presetClass="entr" presetSubtype="8" fill="hold" grpId="0" nodeType="afterEffect">
                                  <p:stCondLst>
                                    <p:cond delay="0"/>
                                  </p:stCondLst>
                                  <p:childTnLst>
                                    <p:set>
                                      <p:cBhvr>
                                        <p:cTn id="50" dur="1" fill="hold">
                                          <p:stCondLst>
                                            <p:cond delay="0"/>
                                          </p:stCondLst>
                                        </p:cTn>
                                        <p:tgtEl>
                                          <p:spTgt spid="11">
                                            <p:graphicEl>
                                              <a:dgm id="{0D491732-F772-4194-984E-6F62E1542E8C}"/>
                                            </p:graphicEl>
                                          </p:spTgt>
                                        </p:tgtEl>
                                        <p:attrNameLst>
                                          <p:attrName>style.visibility</p:attrName>
                                        </p:attrNameLst>
                                      </p:cBhvr>
                                      <p:to>
                                        <p:strVal val="visible"/>
                                      </p:to>
                                    </p:set>
                                    <p:animEffect transition="in" filter="wipe(left)">
                                      <p:cBhvr>
                                        <p:cTn id="51" dur="500"/>
                                        <p:tgtEl>
                                          <p:spTgt spid="11">
                                            <p:graphicEl>
                                              <a:dgm id="{0D491732-F772-4194-984E-6F62E1542E8C}"/>
                                            </p:graphicEl>
                                          </p:spTgt>
                                        </p:tgtEl>
                                      </p:cBhvr>
                                    </p:animEffect>
                                  </p:childTnLst>
                                </p:cTn>
                              </p:par>
                            </p:childTnLst>
                          </p:cTn>
                        </p:par>
                        <p:par>
                          <p:cTn id="52" fill="hold">
                            <p:stCondLst>
                              <p:cond delay="5250"/>
                            </p:stCondLst>
                            <p:childTnLst>
                              <p:par>
                                <p:cTn id="53" presetID="22" presetClass="entr" presetSubtype="8" fill="hold" grpId="0" nodeType="afterEffect">
                                  <p:stCondLst>
                                    <p:cond delay="0"/>
                                  </p:stCondLst>
                                  <p:childTnLst>
                                    <p:set>
                                      <p:cBhvr>
                                        <p:cTn id="54" dur="1" fill="hold">
                                          <p:stCondLst>
                                            <p:cond delay="0"/>
                                          </p:stCondLst>
                                        </p:cTn>
                                        <p:tgtEl>
                                          <p:spTgt spid="11">
                                            <p:graphicEl>
                                              <a:dgm id="{6E4A5255-D6F7-498B-8D71-9731D82E871C}"/>
                                            </p:graphicEl>
                                          </p:spTgt>
                                        </p:tgtEl>
                                        <p:attrNameLst>
                                          <p:attrName>style.visibility</p:attrName>
                                        </p:attrNameLst>
                                      </p:cBhvr>
                                      <p:to>
                                        <p:strVal val="visible"/>
                                      </p:to>
                                    </p:set>
                                    <p:animEffect transition="in" filter="wipe(left)">
                                      <p:cBhvr>
                                        <p:cTn id="55" dur="250"/>
                                        <p:tgtEl>
                                          <p:spTgt spid="11">
                                            <p:graphicEl>
                                              <a:dgm id="{6E4A5255-D6F7-498B-8D71-9731D82E871C}"/>
                                            </p:graphicEl>
                                          </p:spTgt>
                                        </p:tgtEl>
                                      </p:cBhvr>
                                    </p:animEffect>
                                  </p:childTnLst>
                                </p:cTn>
                              </p:par>
                            </p:childTnLst>
                          </p:cTn>
                        </p:par>
                        <p:par>
                          <p:cTn id="56" fill="hold">
                            <p:stCondLst>
                              <p:cond delay="5500"/>
                            </p:stCondLst>
                            <p:childTnLst>
                              <p:par>
                                <p:cTn id="57" presetID="22" presetClass="entr" presetSubtype="8" fill="hold" grpId="0" nodeType="afterEffect">
                                  <p:stCondLst>
                                    <p:cond delay="0"/>
                                  </p:stCondLst>
                                  <p:childTnLst>
                                    <p:set>
                                      <p:cBhvr>
                                        <p:cTn id="58" dur="1" fill="hold">
                                          <p:stCondLst>
                                            <p:cond delay="0"/>
                                          </p:stCondLst>
                                        </p:cTn>
                                        <p:tgtEl>
                                          <p:spTgt spid="11">
                                            <p:graphicEl>
                                              <a:dgm id="{40D9FE33-E235-4DF8-BC9B-95B144738131}"/>
                                            </p:graphicEl>
                                          </p:spTgt>
                                        </p:tgtEl>
                                        <p:attrNameLst>
                                          <p:attrName>style.visibility</p:attrName>
                                        </p:attrNameLst>
                                      </p:cBhvr>
                                      <p:to>
                                        <p:strVal val="visible"/>
                                      </p:to>
                                    </p:set>
                                    <p:animEffect transition="in" filter="wipe(left)">
                                      <p:cBhvr>
                                        <p:cTn id="59" dur="500"/>
                                        <p:tgtEl>
                                          <p:spTgt spid="11">
                                            <p:graphicEl>
                                              <a:dgm id="{40D9FE33-E235-4DF8-BC9B-95B144738131}"/>
                                            </p:graphicEl>
                                          </p:spTgt>
                                        </p:tgtEl>
                                      </p:cBhvr>
                                    </p:animEffect>
                                  </p:childTnLst>
                                </p:cTn>
                              </p:par>
                            </p:childTnLst>
                          </p:cTn>
                        </p:par>
                        <p:par>
                          <p:cTn id="60" fill="hold">
                            <p:stCondLst>
                              <p:cond delay="6000"/>
                            </p:stCondLst>
                            <p:childTnLst>
                              <p:par>
                                <p:cTn id="61" presetID="22" presetClass="entr" presetSubtype="8" fill="hold" grpId="0" nodeType="afterEffect">
                                  <p:stCondLst>
                                    <p:cond delay="0"/>
                                  </p:stCondLst>
                                  <p:childTnLst>
                                    <p:set>
                                      <p:cBhvr>
                                        <p:cTn id="62" dur="1" fill="hold">
                                          <p:stCondLst>
                                            <p:cond delay="0"/>
                                          </p:stCondLst>
                                        </p:cTn>
                                        <p:tgtEl>
                                          <p:spTgt spid="11">
                                            <p:graphicEl>
                                              <a:dgm id="{82FBDA2B-763B-425D-A97C-72CB969EAD12}"/>
                                            </p:graphicEl>
                                          </p:spTgt>
                                        </p:tgtEl>
                                        <p:attrNameLst>
                                          <p:attrName>style.visibility</p:attrName>
                                        </p:attrNameLst>
                                      </p:cBhvr>
                                      <p:to>
                                        <p:strVal val="visible"/>
                                      </p:to>
                                    </p:set>
                                    <p:animEffect transition="in" filter="wipe(left)">
                                      <p:cBhvr>
                                        <p:cTn id="63" dur="250"/>
                                        <p:tgtEl>
                                          <p:spTgt spid="11">
                                            <p:graphicEl>
                                              <a:dgm id="{82FBDA2B-763B-425D-A97C-72CB969EAD12}"/>
                                            </p:graphicEl>
                                          </p:spTgt>
                                        </p:tgtEl>
                                      </p:cBhvr>
                                    </p:animEffect>
                                  </p:childTnLst>
                                </p:cTn>
                              </p:par>
                            </p:childTnLst>
                          </p:cTn>
                        </p:par>
                        <p:par>
                          <p:cTn id="64" fill="hold">
                            <p:stCondLst>
                              <p:cond delay="6250"/>
                            </p:stCondLst>
                            <p:childTnLst>
                              <p:par>
                                <p:cTn id="65" presetID="22" presetClass="entr" presetSubtype="8" fill="hold" grpId="0" nodeType="afterEffect">
                                  <p:stCondLst>
                                    <p:cond delay="0"/>
                                  </p:stCondLst>
                                  <p:childTnLst>
                                    <p:set>
                                      <p:cBhvr>
                                        <p:cTn id="66" dur="1" fill="hold">
                                          <p:stCondLst>
                                            <p:cond delay="0"/>
                                          </p:stCondLst>
                                        </p:cTn>
                                        <p:tgtEl>
                                          <p:spTgt spid="11">
                                            <p:graphicEl>
                                              <a:dgm id="{FC959C57-9A1C-4005-843B-FE9D98EBF48E}"/>
                                            </p:graphicEl>
                                          </p:spTgt>
                                        </p:tgtEl>
                                        <p:attrNameLst>
                                          <p:attrName>style.visibility</p:attrName>
                                        </p:attrNameLst>
                                      </p:cBhvr>
                                      <p:to>
                                        <p:strVal val="visible"/>
                                      </p:to>
                                    </p:set>
                                    <p:animEffect transition="in" filter="wipe(left)">
                                      <p:cBhvr>
                                        <p:cTn id="67" dur="500"/>
                                        <p:tgtEl>
                                          <p:spTgt spid="11">
                                            <p:graphicEl>
                                              <a:dgm id="{FC959C57-9A1C-4005-843B-FE9D98EBF48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Graphic spid="11" grpId="0" uiExpand="1">
        <p:bldSub>
          <a:bldDgm bld="lvlAtOnce"/>
        </p:bldSub>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457200" y="274638"/>
            <a:ext cx="8229600" cy="994122"/>
          </a:xfrm>
        </p:spPr>
        <p:txBody>
          <a:bodyPr/>
          <a:lstStyle/>
          <a:p>
            <a:r>
              <a:rPr kumimoji="1" lang="ja-JP" altLang="en-US" dirty="0" smtClean="0"/>
              <a:t>活用すべき文献</a:t>
            </a:r>
            <a:endParaRPr kumimoji="1" lang="ja-JP" altLang="en-US"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40</a:t>
            </a:fld>
            <a:endParaRPr kumimoji="1" lang="ja-JP" altLang="en-US"/>
          </a:p>
        </p:txBody>
      </p:sp>
      <p:sp>
        <p:nvSpPr>
          <p:cNvPr id="6" name="タイトル 2"/>
          <p:cNvSpPr txBox="1">
            <a:spLocks/>
          </p:cNvSpPr>
          <p:nvPr/>
        </p:nvSpPr>
        <p:spPr bwMode="auto">
          <a:xfrm>
            <a:off x="611188" y="7389813"/>
            <a:ext cx="7772400" cy="626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kumimoji="1">
                <a:solidFill>
                  <a:schemeClr val="tx1"/>
                </a:solidFill>
                <a:latin typeface="Tahoma" charset="0"/>
                <a:ea typeface="ＭＳ Ｐゴシック" charset="-128"/>
              </a:defRPr>
            </a:lvl1pPr>
            <a:lvl2pPr marL="742950" indent="-285750" eaLnBrk="0" hangingPunct="0">
              <a:defRPr kumimoji="1">
                <a:solidFill>
                  <a:schemeClr val="tx1"/>
                </a:solidFill>
                <a:latin typeface="Tahoma" charset="0"/>
                <a:ea typeface="ＭＳ Ｐゴシック" charset="-128"/>
              </a:defRPr>
            </a:lvl2pPr>
            <a:lvl3pPr marL="1143000" indent="-228600" eaLnBrk="0" hangingPunct="0">
              <a:defRPr kumimoji="1">
                <a:solidFill>
                  <a:schemeClr val="tx1"/>
                </a:solidFill>
                <a:latin typeface="Tahoma" charset="0"/>
                <a:ea typeface="ＭＳ Ｐゴシック" charset="-128"/>
              </a:defRPr>
            </a:lvl3pPr>
            <a:lvl4pPr marL="1600200" indent="-228600" eaLnBrk="0" hangingPunct="0">
              <a:defRPr kumimoji="1">
                <a:solidFill>
                  <a:schemeClr val="tx1"/>
                </a:solidFill>
                <a:latin typeface="Tahoma" charset="0"/>
                <a:ea typeface="ＭＳ Ｐゴシック" charset="-128"/>
              </a:defRPr>
            </a:lvl4pPr>
            <a:lvl5pPr marL="2057400" indent="-228600" eaLnBrk="0" hangingPunct="0">
              <a:defRPr kumimoji="1">
                <a:solidFill>
                  <a:schemeClr val="tx1"/>
                </a:solidFill>
                <a:latin typeface="Tahoma" charset="0"/>
                <a:ea typeface="ＭＳ Ｐゴシック" charset="-128"/>
              </a:defRPr>
            </a:lvl5pPr>
            <a:lvl6pPr marL="2514600" indent="-228600" eaLnBrk="0" fontAlgn="base" hangingPunct="0">
              <a:spcBef>
                <a:spcPct val="0"/>
              </a:spcBef>
              <a:spcAft>
                <a:spcPct val="0"/>
              </a:spcAft>
              <a:defRPr kumimoji="1">
                <a:solidFill>
                  <a:schemeClr val="tx1"/>
                </a:solidFill>
                <a:latin typeface="Tahoma" charset="0"/>
                <a:ea typeface="ＭＳ Ｐゴシック" charset="-128"/>
              </a:defRPr>
            </a:lvl6pPr>
            <a:lvl7pPr marL="2971800" indent="-228600" eaLnBrk="0" fontAlgn="base" hangingPunct="0">
              <a:spcBef>
                <a:spcPct val="0"/>
              </a:spcBef>
              <a:spcAft>
                <a:spcPct val="0"/>
              </a:spcAft>
              <a:defRPr kumimoji="1">
                <a:solidFill>
                  <a:schemeClr val="tx1"/>
                </a:solidFill>
                <a:latin typeface="Tahoma" charset="0"/>
                <a:ea typeface="ＭＳ Ｐゴシック" charset="-128"/>
              </a:defRPr>
            </a:lvl7pPr>
            <a:lvl8pPr marL="3429000" indent="-228600" eaLnBrk="0" fontAlgn="base" hangingPunct="0">
              <a:spcBef>
                <a:spcPct val="0"/>
              </a:spcBef>
              <a:spcAft>
                <a:spcPct val="0"/>
              </a:spcAft>
              <a:defRPr kumimoji="1">
                <a:solidFill>
                  <a:schemeClr val="tx1"/>
                </a:solidFill>
                <a:latin typeface="Tahoma" charset="0"/>
                <a:ea typeface="ＭＳ Ｐゴシック" charset="-128"/>
              </a:defRPr>
            </a:lvl8pPr>
            <a:lvl9pPr marL="3886200" indent="-228600" eaLnBrk="0" fontAlgn="base" hangingPunct="0">
              <a:spcBef>
                <a:spcPct val="0"/>
              </a:spcBef>
              <a:spcAft>
                <a:spcPct val="0"/>
              </a:spcAft>
              <a:defRPr kumimoji="1">
                <a:solidFill>
                  <a:schemeClr val="tx1"/>
                </a:solidFill>
                <a:latin typeface="Tahoma" charset="0"/>
                <a:ea typeface="ＭＳ Ｐゴシック" charset="-128"/>
              </a:defRPr>
            </a:lvl9pPr>
          </a:lstStyle>
          <a:p>
            <a:pPr algn="ctr" eaLnBrk="1" hangingPunct="1">
              <a:lnSpc>
                <a:spcPct val="80000"/>
              </a:lnSpc>
            </a:pPr>
            <a:r>
              <a:rPr lang="ja-JP" altLang="en-US" sz="6000" dirty="0" smtClean="0">
                <a:solidFill>
                  <a:schemeClr val="tx2"/>
                </a:solidFill>
              </a:rPr>
              <a:t>債権総論</a:t>
            </a:r>
            <a:r>
              <a:rPr lang="en-US" altLang="ja-JP" sz="6000" dirty="0" smtClean="0">
                <a:solidFill>
                  <a:schemeClr val="tx2"/>
                </a:solidFill>
              </a:rPr>
              <a:t>1</a:t>
            </a:r>
            <a:r>
              <a:rPr lang="ja-JP" altLang="en-US" sz="6000" dirty="0" smtClean="0">
                <a:solidFill>
                  <a:schemeClr val="tx2"/>
                </a:solidFill>
              </a:rPr>
              <a:t>　第</a:t>
            </a:r>
            <a:r>
              <a:rPr lang="en-US" altLang="ja-JP" sz="6000" dirty="0" smtClean="0">
                <a:solidFill>
                  <a:schemeClr val="tx2"/>
                </a:solidFill>
              </a:rPr>
              <a:t>2</a:t>
            </a:r>
            <a:r>
              <a:rPr lang="ja-JP" altLang="en-US" sz="6000" dirty="0" smtClean="0">
                <a:solidFill>
                  <a:schemeClr val="tx2"/>
                </a:solidFill>
              </a:rPr>
              <a:t>回</a:t>
            </a:r>
            <a:r>
              <a:rPr lang="en-US" altLang="ja-JP" sz="4400" dirty="0">
                <a:solidFill>
                  <a:schemeClr val="tx2"/>
                </a:solidFill>
              </a:rPr>
              <a:t/>
            </a:r>
            <a:br>
              <a:rPr lang="en-US" altLang="ja-JP" sz="4400" dirty="0">
                <a:solidFill>
                  <a:schemeClr val="tx2"/>
                </a:solidFill>
              </a:rPr>
            </a:br>
            <a:r>
              <a:rPr lang="en-US" altLang="ja-JP" sz="4400">
                <a:solidFill>
                  <a:schemeClr val="tx2"/>
                </a:solidFill>
              </a:rPr>
              <a:t/>
            </a:r>
            <a:br>
              <a:rPr lang="en-US" altLang="ja-JP" sz="4400">
                <a:solidFill>
                  <a:schemeClr val="tx2"/>
                </a:solidFill>
              </a:rPr>
            </a:br>
            <a:r>
              <a:rPr lang="en-US" altLang="ja-JP" sz="3200" smtClean="0">
                <a:solidFill>
                  <a:schemeClr val="tx2"/>
                </a:solidFill>
              </a:rPr>
              <a:t>2016</a:t>
            </a:r>
            <a:r>
              <a:rPr lang="ja-JP" altLang="en-US" sz="3200" smtClean="0">
                <a:solidFill>
                  <a:schemeClr val="tx2"/>
                </a:solidFill>
              </a:rPr>
              <a:t>年</a:t>
            </a:r>
            <a:r>
              <a:rPr lang="en-US" altLang="ja-JP" sz="3200" dirty="0" smtClean="0">
                <a:solidFill>
                  <a:schemeClr val="tx2"/>
                </a:solidFill>
              </a:rPr>
              <a:t>4</a:t>
            </a:r>
            <a:r>
              <a:rPr lang="ja-JP" altLang="en-US" sz="3200" dirty="0" smtClean="0">
                <a:solidFill>
                  <a:schemeClr val="tx2"/>
                </a:solidFill>
              </a:rPr>
              <a:t>月</a:t>
            </a:r>
            <a:r>
              <a:rPr lang="en-US" altLang="ja-JP" sz="3200" dirty="0" smtClean="0">
                <a:solidFill>
                  <a:schemeClr val="tx2"/>
                </a:solidFill>
              </a:rPr>
              <a:t>19</a:t>
            </a:r>
            <a:r>
              <a:rPr lang="ja-JP" altLang="en-US" sz="3200" dirty="0" smtClean="0">
                <a:solidFill>
                  <a:schemeClr val="tx2"/>
                </a:solidFill>
              </a:rPr>
              <a:t>日</a:t>
            </a:r>
            <a:r>
              <a:rPr lang="en-US" altLang="ja-JP" sz="3200" dirty="0">
                <a:solidFill>
                  <a:schemeClr val="tx2"/>
                </a:solidFill>
              </a:rPr>
              <a:t/>
            </a:r>
            <a:br>
              <a:rPr lang="en-US" altLang="ja-JP" sz="3200" dirty="0">
                <a:solidFill>
                  <a:schemeClr val="tx2"/>
                </a:solidFill>
              </a:rPr>
            </a:br>
            <a:r>
              <a:rPr lang="en-US" altLang="ja-JP" sz="3200" dirty="0">
                <a:solidFill>
                  <a:schemeClr val="tx2"/>
                </a:solidFill>
              </a:rPr>
              <a:t/>
            </a:r>
            <a:br>
              <a:rPr lang="en-US" altLang="ja-JP" sz="3200" dirty="0">
                <a:solidFill>
                  <a:schemeClr val="tx2"/>
                </a:solidFill>
              </a:rPr>
            </a:br>
            <a:r>
              <a:rPr lang="ja-JP" altLang="en-US" sz="3200" dirty="0">
                <a:solidFill>
                  <a:schemeClr val="tx2"/>
                </a:solidFill>
              </a:rPr>
              <a:t>明治学院</a:t>
            </a:r>
            <a:r>
              <a:rPr lang="ja-JP" altLang="en-US" sz="3200" dirty="0" smtClean="0">
                <a:solidFill>
                  <a:schemeClr val="tx2"/>
                </a:solidFill>
              </a:rPr>
              <a:t>大学法学部教授</a:t>
            </a:r>
            <a:r>
              <a:rPr lang="en-US" altLang="ja-JP" sz="3200" dirty="0">
                <a:solidFill>
                  <a:schemeClr val="tx2"/>
                </a:solidFill>
              </a:rPr>
              <a:t/>
            </a:r>
            <a:br>
              <a:rPr lang="en-US" altLang="ja-JP" sz="3200" dirty="0">
                <a:solidFill>
                  <a:schemeClr val="tx2"/>
                </a:solidFill>
              </a:rPr>
            </a:br>
            <a:r>
              <a:rPr lang="en-US" altLang="ja-JP" sz="3200" dirty="0">
                <a:solidFill>
                  <a:schemeClr val="tx2"/>
                </a:solidFill>
              </a:rPr>
              <a:t/>
            </a:r>
            <a:br>
              <a:rPr lang="en-US" altLang="ja-JP" sz="3200" dirty="0">
                <a:solidFill>
                  <a:schemeClr val="tx2"/>
                </a:solidFill>
              </a:rPr>
            </a:br>
            <a:r>
              <a:rPr lang="ja-JP" altLang="en-US" sz="3200" dirty="0">
                <a:solidFill>
                  <a:schemeClr val="tx2"/>
                </a:solidFill>
              </a:rPr>
              <a:t>加賀山　茂</a:t>
            </a:r>
            <a:endParaRPr lang="en-US" altLang="ja-JP" sz="3200" dirty="0">
              <a:solidFill>
                <a:schemeClr val="tx2"/>
              </a:solidFill>
            </a:endParaRPr>
          </a:p>
          <a:p>
            <a:pPr algn="ctr" eaLnBrk="1" hangingPunct="1">
              <a:lnSpc>
                <a:spcPct val="80000"/>
              </a:lnSpc>
            </a:pPr>
            <a:endParaRPr lang="en-US" altLang="ja-JP" sz="3200" dirty="0">
              <a:solidFill>
                <a:schemeClr val="tx2"/>
              </a:solidFill>
            </a:endParaRPr>
          </a:p>
          <a:p>
            <a:pPr algn="ctr" eaLnBrk="1" hangingPunct="1">
              <a:lnSpc>
                <a:spcPct val="80000"/>
              </a:lnSpc>
            </a:pPr>
            <a:endParaRPr lang="en-US" altLang="ja-JP" sz="3200" dirty="0">
              <a:solidFill>
                <a:schemeClr val="tx2"/>
              </a:solidFill>
            </a:endParaRPr>
          </a:p>
          <a:p>
            <a:pPr algn="ctr" eaLnBrk="1" hangingPunct="1">
              <a:lnSpc>
                <a:spcPct val="80000"/>
              </a:lnSpc>
            </a:pPr>
            <a:r>
              <a:rPr lang="ja-JP" altLang="en-US" sz="3600" dirty="0" smtClean="0">
                <a:solidFill>
                  <a:schemeClr val="tx2"/>
                </a:solidFill>
              </a:rPr>
              <a:t>最後までご覧いただき</a:t>
            </a:r>
            <a:r>
              <a:rPr lang="en-US" altLang="ja-JP" sz="2400" dirty="0" smtClean="0">
                <a:solidFill>
                  <a:schemeClr val="tx2"/>
                </a:solidFill>
              </a:rPr>
              <a:t/>
            </a:r>
            <a:br>
              <a:rPr lang="en-US" altLang="ja-JP" sz="2400" dirty="0" smtClean="0">
                <a:solidFill>
                  <a:schemeClr val="tx2"/>
                </a:solidFill>
              </a:rPr>
            </a:br>
            <a:endParaRPr lang="en-US" altLang="ja-JP" sz="2400" dirty="0" smtClean="0">
              <a:solidFill>
                <a:schemeClr val="tx2"/>
              </a:solidFill>
            </a:endParaRPr>
          </a:p>
          <a:p>
            <a:pPr algn="ctr" eaLnBrk="1" hangingPunct="1">
              <a:lnSpc>
                <a:spcPct val="80000"/>
              </a:lnSpc>
            </a:pPr>
            <a:r>
              <a:rPr lang="ja-JP" altLang="en-US" sz="3600" dirty="0" smtClean="0">
                <a:solidFill>
                  <a:schemeClr val="tx2"/>
                </a:solidFill>
              </a:rPr>
              <a:t>ありがとうございました。</a:t>
            </a:r>
            <a:r>
              <a:rPr lang="en-US" altLang="ja-JP" sz="2800" dirty="0">
                <a:solidFill>
                  <a:schemeClr val="tx2"/>
                </a:solidFill>
              </a:rPr>
              <a:t/>
            </a:r>
            <a:br>
              <a:rPr lang="en-US" altLang="ja-JP" sz="2800" dirty="0">
                <a:solidFill>
                  <a:schemeClr val="tx2"/>
                </a:solidFill>
              </a:rPr>
            </a:br>
            <a:endParaRPr lang="ja-JP" altLang="en-US" sz="4400" dirty="0">
              <a:solidFill>
                <a:schemeClr val="tx2"/>
              </a:solidFill>
            </a:endParaRPr>
          </a:p>
        </p:txBody>
      </p:sp>
      <p:sp>
        <p:nvSpPr>
          <p:cNvPr id="7" name="コンテンツ プレースホルダー 6"/>
          <p:cNvSpPr txBox="1">
            <a:spLocks/>
          </p:cNvSpPr>
          <p:nvPr/>
        </p:nvSpPr>
        <p:spPr>
          <a:xfrm>
            <a:off x="457200" y="1268760"/>
            <a:ext cx="8229600" cy="4813995"/>
          </a:xfrm>
          <a:prstGeom prst="rect">
            <a:avLst/>
          </a:prstGeom>
        </p:spPr>
        <p:txBody>
          <a:bodyPr>
            <a:noAutofit/>
          </a:bodyPr>
          <a:lstStyle>
            <a:lvl1pPr marL="342900" indent="-342900" algn="l" defTabSz="914400" rtl="0" eaLnBrk="1" latinLnBrk="0" hangingPunct="1">
              <a:spcBef>
                <a:spcPct val="20000"/>
              </a:spcBef>
              <a:buClr>
                <a:schemeClr val="tx2"/>
              </a:buClr>
              <a:buFont typeface="Wingdings" panose="05000000000000000000"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anose="05000000000000000000"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anose="05000000000000000000"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anose="05000000000000000000"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800" dirty="0" smtClean="0"/>
              <a:t>民法の入門書（</a:t>
            </a:r>
            <a:r>
              <a:rPr lang="en-US" altLang="ja-JP" sz="1800" dirty="0" smtClean="0"/>
              <a:t>DVD</a:t>
            </a:r>
            <a:r>
              <a:rPr lang="ja-JP" altLang="en-US" sz="1800" dirty="0" smtClean="0"/>
              <a:t>付）</a:t>
            </a:r>
            <a:endParaRPr lang="en-US" altLang="ja-JP" sz="1800" dirty="0" smtClean="0"/>
          </a:p>
          <a:p>
            <a:pPr lvl="1"/>
            <a:r>
              <a:rPr lang="ja-JP" altLang="en-US" sz="1600" dirty="0" smtClean="0"/>
              <a:t>加賀山茂</a:t>
            </a:r>
            <a:r>
              <a:rPr lang="en-US" altLang="ja-JP" sz="1600" dirty="0" smtClean="0"/>
              <a:t>『</a:t>
            </a:r>
            <a:r>
              <a:rPr lang="ja-JP" altLang="en-US" sz="1600" dirty="0" smtClean="0"/>
              <a:t>民法入門・担保法革命</a:t>
            </a:r>
            <a:r>
              <a:rPr lang="en-US" altLang="ja-JP" sz="1600" dirty="0" smtClean="0"/>
              <a:t>』</a:t>
            </a:r>
            <a:r>
              <a:rPr lang="ja-JP" altLang="en-US" sz="1600" dirty="0" smtClean="0"/>
              <a:t>信山社（</a:t>
            </a:r>
            <a:r>
              <a:rPr lang="en-US" altLang="ja-JP" sz="1600" dirty="0" smtClean="0"/>
              <a:t>2013</a:t>
            </a:r>
            <a:r>
              <a:rPr lang="ja-JP" altLang="en-US" sz="1600" dirty="0" smtClean="0"/>
              <a:t>）</a:t>
            </a:r>
          </a:p>
          <a:p>
            <a:r>
              <a:rPr lang="ja-JP" altLang="en-US" sz="1800" dirty="0" smtClean="0"/>
              <a:t>民法（財産法）全体を理解する上での助</a:t>
            </a:r>
            <a:r>
              <a:rPr lang="ja-JP" altLang="en-US" sz="1800" dirty="0" err="1" smtClean="0"/>
              <a:t>っ</a:t>
            </a:r>
            <a:r>
              <a:rPr lang="ja-JP" altLang="en-US" sz="1800" dirty="0" smtClean="0"/>
              <a:t>人</a:t>
            </a:r>
            <a:endParaRPr lang="en-US" altLang="ja-JP" sz="1800" dirty="0" smtClean="0"/>
          </a:p>
          <a:p>
            <a:pPr lvl="1"/>
            <a:r>
              <a:rPr lang="ja-JP" altLang="en-US" sz="1600" dirty="0" smtClean="0"/>
              <a:t>我妻栄</a:t>
            </a:r>
            <a:r>
              <a:rPr lang="en-US" altLang="ja-JP" sz="1600" dirty="0" smtClean="0"/>
              <a:t>=</a:t>
            </a:r>
            <a:r>
              <a:rPr lang="ja-JP" altLang="en-US" sz="1600" dirty="0" smtClean="0"/>
              <a:t>有泉亨</a:t>
            </a:r>
            <a:r>
              <a:rPr lang="en-US" altLang="ja-JP" sz="1600" dirty="0" smtClean="0"/>
              <a:t>『</a:t>
            </a:r>
            <a:r>
              <a:rPr lang="ja-JP" altLang="en-US" sz="1600" dirty="0" smtClean="0"/>
              <a:t>コンメンタール民法</a:t>
            </a:r>
            <a:r>
              <a:rPr lang="en-US" altLang="ja-JP" sz="1600" dirty="0" smtClean="0"/>
              <a:t>』〔</a:t>
            </a:r>
            <a:r>
              <a:rPr lang="ja-JP" altLang="en-US" sz="1600" dirty="0" smtClean="0"/>
              <a:t>第</a:t>
            </a:r>
            <a:r>
              <a:rPr lang="en-US" altLang="ja-JP" sz="1600" dirty="0" smtClean="0"/>
              <a:t>3</a:t>
            </a:r>
            <a:r>
              <a:rPr lang="ja-JP" altLang="en-US" sz="1600" dirty="0" smtClean="0"/>
              <a:t>版</a:t>
            </a:r>
            <a:r>
              <a:rPr lang="en-US" altLang="ja-JP" sz="1600" dirty="0" smtClean="0"/>
              <a:t>〕</a:t>
            </a:r>
            <a:r>
              <a:rPr lang="ja-JP" altLang="en-US" sz="1600" dirty="0" smtClean="0"/>
              <a:t>日本評論社（</a:t>
            </a:r>
            <a:r>
              <a:rPr lang="en-US" altLang="ja-JP" sz="1600" dirty="0" smtClean="0"/>
              <a:t>2013</a:t>
            </a:r>
            <a:r>
              <a:rPr lang="ja-JP" altLang="en-US" sz="1600" dirty="0" smtClean="0"/>
              <a:t>）</a:t>
            </a:r>
            <a:endParaRPr lang="en-US" altLang="ja-JP" sz="1600" dirty="0" smtClean="0"/>
          </a:p>
          <a:p>
            <a:pPr lvl="1"/>
            <a:r>
              <a:rPr lang="ja-JP" altLang="en-US" sz="1600" dirty="0" smtClean="0"/>
              <a:t>金子</a:t>
            </a:r>
            <a:r>
              <a:rPr lang="en-US" altLang="ja-JP" sz="1600" dirty="0" smtClean="0"/>
              <a:t>=</a:t>
            </a:r>
            <a:r>
              <a:rPr lang="ja-JP" altLang="en-US" sz="1600" dirty="0" smtClean="0"/>
              <a:t>新堂</a:t>
            </a:r>
            <a:r>
              <a:rPr lang="en-US" altLang="ja-JP" sz="1600" dirty="0" smtClean="0"/>
              <a:t>=</a:t>
            </a:r>
            <a:r>
              <a:rPr lang="ja-JP" altLang="en-US" sz="1600" dirty="0" smtClean="0"/>
              <a:t>平井編</a:t>
            </a:r>
            <a:r>
              <a:rPr lang="en-US" altLang="ja-JP" sz="1600" dirty="0" smtClean="0"/>
              <a:t>『</a:t>
            </a:r>
            <a:r>
              <a:rPr lang="ja-JP" altLang="en-US" sz="1600" b="1" dirty="0" smtClean="0">
                <a:solidFill>
                  <a:schemeClr val="tx2"/>
                </a:solidFill>
              </a:rPr>
              <a:t>法律学小辞典</a:t>
            </a:r>
            <a:r>
              <a:rPr lang="en-US" altLang="ja-JP" sz="1600" dirty="0" smtClean="0"/>
              <a:t>』</a:t>
            </a:r>
            <a:r>
              <a:rPr lang="ja-JP" altLang="en-US" sz="1600" dirty="0" smtClean="0"/>
              <a:t>有斐閣（</a:t>
            </a:r>
            <a:r>
              <a:rPr lang="en-US" altLang="ja-JP" sz="1600" dirty="0" smtClean="0"/>
              <a:t>2008</a:t>
            </a:r>
            <a:r>
              <a:rPr lang="ja-JP" altLang="en-US" sz="1600" dirty="0" smtClean="0"/>
              <a:t>）</a:t>
            </a:r>
            <a:endParaRPr lang="en-US" altLang="ja-JP" sz="1600" dirty="0" smtClean="0"/>
          </a:p>
          <a:p>
            <a:r>
              <a:rPr lang="ja-JP" altLang="en-US" sz="1800" dirty="0" smtClean="0"/>
              <a:t>契約法全体についての概説書</a:t>
            </a:r>
            <a:endParaRPr lang="en-US" altLang="ja-JP" sz="1800" dirty="0" smtClean="0"/>
          </a:p>
          <a:p>
            <a:pPr lvl="1"/>
            <a:r>
              <a:rPr lang="ja-JP" altLang="en-US" sz="1600" dirty="0" smtClean="0"/>
              <a:t>加賀山茂</a:t>
            </a:r>
            <a:r>
              <a:rPr lang="en-US" altLang="ja-JP" sz="1600" dirty="0" smtClean="0"/>
              <a:t>『</a:t>
            </a:r>
            <a:r>
              <a:rPr lang="ja-JP" altLang="en-US" sz="1600" dirty="0" smtClean="0"/>
              <a:t>契約法講義</a:t>
            </a:r>
            <a:r>
              <a:rPr lang="en-US" altLang="ja-JP" sz="1600" dirty="0" smtClean="0"/>
              <a:t>』</a:t>
            </a:r>
            <a:r>
              <a:rPr lang="ja-JP" altLang="en-US" sz="1600" dirty="0" smtClean="0"/>
              <a:t>日本評論社（</a:t>
            </a:r>
            <a:r>
              <a:rPr lang="en-US" altLang="ja-JP" sz="1600" dirty="0" smtClean="0"/>
              <a:t>2009</a:t>
            </a:r>
            <a:r>
              <a:rPr lang="ja-JP" altLang="en-US" sz="1600" dirty="0" smtClean="0"/>
              <a:t>）</a:t>
            </a:r>
            <a:endParaRPr lang="en-US" altLang="ja-JP" sz="1600" dirty="0" smtClean="0"/>
          </a:p>
          <a:p>
            <a:r>
              <a:rPr lang="ja-JP" altLang="en-US" sz="1800" dirty="0" smtClean="0"/>
              <a:t>債権総論の優れた教科書</a:t>
            </a:r>
            <a:endParaRPr lang="en-US" altLang="ja-JP" sz="1800" dirty="0" smtClean="0"/>
          </a:p>
          <a:p>
            <a:pPr lvl="1"/>
            <a:r>
              <a:rPr lang="ja-JP" altLang="en-US" sz="1600" dirty="0" smtClean="0"/>
              <a:t>平井宜雄</a:t>
            </a:r>
            <a:r>
              <a:rPr lang="en-US" altLang="ja-JP" sz="1600" dirty="0" smtClean="0"/>
              <a:t>『</a:t>
            </a:r>
            <a:r>
              <a:rPr lang="ja-JP" altLang="en-US" sz="1600" dirty="0" smtClean="0"/>
              <a:t>債権総論</a:t>
            </a:r>
            <a:r>
              <a:rPr lang="en-US" altLang="ja-JP" sz="1600" dirty="0" smtClean="0"/>
              <a:t>』 〔</a:t>
            </a:r>
            <a:r>
              <a:rPr lang="ja-JP" altLang="en-US" sz="1600" dirty="0" smtClean="0"/>
              <a:t>第</a:t>
            </a:r>
            <a:r>
              <a:rPr lang="en-US" altLang="ja-JP" sz="1600" dirty="0" smtClean="0"/>
              <a:t>2</a:t>
            </a:r>
            <a:r>
              <a:rPr lang="ja-JP" altLang="en-US" sz="1600" dirty="0" smtClean="0"/>
              <a:t>版</a:t>
            </a:r>
            <a:r>
              <a:rPr lang="en-US" altLang="ja-JP" sz="1600" dirty="0" smtClean="0"/>
              <a:t>〕</a:t>
            </a:r>
            <a:r>
              <a:rPr lang="ja-JP" altLang="en-US" sz="1600" dirty="0" smtClean="0"/>
              <a:t>弘文堂（</a:t>
            </a:r>
            <a:r>
              <a:rPr lang="en-US" altLang="ja-JP" sz="1600" dirty="0" smtClean="0"/>
              <a:t>1994</a:t>
            </a:r>
            <a:r>
              <a:rPr lang="ja-JP" altLang="en-US" sz="1600" dirty="0" smtClean="0"/>
              <a:t>）</a:t>
            </a:r>
          </a:p>
          <a:p>
            <a:r>
              <a:rPr lang="ja-JP" altLang="en-US" sz="1800" dirty="0" smtClean="0"/>
              <a:t>債務不履行に関する文献</a:t>
            </a:r>
            <a:endParaRPr lang="en-US" altLang="ja-JP" sz="1600" dirty="0" smtClean="0"/>
          </a:p>
          <a:p>
            <a:pPr lvl="1"/>
            <a:r>
              <a:rPr lang="ja-JP" altLang="en-US" sz="1600" dirty="0" smtClean="0"/>
              <a:t>平井宜雄</a:t>
            </a:r>
            <a:r>
              <a:rPr lang="en-US" altLang="ja-JP" sz="1600" dirty="0" smtClean="0"/>
              <a:t>『</a:t>
            </a:r>
            <a:r>
              <a:rPr lang="ja-JP" altLang="en-US" sz="1600" dirty="0" smtClean="0"/>
              <a:t>損害賠償法の理論</a:t>
            </a:r>
            <a:r>
              <a:rPr lang="en-US" altLang="ja-JP" sz="1600" dirty="0" smtClean="0"/>
              <a:t>』</a:t>
            </a:r>
            <a:r>
              <a:rPr lang="ja-JP" altLang="en-US" sz="1600" dirty="0" smtClean="0"/>
              <a:t>東京大学出版会（</a:t>
            </a:r>
            <a:r>
              <a:rPr lang="en-US" altLang="ja-JP" sz="1600" dirty="0" smtClean="0"/>
              <a:t>1971</a:t>
            </a:r>
            <a:r>
              <a:rPr lang="ja-JP" altLang="en-US" sz="1600" dirty="0" smtClean="0"/>
              <a:t>）</a:t>
            </a:r>
            <a:endParaRPr lang="en-US" altLang="ja-JP" sz="1600" dirty="0" smtClean="0"/>
          </a:p>
          <a:p>
            <a:pPr lvl="1"/>
            <a:r>
              <a:rPr lang="ja-JP" altLang="en-US" sz="1600" dirty="0" smtClean="0"/>
              <a:t>浜上則雄「損害賠償における</a:t>
            </a:r>
            <a:r>
              <a:rPr lang="en-US" altLang="ja-JP" sz="1600" dirty="0" smtClean="0"/>
              <a:t>『</a:t>
            </a:r>
            <a:r>
              <a:rPr lang="ja-JP" altLang="en-US" sz="1600" dirty="0" smtClean="0"/>
              <a:t>保証理論</a:t>
            </a:r>
            <a:r>
              <a:rPr lang="en-US" altLang="ja-JP" sz="1600" dirty="0" smtClean="0"/>
              <a:t>』</a:t>
            </a:r>
            <a:r>
              <a:rPr lang="ja-JP" altLang="en-US" sz="1600" dirty="0" smtClean="0"/>
              <a:t>と</a:t>
            </a:r>
            <a:r>
              <a:rPr lang="en-US" altLang="ja-JP" sz="1600" dirty="0" smtClean="0"/>
              <a:t>『</a:t>
            </a:r>
            <a:r>
              <a:rPr lang="ja-JP" altLang="en-US" sz="1600" dirty="0" smtClean="0"/>
              <a:t>部分的因果関係の理論</a:t>
            </a:r>
            <a:r>
              <a:rPr lang="en-US" altLang="ja-JP" sz="1600" dirty="0" smtClean="0"/>
              <a:t>』</a:t>
            </a:r>
            <a:r>
              <a:rPr lang="ja-JP" altLang="en-US" sz="1600" dirty="0" smtClean="0"/>
              <a:t>」（</a:t>
            </a:r>
            <a:r>
              <a:rPr lang="en-US" altLang="ja-JP" sz="1600" dirty="0" smtClean="0"/>
              <a:t>1</a:t>
            </a:r>
            <a:r>
              <a:rPr lang="ja-JP" altLang="en-US" sz="1600" dirty="0" smtClean="0"/>
              <a:t>）（</a:t>
            </a:r>
            <a:r>
              <a:rPr lang="en-US" altLang="ja-JP" sz="1600" dirty="0" smtClean="0"/>
              <a:t>2</a:t>
            </a:r>
            <a:r>
              <a:rPr lang="ja-JP" altLang="en-US" sz="1600" dirty="0" smtClean="0"/>
              <a:t>・完）民商</a:t>
            </a:r>
            <a:r>
              <a:rPr lang="en-US" altLang="ja-JP" sz="1600" dirty="0" smtClean="0"/>
              <a:t>66</a:t>
            </a:r>
            <a:r>
              <a:rPr lang="ja-JP" altLang="en-US" sz="1600" dirty="0" smtClean="0"/>
              <a:t>巻</a:t>
            </a:r>
            <a:r>
              <a:rPr lang="en-US" altLang="ja-JP" sz="1600" dirty="0" smtClean="0"/>
              <a:t>4</a:t>
            </a:r>
            <a:r>
              <a:rPr lang="ja-JP" altLang="en-US" sz="1600" dirty="0" smtClean="0"/>
              <a:t>号（</a:t>
            </a:r>
            <a:r>
              <a:rPr lang="en-US" altLang="ja-JP" sz="1600" dirty="0" smtClean="0"/>
              <a:t>1972</a:t>
            </a:r>
            <a:r>
              <a:rPr lang="ja-JP" altLang="en-US" sz="1600" dirty="0" smtClean="0"/>
              <a:t>）</a:t>
            </a:r>
            <a:r>
              <a:rPr lang="en-US" altLang="ja-JP" sz="1600" dirty="0" smtClean="0"/>
              <a:t>3-33</a:t>
            </a:r>
            <a:r>
              <a:rPr lang="ja-JP" altLang="en-US" sz="1600" dirty="0" smtClean="0"/>
              <a:t>頁</a:t>
            </a:r>
            <a:r>
              <a:rPr lang="en-US" altLang="ja-JP" sz="1600" dirty="0" smtClean="0"/>
              <a:t>, 66</a:t>
            </a:r>
            <a:r>
              <a:rPr lang="ja-JP" altLang="en-US" sz="1600" dirty="0" smtClean="0"/>
              <a:t>巻</a:t>
            </a:r>
            <a:r>
              <a:rPr lang="en-US" altLang="ja-JP" sz="1600" dirty="0" smtClean="0"/>
              <a:t>5</a:t>
            </a:r>
            <a:r>
              <a:rPr lang="ja-JP" altLang="en-US" sz="1600" dirty="0" smtClean="0"/>
              <a:t>号</a:t>
            </a:r>
            <a:r>
              <a:rPr lang="en-US" altLang="ja-JP" sz="1600" dirty="0" smtClean="0"/>
              <a:t>35-65</a:t>
            </a:r>
            <a:r>
              <a:rPr lang="ja-JP" altLang="en-US" sz="1600" dirty="0" smtClean="0"/>
              <a:t>頁</a:t>
            </a:r>
            <a:endParaRPr lang="en-US" altLang="ja-JP" sz="1600" dirty="0" smtClean="0"/>
          </a:p>
          <a:p>
            <a:r>
              <a:rPr lang="ja-JP" altLang="en-US" sz="1800" dirty="0" smtClean="0"/>
              <a:t>債権者代位権・直接訴権，詐害行為取消権，連帯債務，保証の文献</a:t>
            </a:r>
            <a:endParaRPr lang="en-US" altLang="ja-JP" sz="1800" dirty="0" smtClean="0"/>
          </a:p>
          <a:p>
            <a:pPr lvl="1"/>
            <a:r>
              <a:rPr lang="ja-JP" altLang="en-US" sz="1600" dirty="0" smtClean="0"/>
              <a:t>加賀山茂</a:t>
            </a:r>
            <a:r>
              <a:rPr lang="en-US" altLang="ja-JP" sz="1600" dirty="0" smtClean="0"/>
              <a:t>『</a:t>
            </a:r>
            <a:r>
              <a:rPr lang="ja-JP" altLang="en-US" sz="1600" dirty="0" smtClean="0"/>
              <a:t>債権</a:t>
            </a:r>
            <a:r>
              <a:rPr lang="ja-JP" altLang="en-US" sz="1600" dirty="0"/>
              <a:t>担保法</a:t>
            </a:r>
            <a:r>
              <a:rPr lang="ja-JP" altLang="en-US" sz="1600" dirty="0" smtClean="0"/>
              <a:t>講義</a:t>
            </a:r>
            <a:r>
              <a:rPr lang="en-US" altLang="ja-JP" sz="1600" dirty="0" smtClean="0"/>
              <a:t>』</a:t>
            </a:r>
            <a:r>
              <a:rPr lang="ja-JP" altLang="en-US" sz="1600" dirty="0" smtClean="0"/>
              <a:t>日本評論社（</a:t>
            </a:r>
            <a:r>
              <a:rPr lang="en-US" altLang="ja-JP" sz="1600" dirty="0" smtClean="0"/>
              <a:t>2011</a:t>
            </a:r>
            <a:r>
              <a:rPr lang="ja-JP" altLang="en-US" sz="1600" dirty="0" smtClean="0"/>
              <a:t>）</a:t>
            </a:r>
            <a:endParaRPr lang="en-US" altLang="ja-JP" sz="1600" dirty="0" smtClean="0"/>
          </a:p>
        </p:txBody>
      </p:sp>
    </p:spTree>
    <p:extLst>
      <p:ext uri="{BB962C8B-B14F-4D97-AF65-F5344CB8AC3E}">
        <p14:creationId xmlns:p14="http://schemas.microsoft.com/office/powerpoint/2010/main" val="977920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1" fill="hold" grpId="0" nodeType="withEffect">
                                  <p:stCondLst>
                                    <p:cond delay="0"/>
                                  </p:stCondLst>
                                  <p:childTnLst>
                                    <p:anim calcmode="lin" valueType="num">
                                      <p:cBhvr additive="base">
                                        <p:cTn id="6" dur="10000"/>
                                        <p:tgtEl>
                                          <p:spTgt spid="6"/>
                                        </p:tgtEl>
                                        <p:attrNameLst>
                                          <p:attrName>ppt_x</p:attrName>
                                        </p:attrNameLst>
                                      </p:cBhvr>
                                      <p:tavLst>
                                        <p:tav tm="0">
                                          <p:val>
                                            <p:strVal val="ppt_x"/>
                                          </p:val>
                                        </p:tav>
                                        <p:tav tm="100000">
                                          <p:val>
                                            <p:strVal val="ppt_x"/>
                                          </p:val>
                                        </p:tav>
                                      </p:tavLst>
                                    </p:anim>
                                    <p:anim calcmode="lin" valueType="num">
                                      <p:cBhvr additive="base">
                                        <p:cTn id="7" dur="10000"/>
                                        <p:tgtEl>
                                          <p:spTgt spid="6"/>
                                        </p:tgtEl>
                                        <p:attrNameLst>
                                          <p:attrName>ppt_y</p:attrName>
                                        </p:attrNameLst>
                                      </p:cBhvr>
                                      <p:tavLst>
                                        <p:tav tm="0">
                                          <p:val>
                                            <p:strVal val="ppt_y"/>
                                          </p:val>
                                        </p:tav>
                                        <p:tav tm="100000">
                                          <p:val>
                                            <p:strVal val="0-ppt_h/2"/>
                                          </p:val>
                                        </p:tav>
                                      </p:tavLst>
                                    </p:anim>
                                    <p:set>
                                      <p:cBhvr>
                                        <p:cTn id="8" dur="1" fill="hold">
                                          <p:stCondLst>
                                            <p:cond delay="9999"/>
                                          </p:stCondLst>
                                        </p:cTn>
                                        <p:tgtEl>
                                          <p:spTgt spid="6"/>
                                        </p:tgtEl>
                                        <p:attrNameLst>
                                          <p:attrName>style.visibility</p:attrName>
                                        </p:attrNameLst>
                                      </p:cBhvr>
                                      <p:to>
                                        <p:strVal val="hidden"/>
                                      </p:to>
                                    </p:set>
                                  </p:childTnLst>
                                </p:cTn>
                              </p:par>
                            </p:childTnLst>
                          </p:cTn>
                        </p:par>
                        <p:par>
                          <p:cTn id="9" fill="hold">
                            <p:stCondLst>
                              <p:cond delay="10000"/>
                            </p:stCondLst>
                            <p:childTnLst>
                              <p:par>
                                <p:cTn id="10" presetID="16" presetClass="entr" presetSubtype="37"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outVertical)">
                                      <p:cBhvr>
                                        <p:cTn id="12" dur="1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fade">
                                      <p:cBhvr>
                                        <p:cTn id="17" dur="1000"/>
                                        <p:tgtEl>
                                          <p:spTgt spid="7">
                                            <p:txEl>
                                              <p:pRg st="0" end="0"/>
                                            </p:txEl>
                                          </p:spTgt>
                                        </p:tgtEl>
                                      </p:cBhvr>
                                    </p:animEffect>
                                    <p:anim calcmode="lin" valueType="num">
                                      <p:cBhvr>
                                        <p:cTn id="1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42" presetClass="entr" presetSubtype="0" fill="hold" grpId="0" nodeType="after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fade">
                                      <p:cBhvr>
                                        <p:cTn id="23" dur="1000"/>
                                        <p:tgtEl>
                                          <p:spTgt spid="7">
                                            <p:txEl>
                                              <p:pRg st="1" end="1"/>
                                            </p:txEl>
                                          </p:spTgt>
                                        </p:tgtEl>
                                      </p:cBhvr>
                                    </p:animEffect>
                                    <p:anim calcmode="lin" valueType="num">
                                      <p:cBhvr>
                                        <p:cTn id="24"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animEffect transition="in" filter="fade">
                                      <p:cBhvr>
                                        <p:cTn id="30" dur="1000"/>
                                        <p:tgtEl>
                                          <p:spTgt spid="7">
                                            <p:txEl>
                                              <p:pRg st="2" end="2"/>
                                            </p:txEl>
                                          </p:spTgt>
                                        </p:tgtEl>
                                      </p:cBhvr>
                                    </p:animEffect>
                                    <p:anim calcmode="lin" valueType="num">
                                      <p:cBhvr>
                                        <p:cTn id="31"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par>
                          <p:cTn id="33" fill="hold">
                            <p:stCondLst>
                              <p:cond delay="1000"/>
                            </p:stCondLst>
                            <p:childTnLst>
                              <p:par>
                                <p:cTn id="34" presetID="42" presetClass="entr" presetSubtype="0" fill="hold" grpId="0" nodeType="afterEffect">
                                  <p:stCondLst>
                                    <p:cond delay="0"/>
                                  </p:stCondLst>
                                  <p:childTnLst>
                                    <p:set>
                                      <p:cBhvr>
                                        <p:cTn id="35" dur="1" fill="hold">
                                          <p:stCondLst>
                                            <p:cond delay="0"/>
                                          </p:stCondLst>
                                        </p:cTn>
                                        <p:tgtEl>
                                          <p:spTgt spid="7">
                                            <p:txEl>
                                              <p:pRg st="3" end="3"/>
                                            </p:txEl>
                                          </p:spTgt>
                                        </p:tgtEl>
                                        <p:attrNameLst>
                                          <p:attrName>style.visibility</p:attrName>
                                        </p:attrNameLst>
                                      </p:cBhvr>
                                      <p:to>
                                        <p:strVal val="visible"/>
                                      </p:to>
                                    </p:set>
                                    <p:animEffect transition="in" filter="fade">
                                      <p:cBhvr>
                                        <p:cTn id="36" dur="1000"/>
                                        <p:tgtEl>
                                          <p:spTgt spid="7">
                                            <p:txEl>
                                              <p:pRg st="3" end="3"/>
                                            </p:txEl>
                                          </p:spTgt>
                                        </p:tgtEl>
                                      </p:cBhvr>
                                    </p:animEffect>
                                    <p:anim calcmode="lin" valueType="num">
                                      <p:cBhvr>
                                        <p:cTn id="37"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par>
                          <p:cTn id="39" fill="hold">
                            <p:stCondLst>
                              <p:cond delay="2000"/>
                            </p:stCondLst>
                            <p:childTnLst>
                              <p:par>
                                <p:cTn id="40" presetID="42" presetClass="entr" presetSubtype="0" fill="hold" grpId="0" nodeType="afterEffect">
                                  <p:stCondLst>
                                    <p:cond delay="0"/>
                                  </p:stCondLst>
                                  <p:childTnLst>
                                    <p:set>
                                      <p:cBhvr>
                                        <p:cTn id="41" dur="1" fill="hold">
                                          <p:stCondLst>
                                            <p:cond delay="0"/>
                                          </p:stCondLst>
                                        </p:cTn>
                                        <p:tgtEl>
                                          <p:spTgt spid="7">
                                            <p:txEl>
                                              <p:pRg st="4" end="4"/>
                                            </p:txEl>
                                          </p:spTgt>
                                        </p:tgtEl>
                                        <p:attrNameLst>
                                          <p:attrName>style.visibility</p:attrName>
                                        </p:attrNameLst>
                                      </p:cBhvr>
                                      <p:to>
                                        <p:strVal val="visible"/>
                                      </p:to>
                                    </p:set>
                                    <p:animEffect transition="in" filter="fade">
                                      <p:cBhvr>
                                        <p:cTn id="42" dur="1000"/>
                                        <p:tgtEl>
                                          <p:spTgt spid="7">
                                            <p:txEl>
                                              <p:pRg st="4" end="4"/>
                                            </p:txEl>
                                          </p:spTgt>
                                        </p:tgtEl>
                                      </p:cBhvr>
                                    </p:animEffect>
                                    <p:anim calcmode="lin" valueType="num">
                                      <p:cBhvr>
                                        <p:cTn id="43"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xEl>
                                              <p:pRg st="5" end="5"/>
                                            </p:txEl>
                                          </p:spTgt>
                                        </p:tgtEl>
                                        <p:attrNameLst>
                                          <p:attrName>style.visibility</p:attrName>
                                        </p:attrNameLst>
                                      </p:cBhvr>
                                      <p:to>
                                        <p:strVal val="visible"/>
                                      </p:to>
                                    </p:set>
                                    <p:animEffect transition="in" filter="fade">
                                      <p:cBhvr>
                                        <p:cTn id="49" dur="1000"/>
                                        <p:tgtEl>
                                          <p:spTgt spid="7">
                                            <p:txEl>
                                              <p:pRg st="5" end="5"/>
                                            </p:txEl>
                                          </p:spTgt>
                                        </p:tgtEl>
                                      </p:cBhvr>
                                    </p:animEffect>
                                    <p:anim calcmode="lin" valueType="num">
                                      <p:cBhvr>
                                        <p:cTn id="50"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par>
                          <p:cTn id="52" fill="hold">
                            <p:stCondLst>
                              <p:cond delay="1000"/>
                            </p:stCondLst>
                            <p:childTnLst>
                              <p:par>
                                <p:cTn id="53" presetID="42" presetClass="entr" presetSubtype="0" fill="hold" grpId="0" nodeType="afterEffect">
                                  <p:stCondLst>
                                    <p:cond delay="0"/>
                                  </p:stCondLst>
                                  <p:childTnLst>
                                    <p:set>
                                      <p:cBhvr>
                                        <p:cTn id="54" dur="1" fill="hold">
                                          <p:stCondLst>
                                            <p:cond delay="0"/>
                                          </p:stCondLst>
                                        </p:cTn>
                                        <p:tgtEl>
                                          <p:spTgt spid="7">
                                            <p:txEl>
                                              <p:pRg st="6" end="6"/>
                                            </p:txEl>
                                          </p:spTgt>
                                        </p:tgtEl>
                                        <p:attrNameLst>
                                          <p:attrName>style.visibility</p:attrName>
                                        </p:attrNameLst>
                                      </p:cBhvr>
                                      <p:to>
                                        <p:strVal val="visible"/>
                                      </p:to>
                                    </p:set>
                                    <p:animEffect transition="in" filter="fade">
                                      <p:cBhvr>
                                        <p:cTn id="55" dur="1000"/>
                                        <p:tgtEl>
                                          <p:spTgt spid="7">
                                            <p:txEl>
                                              <p:pRg st="6" end="6"/>
                                            </p:txEl>
                                          </p:spTgt>
                                        </p:tgtEl>
                                      </p:cBhvr>
                                    </p:animEffect>
                                    <p:anim calcmode="lin" valueType="num">
                                      <p:cBhvr>
                                        <p:cTn id="56"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7">
                                            <p:txEl>
                                              <p:pRg st="7" end="7"/>
                                            </p:txEl>
                                          </p:spTgt>
                                        </p:tgtEl>
                                        <p:attrNameLst>
                                          <p:attrName>style.visibility</p:attrName>
                                        </p:attrNameLst>
                                      </p:cBhvr>
                                      <p:to>
                                        <p:strVal val="visible"/>
                                      </p:to>
                                    </p:set>
                                    <p:animEffect transition="in" filter="fade">
                                      <p:cBhvr>
                                        <p:cTn id="62" dur="1000"/>
                                        <p:tgtEl>
                                          <p:spTgt spid="7">
                                            <p:txEl>
                                              <p:pRg st="7" end="7"/>
                                            </p:txEl>
                                          </p:spTgt>
                                        </p:tgtEl>
                                      </p:cBhvr>
                                    </p:animEffect>
                                    <p:anim calcmode="lin" valueType="num">
                                      <p:cBhvr>
                                        <p:cTn id="63"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par>
                          <p:cTn id="65" fill="hold">
                            <p:stCondLst>
                              <p:cond delay="1000"/>
                            </p:stCondLst>
                            <p:childTnLst>
                              <p:par>
                                <p:cTn id="66" presetID="42" presetClass="entr" presetSubtype="0" fill="hold" grpId="0" nodeType="afterEffect">
                                  <p:stCondLst>
                                    <p:cond delay="0"/>
                                  </p:stCondLst>
                                  <p:childTnLst>
                                    <p:set>
                                      <p:cBhvr>
                                        <p:cTn id="67" dur="1" fill="hold">
                                          <p:stCondLst>
                                            <p:cond delay="0"/>
                                          </p:stCondLst>
                                        </p:cTn>
                                        <p:tgtEl>
                                          <p:spTgt spid="7">
                                            <p:txEl>
                                              <p:pRg st="8" end="8"/>
                                            </p:txEl>
                                          </p:spTgt>
                                        </p:tgtEl>
                                        <p:attrNameLst>
                                          <p:attrName>style.visibility</p:attrName>
                                        </p:attrNameLst>
                                      </p:cBhvr>
                                      <p:to>
                                        <p:strVal val="visible"/>
                                      </p:to>
                                    </p:set>
                                    <p:animEffect transition="in" filter="fade">
                                      <p:cBhvr>
                                        <p:cTn id="68" dur="1000"/>
                                        <p:tgtEl>
                                          <p:spTgt spid="7">
                                            <p:txEl>
                                              <p:pRg st="8" end="8"/>
                                            </p:txEl>
                                          </p:spTgt>
                                        </p:tgtEl>
                                      </p:cBhvr>
                                    </p:animEffect>
                                    <p:anim calcmode="lin" valueType="num">
                                      <p:cBhvr>
                                        <p:cTn id="69"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70"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7">
                                            <p:txEl>
                                              <p:pRg st="9" end="9"/>
                                            </p:txEl>
                                          </p:spTgt>
                                        </p:tgtEl>
                                        <p:attrNameLst>
                                          <p:attrName>style.visibility</p:attrName>
                                        </p:attrNameLst>
                                      </p:cBhvr>
                                      <p:to>
                                        <p:strVal val="visible"/>
                                      </p:to>
                                    </p:set>
                                    <p:animEffect transition="in" filter="fade">
                                      <p:cBhvr>
                                        <p:cTn id="75" dur="1000"/>
                                        <p:tgtEl>
                                          <p:spTgt spid="7">
                                            <p:txEl>
                                              <p:pRg st="9" end="9"/>
                                            </p:txEl>
                                          </p:spTgt>
                                        </p:tgtEl>
                                      </p:cBhvr>
                                    </p:animEffect>
                                    <p:anim calcmode="lin" valueType="num">
                                      <p:cBhvr>
                                        <p:cTn id="76"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77"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par>
                          <p:cTn id="78" fill="hold">
                            <p:stCondLst>
                              <p:cond delay="1000"/>
                            </p:stCondLst>
                            <p:childTnLst>
                              <p:par>
                                <p:cTn id="79" presetID="42" presetClass="entr" presetSubtype="0" fill="hold" grpId="0" nodeType="afterEffect">
                                  <p:stCondLst>
                                    <p:cond delay="0"/>
                                  </p:stCondLst>
                                  <p:childTnLst>
                                    <p:set>
                                      <p:cBhvr>
                                        <p:cTn id="80" dur="1" fill="hold">
                                          <p:stCondLst>
                                            <p:cond delay="0"/>
                                          </p:stCondLst>
                                        </p:cTn>
                                        <p:tgtEl>
                                          <p:spTgt spid="7">
                                            <p:txEl>
                                              <p:pRg st="10" end="10"/>
                                            </p:txEl>
                                          </p:spTgt>
                                        </p:tgtEl>
                                        <p:attrNameLst>
                                          <p:attrName>style.visibility</p:attrName>
                                        </p:attrNameLst>
                                      </p:cBhvr>
                                      <p:to>
                                        <p:strVal val="visible"/>
                                      </p:to>
                                    </p:set>
                                    <p:animEffect transition="in" filter="fade">
                                      <p:cBhvr>
                                        <p:cTn id="81" dur="1000"/>
                                        <p:tgtEl>
                                          <p:spTgt spid="7">
                                            <p:txEl>
                                              <p:pRg st="10" end="10"/>
                                            </p:txEl>
                                          </p:spTgt>
                                        </p:tgtEl>
                                      </p:cBhvr>
                                    </p:animEffect>
                                    <p:anim calcmode="lin" valueType="num">
                                      <p:cBhvr>
                                        <p:cTn id="82" dur="1000" fill="hold"/>
                                        <p:tgtEl>
                                          <p:spTgt spid="7">
                                            <p:txEl>
                                              <p:pRg st="10" end="10"/>
                                            </p:txEl>
                                          </p:spTgt>
                                        </p:tgtEl>
                                        <p:attrNameLst>
                                          <p:attrName>ppt_x</p:attrName>
                                        </p:attrNameLst>
                                      </p:cBhvr>
                                      <p:tavLst>
                                        <p:tav tm="0">
                                          <p:val>
                                            <p:strVal val="#ppt_x"/>
                                          </p:val>
                                        </p:tav>
                                        <p:tav tm="100000">
                                          <p:val>
                                            <p:strVal val="#ppt_x"/>
                                          </p:val>
                                        </p:tav>
                                      </p:tavLst>
                                    </p:anim>
                                    <p:anim calcmode="lin" valueType="num">
                                      <p:cBhvr>
                                        <p:cTn id="83" dur="1000" fill="hold"/>
                                        <p:tgtEl>
                                          <p:spTgt spid="7">
                                            <p:txEl>
                                              <p:pRg st="10" end="10"/>
                                            </p:txEl>
                                          </p:spTgt>
                                        </p:tgtEl>
                                        <p:attrNameLst>
                                          <p:attrName>ppt_y</p:attrName>
                                        </p:attrNameLst>
                                      </p:cBhvr>
                                      <p:tavLst>
                                        <p:tav tm="0">
                                          <p:val>
                                            <p:strVal val="#ppt_y+.1"/>
                                          </p:val>
                                        </p:tav>
                                        <p:tav tm="100000">
                                          <p:val>
                                            <p:strVal val="#ppt_y"/>
                                          </p:val>
                                        </p:tav>
                                      </p:tavLst>
                                    </p:anim>
                                  </p:childTnLst>
                                </p:cTn>
                              </p:par>
                            </p:childTnLst>
                          </p:cTn>
                        </p:par>
                        <p:par>
                          <p:cTn id="84" fill="hold">
                            <p:stCondLst>
                              <p:cond delay="2000"/>
                            </p:stCondLst>
                            <p:childTnLst>
                              <p:par>
                                <p:cTn id="85" presetID="42" presetClass="entr" presetSubtype="0" fill="hold" grpId="0" nodeType="afterEffect">
                                  <p:stCondLst>
                                    <p:cond delay="0"/>
                                  </p:stCondLst>
                                  <p:childTnLst>
                                    <p:set>
                                      <p:cBhvr>
                                        <p:cTn id="86" dur="1" fill="hold">
                                          <p:stCondLst>
                                            <p:cond delay="0"/>
                                          </p:stCondLst>
                                        </p:cTn>
                                        <p:tgtEl>
                                          <p:spTgt spid="7">
                                            <p:txEl>
                                              <p:pRg st="11" end="11"/>
                                            </p:txEl>
                                          </p:spTgt>
                                        </p:tgtEl>
                                        <p:attrNameLst>
                                          <p:attrName>style.visibility</p:attrName>
                                        </p:attrNameLst>
                                      </p:cBhvr>
                                      <p:to>
                                        <p:strVal val="visible"/>
                                      </p:to>
                                    </p:set>
                                    <p:animEffect transition="in" filter="fade">
                                      <p:cBhvr>
                                        <p:cTn id="87" dur="1000"/>
                                        <p:tgtEl>
                                          <p:spTgt spid="7">
                                            <p:txEl>
                                              <p:pRg st="11" end="11"/>
                                            </p:txEl>
                                          </p:spTgt>
                                        </p:tgtEl>
                                      </p:cBhvr>
                                    </p:animEffect>
                                    <p:anim calcmode="lin" valueType="num">
                                      <p:cBhvr>
                                        <p:cTn id="88" dur="1000" fill="hold"/>
                                        <p:tgtEl>
                                          <p:spTgt spid="7">
                                            <p:txEl>
                                              <p:pRg st="11" end="11"/>
                                            </p:txEl>
                                          </p:spTgt>
                                        </p:tgtEl>
                                        <p:attrNameLst>
                                          <p:attrName>ppt_x</p:attrName>
                                        </p:attrNameLst>
                                      </p:cBhvr>
                                      <p:tavLst>
                                        <p:tav tm="0">
                                          <p:val>
                                            <p:strVal val="#ppt_x"/>
                                          </p:val>
                                        </p:tav>
                                        <p:tav tm="100000">
                                          <p:val>
                                            <p:strVal val="#ppt_x"/>
                                          </p:val>
                                        </p:tav>
                                      </p:tavLst>
                                    </p:anim>
                                    <p:anim calcmode="lin" valueType="num">
                                      <p:cBhvr>
                                        <p:cTn id="89" dur="1000" fill="hold"/>
                                        <p:tgtEl>
                                          <p:spTgt spid="7">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42" presetClass="entr" presetSubtype="0" fill="hold" grpId="0" nodeType="clickEffect">
                                  <p:stCondLst>
                                    <p:cond delay="0"/>
                                  </p:stCondLst>
                                  <p:childTnLst>
                                    <p:set>
                                      <p:cBhvr>
                                        <p:cTn id="93" dur="1" fill="hold">
                                          <p:stCondLst>
                                            <p:cond delay="0"/>
                                          </p:stCondLst>
                                        </p:cTn>
                                        <p:tgtEl>
                                          <p:spTgt spid="7">
                                            <p:txEl>
                                              <p:pRg st="12" end="12"/>
                                            </p:txEl>
                                          </p:spTgt>
                                        </p:tgtEl>
                                        <p:attrNameLst>
                                          <p:attrName>style.visibility</p:attrName>
                                        </p:attrNameLst>
                                      </p:cBhvr>
                                      <p:to>
                                        <p:strVal val="visible"/>
                                      </p:to>
                                    </p:set>
                                    <p:animEffect transition="in" filter="fade">
                                      <p:cBhvr>
                                        <p:cTn id="94" dur="1000"/>
                                        <p:tgtEl>
                                          <p:spTgt spid="7">
                                            <p:txEl>
                                              <p:pRg st="12" end="12"/>
                                            </p:txEl>
                                          </p:spTgt>
                                        </p:tgtEl>
                                      </p:cBhvr>
                                    </p:animEffect>
                                    <p:anim calcmode="lin" valueType="num">
                                      <p:cBhvr>
                                        <p:cTn id="95" dur="1000" fill="hold"/>
                                        <p:tgtEl>
                                          <p:spTgt spid="7">
                                            <p:txEl>
                                              <p:pRg st="12" end="12"/>
                                            </p:txEl>
                                          </p:spTgt>
                                        </p:tgtEl>
                                        <p:attrNameLst>
                                          <p:attrName>ppt_x</p:attrName>
                                        </p:attrNameLst>
                                      </p:cBhvr>
                                      <p:tavLst>
                                        <p:tav tm="0">
                                          <p:val>
                                            <p:strVal val="#ppt_x"/>
                                          </p:val>
                                        </p:tav>
                                        <p:tav tm="100000">
                                          <p:val>
                                            <p:strVal val="#ppt_x"/>
                                          </p:val>
                                        </p:tav>
                                      </p:tavLst>
                                    </p:anim>
                                    <p:anim calcmode="lin" valueType="num">
                                      <p:cBhvr>
                                        <p:cTn id="96" dur="1000" fill="hold"/>
                                        <p:tgtEl>
                                          <p:spTgt spid="7">
                                            <p:txEl>
                                              <p:pRg st="12" end="12"/>
                                            </p:txEl>
                                          </p:spTgt>
                                        </p:tgtEl>
                                        <p:attrNameLst>
                                          <p:attrName>ppt_y</p:attrName>
                                        </p:attrNameLst>
                                      </p:cBhvr>
                                      <p:tavLst>
                                        <p:tav tm="0">
                                          <p:val>
                                            <p:strVal val="#ppt_y+.1"/>
                                          </p:val>
                                        </p:tav>
                                        <p:tav tm="100000">
                                          <p:val>
                                            <p:strVal val="#ppt_y"/>
                                          </p:val>
                                        </p:tav>
                                      </p:tavLst>
                                    </p:anim>
                                  </p:childTnLst>
                                </p:cTn>
                              </p:par>
                            </p:childTnLst>
                          </p:cTn>
                        </p:par>
                        <p:par>
                          <p:cTn id="97" fill="hold">
                            <p:stCondLst>
                              <p:cond delay="1000"/>
                            </p:stCondLst>
                            <p:childTnLst>
                              <p:par>
                                <p:cTn id="98" presetID="42" presetClass="entr" presetSubtype="0" fill="hold" grpId="0" nodeType="afterEffect">
                                  <p:stCondLst>
                                    <p:cond delay="0"/>
                                  </p:stCondLst>
                                  <p:childTnLst>
                                    <p:set>
                                      <p:cBhvr>
                                        <p:cTn id="99" dur="1" fill="hold">
                                          <p:stCondLst>
                                            <p:cond delay="0"/>
                                          </p:stCondLst>
                                        </p:cTn>
                                        <p:tgtEl>
                                          <p:spTgt spid="7">
                                            <p:txEl>
                                              <p:pRg st="13" end="13"/>
                                            </p:txEl>
                                          </p:spTgt>
                                        </p:tgtEl>
                                        <p:attrNameLst>
                                          <p:attrName>style.visibility</p:attrName>
                                        </p:attrNameLst>
                                      </p:cBhvr>
                                      <p:to>
                                        <p:strVal val="visible"/>
                                      </p:to>
                                    </p:set>
                                    <p:animEffect transition="in" filter="fade">
                                      <p:cBhvr>
                                        <p:cTn id="100" dur="1000"/>
                                        <p:tgtEl>
                                          <p:spTgt spid="7">
                                            <p:txEl>
                                              <p:pRg st="13" end="13"/>
                                            </p:txEl>
                                          </p:spTgt>
                                        </p:tgtEl>
                                      </p:cBhvr>
                                    </p:animEffect>
                                    <p:anim calcmode="lin" valueType="num">
                                      <p:cBhvr>
                                        <p:cTn id="101" dur="1000" fill="hold"/>
                                        <p:tgtEl>
                                          <p:spTgt spid="7">
                                            <p:txEl>
                                              <p:pRg st="13" end="13"/>
                                            </p:txEl>
                                          </p:spTgt>
                                        </p:tgtEl>
                                        <p:attrNameLst>
                                          <p:attrName>ppt_x</p:attrName>
                                        </p:attrNameLst>
                                      </p:cBhvr>
                                      <p:tavLst>
                                        <p:tav tm="0">
                                          <p:val>
                                            <p:strVal val="#ppt_x"/>
                                          </p:val>
                                        </p:tav>
                                        <p:tav tm="100000">
                                          <p:val>
                                            <p:strVal val="#ppt_x"/>
                                          </p:val>
                                        </p:tav>
                                      </p:tavLst>
                                    </p:anim>
                                    <p:anim calcmode="lin" valueType="num">
                                      <p:cBhvr>
                                        <p:cTn id="102" dur="1000" fill="hold"/>
                                        <p:tgtEl>
                                          <p:spTgt spid="7">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P spid="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民法の体系</a:t>
            </a:r>
            <a:r>
              <a:rPr lang="en-US" altLang="ja-JP" dirty="0"/>
              <a:t>(</a:t>
            </a:r>
            <a:r>
              <a:rPr lang="ja-JP" altLang="en-US" dirty="0"/>
              <a:t>新・</a:t>
            </a:r>
            <a:r>
              <a:rPr lang="ja-JP" altLang="en-US" dirty="0" smtClean="0"/>
              <a:t>旧の対照</a:t>
            </a:r>
            <a:r>
              <a:rPr lang="en-US" altLang="ja-JP" dirty="0" smtClean="0"/>
              <a:t>)</a:t>
            </a:r>
            <a:endParaRPr kumimoji="1" lang="ja-JP" altLang="en-US"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graphicFrame>
        <p:nvGraphicFramePr>
          <p:cNvPr id="6" name="図表 5"/>
          <p:cNvGraphicFramePr/>
          <p:nvPr>
            <p:extLst>
              <p:ext uri="{D42A27DB-BD31-4B8C-83A1-F6EECF244321}">
                <p14:modId xmlns:p14="http://schemas.microsoft.com/office/powerpoint/2010/main" val="341517705"/>
              </p:ext>
            </p:extLst>
          </p:nvPr>
        </p:nvGraphicFramePr>
        <p:xfrm>
          <a:off x="611560" y="1412776"/>
          <a:ext cx="8064896" cy="2232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図表 6"/>
          <p:cNvGraphicFramePr/>
          <p:nvPr>
            <p:extLst>
              <p:ext uri="{D42A27DB-BD31-4B8C-83A1-F6EECF244321}">
                <p14:modId xmlns:p14="http://schemas.microsoft.com/office/powerpoint/2010/main" val="2714601060"/>
              </p:ext>
            </p:extLst>
          </p:nvPr>
        </p:nvGraphicFramePr>
        <p:xfrm>
          <a:off x="611560" y="3933056"/>
          <a:ext cx="8136904" cy="21602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372258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6">
                                            <p:graphicEl>
                                              <a:dgm id="{A34C0972-5AAD-40CA-BD37-8AE7DBBD9E91}"/>
                                            </p:graphicEl>
                                          </p:spTgt>
                                        </p:tgtEl>
                                        <p:attrNameLst>
                                          <p:attrName>style.visibility</p:attrName>
                                        </p:attrNameLst>
                                      </p:cBhvr>
                                      <p:to>
                                        <p:strVal val="visible"/>
                                      </p:to>
                                    </p:set>
                                    <p:animEffect transition="in" filter="wipe(left)">
                                      <p:cBhvr>
                                        <p:cTn id="11" dur="500"/>
                                        <p:tgtEl>
                                          <p:spTgt spid="6">
                                            <p:graphicEl>
                                              <a:dgm id="{A34C0972-5AAD-40CA-BD37-8AE7DBBD9E91}"/>
                                            </p:graphicEl>
                                          </p:spTgt>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6">
                                            <p:graphicEl>
                                              <a:dgm id="{7F444CD3-20D9-432C-BDDE-2D0C1876F640}"/>
                                            </p:graphicEl>
                                          </p:spTgt>
                                        </p:tgtEl>
                                        <p:attrNameLst>
                                          <p:attrName>style.visibility</p:attrName>
                                        </p:attrNameLst>
                                      </p:cBhvr>
                                      <p:to>
                                        <p:strVal val="visible"/>
                                      </p:to>
                                    </p:set>
                                    <p:animEffect transition="in" filter="wipe(left)">
                                      <p:cBhvr>
                                        <p:cTn id="15" dur="500"/>
                                        <p:tgtEl>
                                          <p:spTgt spid="6">
                                            <p:graphicEl>
                                              <a:dgm id="{7F444CD3-20D9-432C-BDDE-2D0C1876F640}"/>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
                                            <p:graphicEl>
                                              <a:dgm id="{A71645F2-0A28-4619-A913-9174CC725E4C}"/>
                                            </p:graphicEl>
                                          </p:spTgt>
                                        </p:tgtEl>
                                        <p:attrNameLst>
                                          <p:attrName>style.visibility</p:attrName>
                                        </p:attrNameLst>
                                      </p:cBhvr>
                                      <p:to>
                                        <p:strVal val="visible"/>
                                      </p:to>
                                    </p:set>
                                    <p:animEffect transition="in" filter="wipe(left)">
                                      <p:cBhvr>
                                        <p:cTn id="20" dur="500"/>
                                        <p:tgtEl>
                                          <p:spTgt spid="6">
                                            <p:graphicEl>
                                              <a:dgm id="{A71645F2-0A28-4619-A913-9174CC725E4C}"/>
                                            </p:graphicEl>
                                          </p:spTgt>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6">
                                            <p:graphicEl>
                                              <a:dgm id="{44D8640F-6F7E-41D0-BCA4-67781CA851B4}"/>
                                            </p:graphicEl>
                                          </p:spTgt>
                                        </p:tgtEl>
                                        <p:attrNameLst>
                                          <p:attrName>style.visibility</p:attrName>
                                        </p:attrNameLst>
                                      </p:cBhvr>
                                      <p:to>
                                        <p:strVal val="visible"/>
                                      </p:to>
                                    </p:set>
                                    <p:animEffect transition="in" filter="wipe(left)">
                                      <p:cBhvr>
                                        <p:cTn id="24" dur="500"/>
                                        <p:tgtEl>
                                          <p:spTgt spid="6">
                                            <p:graphicEl>
                                              <a:dgm id="{44D8640F-6F7E-41D0-BCA4-67781CA851B4}"/>
                                            </p:graphicEl>
                                          </p:spTgt>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6">
                                            <p:graphicEl>
                                              <a:dgm id="{498043D4-B162-4582-B534-42A6E40F97EC}"/>
                                            </p:graphicEl>
                                          </p:spTgt>
                                        </p:tgtEl>
                                        <p:attrNameLst>
                                          <p:attrName>style.visibility</p:attrName>
                                        </p:attrNameLst>
                                      </p:cBhvr>
                                      <p:to>
                                        <p:strVal val="visible"/>
                                      </p:to>
                                    </p:set>
                                    <p:animEffect transition="in" filter="wipe(left)">
                                      <p:cBhvr>
                                        <p:cTn id="28" dur="500"/>
                                        <p:tgtEl>
                                          <p:spTgt spid="6">
                                            <p:graphicEl>
                                              <a:dgm id="{498043D4-B162-4582-B534-42A6E40F97EC}"/>
                                            </p:graphicEl>
                                          </p:spTgt>
                                        </p:tgtEl>
                                      </p:cBhvr>
                                    </p:animEffect>
                                  </p:childTnLst>
                                </p:cTn>
                              </p:par>
                            </p:childTnLst>
                          </p:cTn>
                        </p:par>
                        <p:par>
                          <p:cTn id="29" fill="hold">
                            <p:stCondLst>
                              <p:cond delay="1500"/>
                            </p:stCondLst>
                            <p:childTnLst>
                              <p:par>
                                <p:cTn id="30" presetID="22" presetClass="entr" presetSubtype="8" fill="hold" grpId="0" nodeType="afterEffect">
                                  <p:stCondLst>
                                    <p:cond delay="0"/>
                                  </p:stCondLst>
                                  <p:childTnLst>
                                    <p:set>
                                      <p:cBhvr>
                                        <p:cTn id="31" dur="1" fill="hold">
                                          <p:stCondLst>
                                            <p:cond delay="0"/>
                                          </p:stCondLst>
                                        </p:cTn>
                                        <p:tgtEl>
                                          <p:spTgt spid="6">
                                            <p:graphicEl>
                                              <a:dgm id="{6E4A5255-D6F7-498B-8D71-9731D82E871C}"/>
                                            </p:graphicEl>
                                          </p:spTgt>
                                        </p:tgtEl>
                                        <p:attrNameLst>
                                          <p:attrName>style.visibility</p:attrName>
                                        </p:attrNameLst>
                                      </p:cBhvr>
                                      <p:to>
                                        <p:strVal val="visible"/>
                                      </p:to>
                                    </p:set>
                                    <p:animEffect transition="in" filter="wipe(left)">
                                      <p:cBhvr>
                                        <p:cTn id="32" dur="500"/>
                                        <p:tgtEl>
                                          <p:spTgt spid="6">
                                            <p:graphicEl>
                                              <a:dgm id="{6E4A5255-D6F7-498B-8D71-9731D82E871C}"/>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graphicEl>
                                              <a:dgm id="{40D9FE33-E235-4DF8-BC9B-95B144738131}"/>
                                            </p:graphicEl>
                                          </p:spTgt>
                                        </p:tgtEl>
                                        <p:attrNameLst>
                                          <p:attrName>style.visibility</p:attrName>
                                        </p:attrNameLst>
                                      </p:cBhvr>
                                      <p:to>
                                        <p:strVal val="visible"/>
                                      </p:to>
                                    </p:set>
                                    <p:animEffect transition="in" filter="wipe(left)">
                                      <p:cBhvr>
                                        <p:cTn id="37" dur="500"/>
                                        <p:tgtEl>
                                          <p:spTgt spid="6">
                                            <p:graphicEl>
                                              <a:dgm id="{40D9FE33-E235-4DF8-BC9B-95B144738131}"/>
                                            </p:graphicEl>
                                          </p:spTgt>
                                        </p:tgtEl>
                                      </p:cBhvr>
                                    </p:animEffect>
                                  </p:childTnLst>
                                </p:cTn>
                              </p:par>
                            </p:childTnLst>
                          </p:cTn>
                        </p:par>
                        <p:par>
                          <p:cTn id="38" fill="hold">
                            <p:stCondLst>
                              <p:cond delay="500"/>
                            </p:stCondLst>
                            <p:childTnLst>
                              <p:par>
                                <p:cTn id="39" presetID="22" presetClass="entr" presetSubtype="8" fill="hold" grpId="0" nodeType="afterEffect">
                                  <p:stCondLst>
                                    <p:cond delay="0"/>
                                  </p:stCondLst>
                                  <p:childTnLst>
                                    <p:set>
                                      <p:cBhvr>
                                        <p:cTn id="40" dur="1" fill="hold">
                                          <p:stCondLst>
                                            <p:cond delay="0"/>
                                          </p:stCondLst>
                                        </p:cTn>
                                        <p:tgtEl>
                                          <p:spTgt spid="6">
                                            <p:graphicEl>
                                              <a:dgm id="{82FBDA2B-763B-425D-A97C-72CB969EAD12}"/>
                                            </p:graphicEl>
                                          </p:spTgt>
                                        </p:tgtEl>
                                        <p:attrNameLst>
                                          <p:attrName>style.visibility</p:attrName>
                                        </p:attrNameLst>
                                      </p:cBhvr>
                                      <p:to>
                                        <p:strVal val="visible"/>
                                      </p:to>
                                    </p:set>
                                    <p:animEffect transition="in" filter="wipe(left)">
                                      <p:cBhvr>
                                        <p:cTn id="41" dur="500"/>
                                        <p:tgtEl>
                                          <p:spTgt spid="6">
                                            <p:graphicEl>
                                              <a:dgm id="{82FBDA2B-763B-425D-A97C-72CB969EAD12}"/>
                                            </p:graphicEl>
                                          </p:spTgt>
                                        </p:tgtEl>
                                      </p:cBhvr>
                                    </p:animEffect>
                                  </p:childTnLst>
                                </p:cTn>
                              </p:par>
                            </p:childTnLst>
                          </p:cTn>
                        </p:par>
                        <p:par>
                          <p:cTn id="42" fill="hold">
                            <p:stCondLst>
                              <p:cond delay="1000"/>
                            </p:stCondLst>
                            <p:childTnLst>
                              <p:par>
                                <p:cTn id="43" presetID="22" presetClass="entr" presetSubtype="8" fill="hold" grpId="0" nodeType="afterEffect">
                                  <p:stCondLst>
                                    <p:cond delay="0"/>
                                  </p:stCondLst>
                                  <p:childTnLst>
                                    <p:set>
                                      <p:cBhvr>
                                        <p:cTn id="44" dur="1" fill="hold">
                                          <p:stCondLst>
                                            <p:cond delay="0"/>
                                          </p:stCondLst>
                                        </p:cTn>
                                        <p:tgtEl>
                                          <p:spTgt spid="6">
                                            <p:graphicEl>
                                              <a:dgm id="{FC959C57-9A1C-4005-843B-FE9D98EBF48E}"/>
                                            </p:graphicEl>
                                          </p:spTgt>
                                        </p:tgtEl>
                                        <p:attrNameLst>
                                          <p:attrName>style.visibility</p:attrName>
                                        </p:attrNameLst>
                                      </p:cBhvr>
                                      <p:to>
                                        <p:strVal val="visible"/>
                                      </p:to>
                                    </p:set>
                                    <p:animEffect transition="in" filter="wipe(left)">
                                      <p:cBhvr>
                                        <p:cTn id="45" dur="500"/>
                                        <p:tgtEl>
                                          <p:spTgt spid="6">
                                            <p:graphicEl>
                                              <a:dgm id="{FC959C57-9A1C-4005-843B-FE9D98EBF48E}"/>
                                            </p:graphicEl>
                                          </p:spTgt>
                                        </p:tgtEl>
                                      </p:cBhvr>
                                    </p:animEffect>
                                  </p:childTnLst>
                                </p:cTn>
                              </p:par>
                            </p:childTnLst>
                          </p:cTn>
                        </p:par>
                        <p:par>
                          <p:cTn id="46" fill="hold">
                            <p:stCondLst>
                              <p:cond delay="1500"/>
                            </p:stCondLst>
                            <p:childTnLst>
                              <p:par>
                                <p:cTn id="47" presetID="22" presetClass="entr" presetSubtype="8" fill="hold" grpId="0" nodeType="afterEffect">
                                  <p:stCondLst>
                                    <p:cond delay="0"/>
                                  </p:stCondLst>
                                  <p:childTnLst>
                                    <p:set>
                                      <p:cBhvr>
                                        <p:cTn id="48" dur="1" fill="hold">
                                          <p:stCondLst>
                                            <p:cond delay="0"/>
                                          </p:stCondLst>
                                        </p:cTn>
                                        <p:tgtEl>
                                          <p:spTgt spid="6">
                                            <p:graphicEl>
                                              <a:dgm id="{8B42165E-1BC0-403A-834A-7C0D1D0727E6}"/>
                                            </p:graphicEl>
                                          </p:spTgt>
                                        </p:tgtEl>
                                        <p:attrNameLst>
                                          <p:attrName>style.visibility</p:attrName>
                                        </p:attrNameLst>
                                      </p:cBhvr>
                                      <p:to>
                                        <p:strVal val="visible"/>
                                      </p:to>
                                    </p:set>
                                    <p:animEffect transition="in" filter="wipe(left)">
                                      <p:cBhvr>
                                        <p:cTn id="49" dur="500"/>
                                        <p:tgtEl>
                                          <p:spTgt spid="6">
                                            <p:graphicEl>
                                              <a:dgm id="{8B42165E-1BC0-403A-834A-7C0D1D0727E6}"/>
                                            </p:graphicEl>
                                          </p:spTgt>
                                        </p:tgtEl>
                                      </p:cBhvr>
                                    </p:animEffect>
                                  </p:childTnLst>
                                </p:cTn>
                              </p:par>
                            </p:childTnLst>
                          </p:cTn>
                        </p:par>
                        <p:par>
                          <p:cTn id="50" fill="hold">
                            <p:stCondLst>
                              <p:cond delay="2000"/>
                            </p:stCondLst>
                            <p:childTnLst>
                              <p:par>
                                <p:cTn id="51" presetID="22" presetClass="entr" presetSubtype="8" fill="hold" grpId="0" nodeType="afterEffect">
                                  <p:stCondLst>
                                    <p:cond delay="0"/>
                                  </p:stCondLst>
                                  <p:childTnLst>
                                    <p:set>
                                      <p:cBhvr>
                                        <p:cTn id="52" dur="1" fill="hold">
                                          <p:stCondLst>
                                            <p:cond delay="0"/>
                                          </p:stCondLst>
                                        </p:cTn>
                                        <p:tgtEl>
                                          <p:spTgt spid="6">
                                            <p:graphicEl>
                                              <a:dgm id="{25B7AE06-C03E-4DAA-AE59-FCC0824925BA}"/>
                                            </p:graphicEl>
                                          </p:spTgt>
                                        </p:tgtEl>
                                        <p:attrNameLst>
                                          <p:attrName>style.visibility</p:attrName>
                                        </p:attrNameLst>
                                      </p:cBhvr>
                                      <p:to>
                                        <p:strVal val="visible"/>
                                      </p:to>
                                    </p:set>
                                    <p:animEffect transition="in" filter="wipe(left)">
                                      <p:cBhvr>
                                        <p:cTn id="53" dur="500"/>
                                        <p:tgtEl>
                                          <p:spTgt spid="6">
                                            <p:graphicEl>
                                              <a:dgm id="{25B7AE06-C03E-4DAA-AE59-FCC0824925BA}"/>
                                            </p:graphicEl>
                                          </p:spTgt>
                                        </p:tgtEl>
                                      </p:cBhvr>
                                    </p:animEffect>
                                  </p:childTnLst>
                                </p:cTn>
                              </p:par>
                            </p:childTnLst>
                          </p:cTn>
                        </p:par>
                        <p:par>
                          <p:cTn id="54" fill="hold">
                            <p:stCondLst>
                              <p:cond delay="2500"/>
                            </p:stCondLst>
                            <p:childTnLst>
                              <p:par>
                                <p:cTn id="55" presetID="22" presetClass="entr" presetSubtype="8" fill="hold" grpId="0" nodeType="afterEffect">
                                  <p:stCondLst>
                                    <p:cond delay="0"/>
                                  </p:stCondLst>
                                  <p:childTnLst>
                                    <p:set>
                                      <p:cBhvr>
                                        <p:cTn id="56" dur="1" fill="hold">
                                          <p:stCondLst>
                                            <p:cond delay="0"/>
                                          </p:stCondLst>
                                        </p:cTn>
                                        <p:tgtEl>
                                          <p:spTgt spid="6">
                                            <p:graphicEl>
                                              <a:dgm id="{68594014-3AF6-4FB9-A724-CE3CC66FAA74}"/>
                                            </p:graphicEl>
                                          </p:spTgt>
                                        </p:tgtEl>
                                        <p:attrNameLst>
                                          <p:attrName>style.visibility</p:attrName>
                                        </p:attrNameLst>
                                      </p:cBhvr>
                                      <p:to>
                                        <p:strVal val="visible"/>
                                      </p:to>
                                    </p:set>
                                    <p:animEffect transition="in" filter="wipe(left)">
                                      <p:cBhvr>
                                        <p:cTn id="57" dur="500"/>
                                        <p:tgtEl>
                                          <p:spTgt spid="6">
                                            <p:graphicEl>
                                              <a:dgm id="{68594014-3AF6-4FB9-A724-CE3CC66FAA74}"/>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6">
                                            <p:graphicEl>
                                              <a:dgm id="{469F179A-7E4A-40DA-A0A2-71200584F113}"/>
                                            </p:graphicEl>
                                          </p:spTgt>
                                        </p:tgtEl>
                                        <p:attrNameLst>
                                          <p:attrName>style.visibility</p:attrName>
                                        </p:attrNameLst>
                                      </p:cBhvr>
                                      <p:to>
                                        <p:strVal val="visible"/>
                                      </p:to>
                                    </p:set>
                                    <p:animEffect transition="in" filter="wipe(left)">
                                      <p:cBhvr>
                                        <p:cTn id="62" dur="500"/>
                                        <p:tgtEl>
                                          <p:spTgt spid="6">
                                            <p:graphicEl>
                                              <a:dgm id="{469F179A-7E4A-40DA-A0A2-71200584F113}"/>
                                            </p:graphicEl>
                                          </p:spTgt>
                                        </p:tgtEl>
                                      </p:cBhvr>
                                    </p:animEffect>
                                  </p:childTnLst>
                                </p:cTn>
                              </p:par>
                            </p:childTnLst>
                          </p:cTn>
                        </p:par>
                        <p:par>
                          <p:cTn id="63" fill="hold">
                            <p:stCondLst>
                              <p:cond delay="500"/>
                            </p:stCondLst>
                            <p:childTnLst>
                              <p:par>
                                <p:cTn id="64" presetID="22" presetClass="entr" presetSubtype="8" fill="hold" grpId="0" nodeType="afterEffect">
                                  <p:stCondLst>
                                    <p:cond delay="0"/>
                                  </p:stCondLst>
                                  <p:childTnLst>
                                    <p:set>
                                      <p:cBhvr>
                                        <p:cTn id="65" dur="1" fill="hold">
                                          <p:stCondLst>
                                            <p:cond delay="0"/>
                                          </p:stCondLst>
                                        </p:cTn>
                                        <p:tgtEl>
                                          <p:spTgt spid="6">
                                            <p:graphicEl>
                                              <a:dgm id="{C3816002-1483-464C-AD28-3983F98A30F7}"/>
                                            </p:graphicEl>
                                          </p:spTgt>
                                        </p:tgtEl>
                                        <p:attrNameLst>
                                          <p:attrName>style.visibility</p:attrName>
                                        </p:attrNameLst>
                                      </p:cBhvr>
                                      <p:to>
                                        <p:strVal val="visible"/>
                                      </p:to>
                                    </p:set>
                                    <p:animEffect transition="in" filter="wipe(left)">
                                      <p:cBhvr>
                                        <p:cTn id="66" dur="500"/>
                                        <p:tgtEl>
                                          <p:spTgt spid="6">
                                            <p:graphicEl>
                                              <a:dgm id="{C3816002-1483-464C-AD28-3983F98A30F7}"/>
                                            </p:graphicEl>
                                          </p:spTgt>
                                        </p:tgtEl>
                                      </p:cBhvr>
                                    </p:animEffect>
                                  </p:childTnLst>
                                </p:cTn>
                              </p:par>
                            </p:childTnLst>
                          </p:cTn>
                        </p:par>
                        <p:par>
                          <p:cTn id="67" fill="hold">
                            <p:stCondLst>
                              <p:cond delay="1000"/>
                            </p:stCondLst>
                            <p:childTnLst>
                              <p:par>
                                <p:cTn id="68" presetID="22" presetClass="entr" presetSubtype="8" fill="hold" grpId="0" nodeType="afterEffect">
                                  <p:stCondLst>
                                    <p:cond delay="0"/>
                                  </p:stCondLst>
                                  <p:childTnLst>
                                    <p:set>
                                      <p:cBhvr>
                                        <p:cTn id="69" dur="1" fill="hold">
                                          <p:stCondLst>
                                            <p:cond delay="0"/>
                                          </p:stCondLst>
                                        </p:cTn>
                                        <p:tgtEl>
                                          <p:spTgt spid="6">
                                            <p:graphicEl>
                                              <a:dgm id="{0D491732-F772-4194-984E-6F62E1542E8C}"/>
                                            </p:graphicEl>
                                          </p:spTgt>
                                        </p:tgtEl>
                                        <p:attrNameLst>
                                          <p:attrName>style.visibility</p:attrName>
                                        </p:attrNameLst>
                                      </p:cBhvr>
                                      <p:to>
                                        <p:strVal val="visible"/>
                                      </p:to>
                                    </p:set>
                                    <p:animEffect transition="in" filter="wipe(left)">
                                      <p:cBhvr>
                                        <p:cTn id="70" dur="500"/>
                                        <p:tgtEl>
                                          <p:spTgt spid="6">
                                            <p:graphicEl>
                                              <a:dgm id="{0D491732-F772-4194-984E-6F62E1542E8C}"/>
                                            </p:graphic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7">
                                            <p:graphicEl>
                                              <a:dgm id="{A34C0972-5AAD-40CA-BD37-8AE7DBBD9E91}"/>
                                            </p:graphicEl>
                                          </p:spTgt>
                                        </p:tgtEl>
                                        <p:attrNameLst>
                                          <p:attrName>style.visibility</p:attrName>
                                        </p:attrNameLst>
                                      </p:cBhvr>
                                      <p:to>
                                        <p:strVal val="visible"/>
                                      </p:to>
                                    </p:set>
                                    <p:animEffect transition="in" filter="wipe(left)">
                                      <p:cBhvr>
                                        <p:cTn id="75" dur="500"/>
                                        <p:tgtEl>
                                          <p:spTgt spid="7">
                                            <p:graphicEl>
                                              <a:dgm id="{A34C0972-5AAD-40CA-BD37-8AE7DBBD9E91}"/>
                                            </p:graphicEl>
                                          </p:spTgt>
                                        </p:tgtEl>
                                      </p:cBhvr>
                                    </p:animEffect>
                                  </p:childTnLst>
                                </p:cTn>
                              </p:par>
                            </p:childTnLst>
                          </p:cTn>
                        </p:par>
                        <p:par>
                          <p:cTn id="76" fill="hold">
                            <p:stCondLst>
                              <p:cond delay="500"/>
                            </p:stCondLst>
                            <p:childTnLst>
                              <p:par>
                                <p:cTn id="77" presetID="22" presetClass="entr" presetSubtype="8" fill="hold" grpId="0" nodeType="afterEffect">
                                  <p:stCondLst>
                                    <p:cond delay="0"/>
                                  </p:stCondLst>
                                  <p:childTnLst>
                                    <p:set>
                                      <p:cBhvr>
                                        <p:cTn id="78" dur="1" fill="hold">
                                          <p:stCondLst>
                                            <p:cond delay="0"/>
                                          </p:stCondLst>
                                        </p:cTn>
                                        <p:tgtEl>
                                          <p:spTgt spid="7">
                                            <p:graphicEl>
                                              <a:dgm id="{7F444CD3-20D9-432C-BDDE-2D0C1876F640}"/>
                                            </p:graphicEl>
                                          </p:spTgt>
                                        </p:tgtEl>
                                        <p:attrNameLst>
                                          <p:attrName>style.visibility</p:attrName>
                                        </p:attrNameLst>
                                      </p:cBhvr>
                                      <p:to>
                                        <p:strVal val="visible"/>
                                      </p:to>
                                    </p:set>
                                    <p:animEffect transition="in" filter="wipe(left)">
                                      <p:cBhvr>
                                        <p:cTn id="79" dur="500"/>
                                        <p:tgtEl>
                                          <p:spTgt spid="7">
                                            <p:graphicEl>
                                              <a:dgm id="{7F444CD3-20D9-432C-BDDE-2D0C1876F640}"/>
                                            </p:graphicEl>
                                          </p:spTgt>
                                        </p:tgtEl>
                                      </p:cBhvr>
                                    </p:animEffect>
                                  </p:childTnLst>
                                </p:cTn>
                              </p:par>
                            </p:childTnLst>
                          </p:cTn>
                        </p:par>
                        <p:par>
                          <p:cTn id="80" fill="hold">
                            <p:stCondLst>
                              <p:cond delay="1000"/>
                            </p:stCondLst>
                            <p:childTnLst>
                              <p:par>
                                <p:cTn id="81" presetID="22" presetClass="entr" presetSubtype="8" fill="hold" grpId="0" nodeType="afterEffect">
                                  <p:stCondLst>
                                    <p:cond delay="0"/>
                                  </p:stCondLst>
                                  <p:childTnLst>
                                    <p:set>
                                      <p:cBhvr>
                                        <p:cTn id="82" dur="1" fill="hold">
                                          <p:stCondLst>
                                            <p:cond delay="0"/>
                                          </p:stCondLst>
                                        </p:cTn>
                                        <p:tgtEl>
                                          <p:spTgt spid="7">
                                            <p:graphicEl>
                                              <a:dgm id="{A71645F2-0A28-4619-A913-9174CC725E4C}"/>
                                            </p:graphicEl>
                                          </p:spTgt>
                                        </p:tgtEl>
                                        <p:attrNameLst>
                                          <p:attrName>style.visibility</p:attrName>
                                        </p:attrNameLst>
                                      </p:cBhvr>
                                      <p:to>
                                        <p:strVal val="visible"/>
                                      </p:to>
                                    </p:set>
                                    <p:animEffect transition="in" filter="wipe(left)">
                                      <p:cBhvr>
                                        <p:cTn id="83" dur="500"/>
                                        <p:tgtEl>
                                          <p:spTgt spid="7">
                                            <p:graphicEl>
                                              <a:dgm id="{A71645F2-0A28-4619-A913-9174CC725E4C}"/>
                                            </p:graphicEl>
                                          </p:spTgt>
                                        </p:tgtEl>
                                      </p:cBhvr>
                                    </p:animEffect>
                                  </p:childTnLst>
                                </p:cTn>
                              </p:par>
                            </p:childTnLst>
                          </p:cTn>
                        </p:par>
                        <p:par>
                          <p:cTn id="84" fill="hold">
                            <p:stCondLst>
                              <p:cond delay="1500"/>
                            </p:stCondLst>
                            <p:childTnLst>
                              <p:par>
                                <p:cTn id="85" presetID="22" presetClass="entr" presetSubtype="8" fill="hold" grpId="0" nodeType="afterEffect">
                                  <p:stCondLst>
                                    <p:cond delay="0"/>
                                  </p:stCondLst>
                                  <p:childTnLst>
                                    <p:set>
                                      <p:cBhvr>
                                        <p:cTn id="86" dur="1" fill="hold">
                                          <p:stCondLst>
                                            <p:cond delay="0"/>
                                          </p:stCondLst>
                                        </p:cTn>
                                        <p:tgtEl>
                                          <p:spTgt spid="7">
                                            <p:graphicEl>
                                              <a:dgm id="{44D8640F-6F7E-41D0-BCA4-67781CA851B4}"/>
                                            </p:graphicEl>
                                          </p:spTgt>
                                        </p:tgtEl>
                                        <p:attrNameLst>
                                          <p:attrName>style.visibility</p:attrName>
                                        </p:attrNameLst>
                                      </p:cBhvr>
                                      <p:to>
                                        <p:strVal val="visible"/>
                                      </p:to>
                                    </p:set>
                                    <p:animEffect transition="in" filter="wipe(left)">
                                      <p:cBhvr>
                                        <p:cTn id="87" dur="500"/>
                                        <p:tgtEl>
                                          <p:spTgt spid="7">
                                            <p:graphicEl>
                                              <a:dgm id="{44D8640F-6F7E-41D0-BCA4-67781CA851B4}"/>
                                            </p:graphic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7">
                                            <p:graphicEl>
                                              <a:dgm id="{498043D4-B162-4582-B534-42A6E40F97EC}"/>
                                            </p:graphicEl>
                                          </p:spTgt>
                                        </p:tgtEl>
                                        <p:attrNameLst>
                                          <p:attrName>style.visibility</p:attrName>
                                        </p:attrNameLst>
                                      </p:cBhvr>
                                      <p:to>
                                        <p:strVal val="visible"/>
                                      </p:to>
                                    </p:set>
                                    <p:animEffect transition="in" filter="wipe(left)">
                                      <p:cBhvr>
                                        <p:cTn id="92" dur="500"/>
                                        <p:tgtEl>
                                          <p:spTgt spid="7">
                                            <p:graphicEl>
                                              <a:dgm id="{498043D4-B162-4582-B534-42A6E40F97EC}"/>
                                            </p:graphicEl>
                                          </p:spTgt>
                                        </p:tgtEl>
                                      </p:cBhvr>
                                    </p:animEffect>
                                  </p:childTnLst>
                                </p:cTn>
                              </p:par>
                            </p:childTnLst>
                          </p:cTn>
                        </p:par>
                        <p:par>
                          <p:cTn id="93" fill="hold">
                            <p:stCondLst>
                              <p:cond delay="500"/>
                            </p:stCondLst>
                            <p:childTnLst>
                              <p:par>
                                <p:cTn id="94" presetID="22" presetClass="entr" presetSubtype="8" fill="hold" grpId="0" nodeType="afterEffect">
                                  <p:stCondLst>
                                    <p:cond delay="0"/>
                                  </p:stCondLst>
                                  <p:childTnLst>
                                    <p:set>
                                      <p:cBhvr>
                                        <p:cTn id="95" dur="1" fill="hold">
                                          <p:stCondLst>
                                            <p:cond delay="0"/>
                                          </p:stCondLst>
                                        </p:cTn>
                                        <p:tgtEl>
                                          <p:spTgt spid="7">
                                            <p:graphicEl>
                                              <a:dgm id="{6E4A5255-D6F7-498B-8D71-9731D82E871C}"/>
                                            </p:graphicEl>
                                          </p:spTgt>
                                        </p:tgtEl>
                                        <p:attrNameLst>
                                          <p:attrName>style.visibility</p:attrName>
                                        </p:attrNameLst>
                                      </p:cBhvr>
                                      <p:to>
                                        <p:strVal val="visible"/>
                                      </p:to>
                                    </p:set>
                                    <p:animEffect transition="in" filter="wipe(left)">
                                      <p:cBhvr>
                                        <p:cTn id="96" dur="500"/>
                                        <p:tgtEl>
                                          <p:spTgt spid="7">
                                            <p:graphicEl>
                                              <a:dgm id="{6E4A5255-D6F7-498B-8D71-9731D82E871C}"/>
                                            </p:graphicEl>
                                          </p:spTgt>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grpId="0" nodeType="clickEffect">
                                  <p:stCondLst>
                                    <p:cond delay="0"/>
                                  </p:stCondLst>
                                  <p:childTnLst>
                                    <p:set>
                                      <p:cBhvr>
                                        <p:cTn id="100" dur="1" fill="hold">
                                          <p:stCondLst>
                                            <p:cond delay="0"/>
                                          </p:stCondLst>
                                        </p:cTn>
                                        <p:tgtEl>
                                          <p:spTgt spid="7">
                                            <p:graphicEl>
                                              <a:dgm id="{40D9FE33-E235-4DF8-BC9B-95B144738131}"/>
                                            </p:graphicEl>
                                          </p:spTgt>
                                        </p:tgtEl>
                                        <p:attrNameLst>
                                          <p:attrName>style.visibility</p:attrName>
                                        </p:attrNameLst>
                                      </p:cBhvr>
                                      <p:to>
                                        <p:strVal val="visible"/>
                                      </p:to>
                                    </p:set>
                                    <p:animEffect transition="in" filter="wipe(left)">
                                      <p:cBhvr>
                                        <p:cTn id="101" dur="500"/>
                                        <p:tgtEl>
                                          <p:spTgt spid="7">
                                            <p:graphicEl>
                                              <a:dgm id="{40D9FE33-E235-4DF8-BC9B-95B144738131}"/>
                                            </p:graphicEl>
                                          </p:spTgt>
                                        </p:tgtEl>
                                      </p:cBhvr>
                                    </p:animEffect>
                                  </p:childTnLst>
                                </p:cTn>
                              </p:par>
                            </p:childTnLst>
                          </p:cTn>
                        </p:par>
                        <p:par>
                          <p:cTn id="102" fill="hold">
                            <p:stCondLst>
                              <p:cond delay="500"/>
                            </p:stCondLst>
                            <p:childTnLst>
                              <p:par>
                                <p:cTn id="103" presetID="22" presetClass="entr" presetSubtype="8" fill="hold" grpId="0" nodeType="afterEffect">
                                  <p:stCondLst>
                                    <p:cond delay="0"/>
                                  </p:stCondLst>
                                  <p:childTnLst>
                                    <p:set>
                                      <p:cBhvr>
                                        <p:cTn id="104" dur="1" fill="hold">
                                          <p:stCondLst>
                                            <p:cond delay="0"/>
                                          </p:stCondLst>
                                        </p:cTn>
                                        <p:tgtEl>
                                          <p:spTgt spid="7">
                                            <p:graphicEl>
                                              <a:dgm id="{82FBDA2B-763B-425D-A97C-72CB969EAD12}"/>
                                            </p:graphicEl>
                                          </p:spTgt>
                                        </p:tgtEl>
                                        <p:attrNameLst>
                                          <p:attrName>style.visibility</p:attrName>
                                        </p:attrNameLst>
                                      </p:cBhvr>
                                      <p:to>
                                        <p:strVal val="visible"/>
                                      </p:to>
                                    </p:set>
                                    <p:animEffect transition="in" filter="wipe(left)">
                                      <p:cBhvr>
                                        <p:cTn id="105" dur="500"/>
                                        <p:tgtEl>
                                          <p:spTgt spid="7">
                                            <p:graphicEl>
                                              <a:dgm id="{82FBDA2B-763B-425D-A97C-72CB969EAD12}"/>
                                            </p:graphicEl>
                                          </p:spTgt>
                                        </p:tgtEl>
                                      </p:cBhvr>
                                    </p:animEffect>
                                  </p:childTnLst>
                                </p:cTn>
                              </p:par>
                            </p:childTnLst>
                          </p:cTn>
                        </p:par>
                        <p:par>
                          <p:cTn id="106" fill="hold">
                            <p:stCondLst>
                              <p:cond delay="1000"/>
                            </p:stCondLst>
                            <p:childTnLst>
                              <p:par>
                                <p:cTn id="107" presetID="22" presetClass="entr" presetSubtype="8" fill="hold" grpId="0" nodeType="afterEffect">
                                  <p:stCondLst>
                                    <p:cond delay="0"/>
                                  </p:stCondLst>
                                  <p:childTnLst>
                                    <p:set>
                                      <p:cBhvr>
                                        <p:cTn id="108" dur="1" fill="hold">
                                          <p:stCondLst>
                                            <p:cond delay="0"/>
                                          </p:stCondLst>
                                        </p:cTn>
                                        <p:tgtEl>
                                          <p:spTgt spid="7">
                                            <p:graphicEl>
                                              <a:dgm id="{FC959C57-9A1C-4005-843B-FE9D98EBF48E}"/>
                                            </p:graphicEl>
                                          </p:spTgt>
                                        </p:tgtEl>
                                        <p:attrNameLst>
                                          <p:attrName>style.visibility</p:attrName>
                                        </p:attrNameLst>
                                      </p:cBhvr>
                                      <p:to>
                                        <p:strVal val="visible"/>
                                      </p:to>
                                    </p:set>
                                    <p:animEffect transition="in" filter="wipe(left)">
                                      <p:cBhvr>
                                        <p:cTn id="109" dur="500"/>
                                        <p:tgtEl>
                                          <p:spTgt spid="7">
                                            <p:graphicEl>
                                              <a:dgm id="{FC959C57-9A1C-4005-843B-FE9D98EBF48E}"/>
                                            </p:graphicEl>
                                          </p:spTgt>
                                        </p:tgtEl>
                                      </p:cBhvr>
                                    </p:animEffect>
                                  </p:childTnLst>
                                </p:cTn>
                              </p:par>
                            </p:childTnLst>
                          </p:cTn>
                        </p:par>
                        <p:par>
                          <p:cTn id="110" fill="hold">
                            <p:stCondLst>
                              <p:cond delay="1500"/>
                            </p:stCondLst>
                            <p:childTnLst>
                              <p:par>
                                <p:cTn id="111" presetID="22" presetClass="entr" presetSubtype="8" fill="hold" grpId="0" nodeType="afterEffect">
                                  <p:stCondLst>
                                    <p:cond delay="0"/>
                                  </p:stCondLst>
                                  <p:childTnLst>
                                    <p:set>
                                      <p:cBhvr>
                                        <p:cTn id="112" dur="1" fill="hold">
                                          <p:stCondLst>
                                            <p:cond delay="0"/>
                                          </p:stCondLst>
                                        </p:cTn>
                                        <p:tgtEl>
                                          <p:spTgt spid="7">
                                            <p:graphicEl>
                                              <a:dgm id="{8B42165E-1BC0-403A-834A-7C0D1D0727E6}"/>
                                            </p:graphicEl>
                                          </p:spTgt>
                                        </p:tgtEl>
                                        <p:attrNameLst>
                                          <p:attrName>style.visibility</p:attrName>
                                        </p:attrNameLst>
                                      </p:cBhvr>
                                      <p:to>
                                        <p:strVal val="visible"/>
                                      </p:to>
                                    </p:set>
                                    <p:animEffect transition="in" filter="wipe(left)">
                                      <p:cBhvr>
                                        <p:cTn id="113" dur="500"/>
                                        <p:tgtEl>
                                          <p:spTgt spid="7">
                                            <p:graphicEl>
                                              <a:dgm id="{8B42165E-1BC0-403A-834A-7C0D1D0727E6}"/>
                                            </p:graphicEl>
                                          </p:spTgt>
                                        </p:tgtEl>
                                      </p:cBhvr>
                                    </p:animEffect>
                                  </p:childTnLst>
                                </p:cTn>
                              </p:par>
                            </p:childTnLst>
                          </p:cTn>
                        </p:par>
                        <p:par>
                          <p:cTn id="114" fill="hold">
                            <p:stCondLst>
                              <p:cond delay="2000"/>
                            </p:stCondLst>
                            <p:childTnLst>
                              <p:par>
                                <p:cTn id="115" presetID="22" presetClass="entr" presetSubtype="8" fill="hold" grpId="0" nodeType="afterEffect">
                                  <p:stCondLst>
                                    <p:cond delay="0"/>
                                  </p:stCondLst>
                                  <p:childTnLst>
                                    <p:set>
                                      <p:cBhvr>
                                        <p:cTn id="116" dur="1" fill="hold">
                                          <p:stCondLst>
                                            <p:cond delay="0"/>
                                          </p:stCondLst>
                                        </p:cTn>
                                        <p:tgtEl>
                                          <p:spTgt spid="7">
                                            <p:graphicEl>
                                              <a:dgm id="{25B7AE06-C03E-4DAA-AE59-FCC0824925BA}"/>
                                            </p:graphicEl>
                                          </p:spTgt>
                                        </p:tgtEl>
                                        <p:attrNameLst>
                                          <p:attrName>style.visibility</p:attrName>
                                        </p:attrNameLst>
                                      </p:cBhvr>
                                      <p:to>
                                        <p:strVal val="visible"/>
                                      </p:to>
                                    </p:set>
                                    <p:animEffect transition="in" filter="wipe(left)">
                                      <p:cBhvr>
                                        <p:cTn id="117" dur="500"/>
                                        <p:tgtEl>
                                          <p:spTgt spid="7">
                                            <p:graphicEl>
                                              <a:dgm id="{25B7AE06-C03E-4DAA-AE59-FCC0824925BA}"/>
                                            </p:graphicEl>
                                          </p:spTgt>
                                        </p:tgtEl>
                                      </p:cBhvr>
                                    </p:animEffect>
                                  </p:childTnLst>
                                </p:cTn>
                              </p:par>
                            </p:childTnLst>
                          </p:cTn>
                        </p:par>
                        <p:par>
                          <p:cTn id="118" fill="hold">
                            <p:stCondLst>
                              <p:cond delay="2500"/>
                            </p:stCondLst>
                            <p:childTnLst>
                              <p:par>
                                <p:cTn id="119" presetID="22" presetClass="entr" presetSubtype="8" fill="hold" grpId="0" nodeType="afterEffect">
                                  <p:stCondLst>
                                    <p:cond delay="0"/>
                                  </p:stCondLst>
                                  <p:childTnLst>
                                    <p:set>
                                      <p:cBhvr>
                                        <p:cTn id="120" dur="1" fill="hold">
                                          <p:stCondLst>
                                            <p:cond delay="0"/>
                                          </p:stCondLst>
                                        </p:cTn>
                                        <p:tgtEl>
                                          <p:spTgt spid="7">
                                            <p:graphicEl>
                                              <a:dgm id="{68594014-3AF6-4FB9-A724-CE3CC66FAA74}"/>
                                            </p:graphicEl>
                                          </p:spTgt>
                                        </p:tgtEl>
                                        <p:attrNameLst>
                                          <p:attrName>style.visibility</p:attrName>
                                        </p:attrNameLst>
                                      </p:cBhvr>
                                      <p:to>
                                        <p:strVal val="visible"/>
                                      </p:to>
                                    </p:set>
                                    <p:animEffect transition="in" filter="wipe(left)">
                                      <p:cBhvr>
                                        <p:cTn id="121" dur="500"/>
                                        <p:tgtEl>
                                          <p:spTgt spid="7">
                                            <p:graphicEl>
                                              <a:dgm id="{68594014-3AF6-4FB9-A724-CE3CC66FAA74}"/>
                                            </p:graphicEl>
                                          </p:spTgt>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8" fill="hold" grpId="0" nodeType="clickEffect">
                                  <p:stCondLst>
                                    <p:cond delay="0"/>
                                  </p:stCondLst>
                                  <p:childTnLst>
                                    <p:set>
                                      <p:cBhvr>
                                        <p:cTn id="125" dur="1" fill="hold">
                                          <p:stCondLst>
                                            <p:cond delay="0"/>
                                          </p:stCondLst>
                                        </p:cTn>
                                        <p:tgtEl>
                                          <p:spTgt spid="7">
                                            <p:graphicEl>
                                              <a:dgm id="{469F179A-7E4A-40DA-A0A2-71200584F113}"/>
                                            </p:graphicEl>
                                          </p:spTgt>
                                        </p:tgtEl>
                                        <p:attrNameLst>
                                          <p:attrName>style.visibility</p:attrName>
                                        </p:attrNameLst>
                                      </p:cBhvr>
                                      <p:to>
                                        <p:strVal val="visible"/>
                                      </p:to>
                                    </p:set>
                                    <p:animEffect transition="in" filter="wipe(left)">
                                      <p:cBhvr>
                                        <p:cTn id="126" dur="500"/>
                                        <p:tgtEl>
                                          <p:spTgt spid="7">
                                            <p:graphicEl>
                                              <a:dgm id="{469F179A-7E4A-40DA-A0A2-71200584F113}"/>
                                            </p:graphicEl>
                                          </p:spTgt>
                                        </p:tgtEl>
                                      </p:cBhvr>
                                    </p:animEffect>
                                  </p:childTnLst>
                                </p:cTn>
                              </p:par>
                            </p:childTnLst>
                          </p:cTn>
                        </p:par>
                        <p:par>
                          <p:cTn id="127" fill="hold">
                            <p:stCondLst>
                              <p:cond delay="500"/>
                            </p:stCondLst>
                            <p:childTnLst>
                              <p:par>
                                <p:cTn id="128" presetID="22" presetClass="entr" presetSubtype="8" fill="hold" grpId="0" nodeType="afterEffect">
                                  <p:stCondLst>
                                    <p:cond delay="0"/>
                                  </p:stCondLst>
                                  <p:childTnLst>
                                    <p:set>
                                      <p:cBhvr>
                                        <p:cTn id="129" dur="1" fill="hold">
                                          <p:stCondLst>
                                            <p:cond delay="0"/>
                                          </p:stCondLst>
                                        </p:cTn>
                                        <p:tgtEl>
                                          <p:spTgt spid="7">
                                            <p:graphicEl>
                                              <a:dgm id="{C3816002-1483-464C-AD28-3983F98A30F7}"/>
                                            </p:graphicEl>
                                          </p:spTgt>
                                        </p:tgtEl>
                                        <p:attrNameLst>
                                          <p:attrName>style.visibility</p:attrName>
                                        </p:attrNameLst>
                                      </p:cBhvr>
                                      <p:to>
                                        <p:strVal val="visible"/>
                                      </p:to>
                                    </p:set>
                                    <p:animEffect transition="in" filter="wipe(left)">
                                      <p:cBhvr>
                                        <p:cTn id="130" dur="500"/>
                                        <p:tgtEl>
                                          <p:spTgt spid="7">
                                            <p:graphicEl>
                                              <a:dgm id="{C3816002-1483-464C-AD28-3983F98A30F7}"/>
                                            </p:graphicEl>
                                          </p:spTgt>
                                        </p:tgtEl>
                                      </p:cBhvr>
                                    </p:animEffect>
                                  </p:childTnLst>
                                </p:cTn>
                              </p:par>
                            </p:childTnLst>
                          </p:cTn>
                        </p:par>
                        <p:par>
                          <p:cTn id="131" fill="hold">
                            <p:stCondLst>
                              <p:cond delay="1000"/>
                            </p:stCondLst>
                            <p:childTnLst>
                              <p:par>
                                <p:cTn id="132" presetID="22" presetClass="entr" presetSubtype="8" fill="hold" grpId="0" nodeType="afterEffect">
                                  <p:stCondLst>
                                    <p:cond delay="0"/>
                                  </p:stCondLst>
                                  <p:childTnLst>
                                    <p:set>
                                      <p:cBhvr>
                                        <p:cTn id="133" dur="1" fill="hold">
                                          <p:stCondLst>
                                            <p:cond delay="0"/>
                                          </p:stCondLst>
                                        </p:cTn>
                                        <p:tgtEl>
                                          <p:spTgt spid="7">
                                            <p:graphicEl>
                                              <a:dgm id="{0D491732-F772-4194-984E-6F62E1542E8C}"/>
                                            </p:graphicEl>
                                          </p:spTgt>
                                        </p:tgtEl>
                                        <p:attrNameLst>
                                          <p:attrName>style.visibility</p:attrName>
                                        </p:attrNameLst>
                                      </p:cBhvr>
                                      <p:to>
                                        <p:strVal val="visible"/>
                                      </p:to>
                                    </p:set>
                                    <p:animEffect transition="in" filter="wipe(left)">
                                      <p:cBhvr>
                                        <p:cTn id="134" dur="500"/>
                                        <p:tgtEl>
                                          <p:spTgt spid="7">
                                            <p:graphicEl>
                                              <a:dgm id="{0D491732-F772-4194-984E-6F62E1542E8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uiExpand="1">
        <p:bldSub>
          <a:bldDgm bld="one"/>
        </p:bldSub>
      </p:bldGraphic>
      <p:bldGraphic spid="7"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図表 1"/>
          <p:cNvGraphicFramePr/>
          <p:nvPr>
            <p:extLst>
              <p:ext uri="{D42A27DB-BD31-4B8C-83A1-F6EECF244321}">
                <p14:modId xmlns:p14="http://schemas.microsoft.com/office/powerpoint/2010/main" val="3341614418"/>
              </p:ext>
            </p:extLst>
          </p:nvPr>
        </p:nvGraphicFramePr>
        <p:xfrm>
          <a:off x="568778" y="1710546"/>
          <a:ext cx="8150678" cy="4310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タイトル 2"/>
          <p:cNvSpPr>
            <a:spLocks noGrp="1"/>
          </p:cNvSpPr>
          <p:nvPr>
            <p:ph type="title"/>
          </p:nvPr>
        </p:nvSpPr>
        <p:spPr/>
        <p:txBody>
          <a:bodyPr>
            <a:normAutofit/>
          </a:bodyPr>
          <a:lstStyle/>
          <a:p>
            <a:r>
              <a:rPr kumimoji="1" lang="ja-JP" altLang="en-US" dirty="0" smtClean="0"/>
              <a:t>民法体系の第三の考え方</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ー 4"/>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3400416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graphicEl>
                                              <a:dgm id="{794819C9-0E63-4571-B19E-0EDC13A50B9C}"/>
                                            </p:graphicEl>
                                          </p:spTgt>
                                        </p:tgtEl>
                                        <p:attrNameLst>
                                          <p:attrName>style.visibility</p:attrName>
                                        </p:attrNameLst>
                                      </p:cBhvr>
                                      <p:to>
                                        <p:strVal val="visible"/>
                                      </p:to>
                                    </p:set>
                                    <p:animEffect transition="in" filter="wipe(left)">
                                      <p:cBhvr>
                                        <p:cTn id="7" dur="500"/>
                                        <p:tgtEl>
                                          <p:spTgt spid="2">
                                            <p:graphicEl>
                                              <a:dgm id="{794819C9-0E63-4571-B19E-0EDC13A50B9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graphicEl>
                                              <a:dgm id="{28652399-AF78-4647-AE36-4267E14FEC49}"/>
                                            </p:graphicEl>
                                          </p:spTgt>
                                        </p:tgtEl>
                                        <p:attrNameLst>
                                          <p:attrName>style.visibility</p:attrName>
                                        </p:attrNameLst>
                                      </p:cBhvr>
                                      <p:to>
                                        <p:strVal val="visible"/>
                                      </p:to>
                                    </p:set>
                                    <p:animEffect transition="in" filter="wipe(left)">
                                      <p:cBhvr>
                                        <p:cTn id="12" dur="500"/>
                                        <p:tgtEl>
                                          <p:spTgt spid="2">
                                            <p:graphicEl>
                                              <a:dgm id="{28652399-AF78-4647-AE36-4267E14FEC49}"/>
                                            </p:graphic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
                                            <p:graphicEl>
                                              <a:dgm id="{E412B238-16AF-42CB-91CA-DFAE7EE17610}"/>
                                            </p:graphicEl>
                                          </p:spTgt>
                                        </p:tgtEl>
                                        <p:attrNameLst>
                                          <p:attrName>style.visibility</p:attrName>
                                        </p:attrNameLst>
                                      </p:cBhvr>
                                      <p:to>
                                        <p:strVal val="visible"/>
                                      </p:to>
                                    </p:set>
                                    <p:animEffect transition="in" filter="wipe(left)">
                                      <p:cBhvr>
                                        <p:cTn id="15" dur="500"/>
                                        <p:tgtEl>
                                          <p:spTgt spid="2">
                                            <p:graphicEl>
                                              <a:dgm id="{E412B238-16AF-42CB-91CA-DFAE7EE17610}"/>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
                                            <p:graphicEl>
                                              <a:dgm id="{88BEED69-4F38-4F83-99EA-33A5D9110B40}"/>
                                            </p:graphicEl>
                                          </p:spTgt>
                                        </p:tgtEl>
                                        <p:attrNameLst>
                                          <p:attrName>style.visibility</p:attrName>
                                        </p:attrNameLst>
                                      </p:cBhvr>
                                      <p:to>
                                        <p:strVal val="visible"/>
                                      </p:to>
                                    </p:set>
                                    <p:animEffect transition="in" filter="wipe(left)">
                                      <p:cBhvr>
                                        <p:cTn id="20" dur="500"/>
                                        <p:tgtEl>
                                          <p:spTgt spid="2">
                                            <p:graphicEl>
                                              <a:dgm id="{88BEED69-4F38-4F83-99EA-33A5D9110B40}"/>
                                            </p:graphic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
                                            <p:graphicEl>
                                              <a:dgm id="{FFFBC918-1013-4D64-A016-1A55F4C55EC6}"/>
                                            </p:graphicEl>
                                          </p:spTgt>
                                        </p:tgtEl>
                                        <p:attrNameLst>
                                          <p:attrName>style.visibility</p:attrName>
                                        </p:attrNameLst>
                                      </p:cBhvr>
                                      <p:to>
                                        <p:strVal val="visible"/>
                                      </p:to>
                                    </p:set>
                                    <p:animEffect transition="in" filter="wipe(left)">
                                      <p:cBhvr>
                                        <p:cTn id="23" dur="500"/>
                                        <p:tgtEl>
                                          <p:spTgt spid="2">
                                            <p:graphicEl>
                                              <a:dgm id="{FFFBC918-1013-4D64-A016-1A55F4C55EC6}"/>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
                                            <p:graphicEl>
                                              <a:dgm id="{2053A8AA-3DC0-4671-8D7D-69C53C6482D6}"/>
                                            </p:graphicEl>
                                          </p:spTgt>
                                        </p:tgtEl>
                                        <p:attrNameLst>
                                          <p:attrName>style.visibility</p:attrName>
                                        </p:attrNameLst>
                                      </p:cBhvr>
                                      <p:to>
                                        <p:strVal val="visible"/>
                                      </p:to>
                                    </p:set>
                                    <p:animEffect transition="in" filter="wipe(left)">
                                      <p:cBhvr>
                                        <p:cTn id="28" dur="500"/>
                                        <p:tgtEl>
                                          <p:spTgt spid="2">
                                            <p:graphicEl>
                                              <a:dgm id="{2053A8AA-3DC0-4671-8D7D-69C53C6482D6}"/>
                                            </p:graphic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2">
                                            <p:graphicEl>
                                              <a:dgm id="{105C6366-EC2E-4096-B3CB-4D086411F6AE}"/>
                                            </p:graphicEl>
                                          </p:spTgt>
                                        </p:tgtEl>
                                        <p:attrNameLst>
                                          <p:attrName>style.visibility</p:attrName>
                                        </p:attrNameLst>
                                      </p:cBhvr>
                                      <p:to>
                                        <p:strVal val="visible"/>
                                      </p:to>
                                    </p:set>
                                    <p:animEffect transition="in" filter="wipe(left)">
                                      <p:cBhvr>
                                        <p:cTn id="31" dur="500"/>
                                        <p:tgtEl>
                                          <p:spTgt spid="2">
                                            <p:graphicEl>
                                              <a:dgm id="{105C6366-EC2E-4096-B3CB-4D086411F6AE}"/>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
                                            <p:graphicEl>
                                              <a:dgm id="{FE9FFCE8-9878-40D4-BA24-29E4F6D58D08}"/>
                                            </p:graphicEl>
                                          </p:spTgt>
                                        </p:tgtEl>
                                        <p:attrNameLst>
                                          <p:attrName>style.visibility</p:attrName>
                                        </p:attrNameLst>
                                      </p:cBhvr>
                                      <p:to>
                                        <p:strVal val="visible"/>
                                      </p:to>
                                    </p:set>
                                    <p:animEffect transition="in" filter="wipe(left)">
                                      <p:cBhvr>
                                        <p:cTn id="36" dur="500"/>
                                        <p:tgtEl>
                                          <p:spTgt spid="2">
                                            <p:graphicEl>
                                              <a:dgm id="{FE9FFCE8-9878-40D4-BA24-29E4F6D58D08}"/>
                                            </p:graphicEl>
                                          </p:spTgt>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2">
                                            <p:graphicEl>
                                              <a:dgm id="{3AA5312C-590C-44B9-A5CE-D31173A0B3DF}"/>
                                            </p:graphicEl>
                                          </p:spTgt>
                                        </p:tgtEl>
                                        <p:attrNameLst>
                                          <p:attrName>style.visibility</p:attrName>
                                        </p:attrNameLst>
                                      </p:cBhvr>
                                      <p:to>
                                        <p:strVal val="visible"/>
                                      </p:to>
                                    </p:set>
                                    <p:animEffect transition="in" filter="wipe(left)">
                                      <p:cBhvr>
                                        <p:cTn id="39" dur="500"/>
                                        <p:tgtEl>
                                          <p:spTgt spid="2">
                                            <p:graphicEl>
                                              <a:dgm id="{3AA5312C-590C-44B9-A5CE-D31173A0B3DF}"/>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2">
                                            <p:graphicEl>
                                              <a:dgm id="{FF69561C-F477-448E-A649-41BD9B2A22BA}"/>
                                            </p:graphicEl>
                                          </p:spTgt>
                                        </p:tgtEl>
                                        <p:attrNameLst>
                                          <p:attrName>style.visibility</p:attrName>
                                        </p:attrNameLst>
                                      </p:cBhvr>
                                      <p:to>
                                        <p:strVal val="visible"/>
                                      </p:to>
                                    </p:set>
                                    <p:animEffect transition="in" filter="wipe(left)">
                                      <p:cBhvr>
                                        <p:cTn id="44" dur="500"/>
                                        <p:tgtEl>
                                          <p:spTgt spid="2">
                                            <p:graphicEl>
                                              <a:dgm id="{FF69561C-F477-448E-A649-41BD9B2A22BA}"/>
                                            </p:graphicEl>
                                          </p:spTgt>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2">
                                            <p:graphicEl>
                                              <a:dgm id="{E785BDD1-F14E-44AD-9653-45C2009527CF}"/>
                                            </p:graphicEl>
                                          </p:spTgt>
                                        </p:tgtEl>
                                        <p:attrNameLst>
                                          <p:attrName>style.visibility</p:attrName>
                                        </p:attrNameLst>
                                      </p:cBhvr>
                                      <p:to>
                                        <p:strVal val="visible"/>
                                      </p:to>
                                    </p:set>
                                    <p:animEffect transition="in" filter="wipe(left)">
                                      <p:cBhvr>
                                        <p:cTn id="47" dur="500"/>
                                        <p:tgtEl>
                                          <p:spTgt spid="2">
                                            <p:graphicEl>
                                              <a:dgm id="{E785BDD1-F14E-44AD-9653-45C2009527CF}"/>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
                                            <p:graphicEl>
                                              <a:dgm id="{0D8BF32B-FC4A-4C90-BC3A-FB52540D413B}"/>
                                            </p:graphicEl>
                                          </p:spTgt>
                                        </p:tgtEl>
                                        <p:attrNameLst>
                                          <p:attrName>style.visibility</p:attrName>
                                        </p:attrNameLst>
                                      </p:cBhvr>
                                      <p:to>
                                        <p:strVal val="visible"/>
                                      </p:to>
                                    </p:set>
                                    <p:animEffect transition="in" filter="wipe(left)">
                                      <p:cBhvr>
                                        <p:cTn id="52" dur="500"/>
                                        <p:tgtEl>
                                          <p:spTgt spid="2">
                                            <p:graphicEl>
                                              <a:dgm id="{0D8BF32B-FC4A-4C90-BC3A-FB52540D413B}"/>
                                            </p:graphicEl>
                                          </p:spTgt>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2">
                                            <p:graphicEl>
                                              <a:dgm id="{955FD0E5-34A0-4EED-99CC-E750F65C9DF4}"/>
                                            </p:graphicEl>
                                          </p:spTgt>
                                        </p:tgtEl>
                                        <p:attrNameLst>
                                          <p:attrName>style.visibility</p:attrName>
                                        </p:attrNameLst>
                                      </p:cBhvr>
                                      <p:to>
                                        <p:strVal val="visible"/>
                                      </p:to>
                                    </p:set>
                                    <p:animEffect transition="in" filter="wipe(left)">
                                      <p:cBhvr>
                                        <p:cTn id="55" dur="500"/>
                                        <p:tgtEl>
                                          <p:spTgt spid="2">
                                            <p:graphicEl>
                                              <a:dgm id="{955FD0E5-34A0-4EED-99CC-E750F65C9DF4}"/>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2">
                                            <p:graphicEl>
                                              <a:dgm id="{E204B708-02CC-47B1-8669-C302963ECD79}"/>
                                            </p:graphicEl>
                                          </p:spTgt>
                                        </p:tgtEl>
                                        <p:attrNameLst>
                                          <p:attrName>style.visibility</p:attrName>
                                        </p:attrNameLst>
                                      </p:cBhvr>
                                      <p:to>
                                        <p:strVal val="visible"/>
                                      </p:to>
                                    </p:set>
                                    <p:animEffect transition="in" filter="wipe(left)">
                                      <p:cBhvr>
                                        <p:cTn id="60" dur="500"/>
                                        <p:tgtEl>
                                          <p:spTgt spid="2">
                                            <p:graphicEl>
                                              <a:dgm id="{E204B708-02CC-47B1-8669-C302963ECD79}"/>
                                            </p:graphicEl>
                                          </p:spTgt>
                                        </p:tgtEl>
                                      </p:cBhvr>
                                    </p:animEffect>
                                  </p:childTnLst>
                                </p:cTn>
                              </p:par>
                              <p:par>
                                <p:cTn id="61" presetID="22" presetClass="entr" presetSubtype="8" fill="hold" grpId="0" nodeType="withEffect">
                                  <p:stCondLst>
                                    <p:cond delay="0"/>
                                  </p:stCondLst>
                                  <p:childTnLst>
                                    <p:set>
                                      <p:cBhvr>
                                        <p:cTn id="62" dur="1" fill="hold">
                                          <p:stCondLst>
                                            <p:cond delay="0"/>
                                          </p:stCondLst>
                                        </p:cTn>
                                        <p:tgtEl>
                                          <p:spTgt spid="2">
                                            <p:graphicEl>
                                              <a:dgm id="{40DCB740-B049-4F56-9563-5A77A9E5A0DE}"/>
                                            </p:graphicEl>
                                          </p:spTgt>
                                        </p:tgtEl>
                                        <p:attrNameLst>
                                          <p:attrName>style.visibility</p:attrName>
                                        </p:attrNameLst>
                                      </p:cBhvr>
                                      <p:to>
                                        <p:strVal val="visible"/>
                                      </p:to>
                                    </p:set>
                                    <p:animEffect transition="in" filter="wipe(left)">
                                      <p:cBhvr>
                                        <p:cTn id="63" dur="500"/>
                                        <p:tgtEl>
                                          <p:spTgt spid="2">
                                            <p:graphicEl>
                                              <a:dgm id="{40DCB740-B049-4F56-9563-5A77A9E5A0DE}"/>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2">
                                            <p:graphicEl>
                                              <a:dgm id="{C15CD8CF-AD88-4DC1-A12D-A8D1BCAE4F91}"/>
                                            </p:graphicEl>
                                          </p:spTgt>
                                        </p:tgtEl>
                                        <p:attrNameLst>
                                          <p:attrName>style.visibility</p:attrName>
                                        </p:attrNameLst>
                                      </p:cBhvr>
                                      <p:to>
                                        <p:strVal val="visible"/>
                                      </p:to>
                                    </p:set>
                                    <p:animEffect transition="in" filter="wipe(left)">
                                      <p:cBhvr>
                                        <p:cTn id="68" dur="500"/>
                                        <p:tgtEl>
                                          <p:spTgt spid="2">
                                            <p:graphicEl>
                                              <a:dgm id="{C15CD8CF-AD88-4DC1-A12D-A8D1BCAE4F91}"/>
                                            </p:graphicEl>
                                          </p:spTgt>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2">
                                            <p:graphicEl>
                                              <a:dgm id="{A5E625EB-7CF8-429F-B23C-B159E1DEE30E}"/>
                                            </p:graphicEl>
                                          </p:spTgt>
                                        </p:tgtEl>
                                        <p:attrNameLst>
                                          <p:attrName>style.visibility</p:attrName>
                                        </p:attrNameLst>
                                      </p:cBhvr>
                                      <p:to>
                                        <p:strVal val="visible"/>
                                      </p:to>
                                    </p:set>
                                    <p:animEffect transition="in" filter="wipe(left)">
                                      <p:cBhvr>
                                        <p:cTn id="71" dur="500"/>
                                        <p:tgtEl>
                                          <p:spTgt spid="2">
                                            <p:graphicEl>
                                              <a:dgm id="{A5E625EB-7CF8-429F-B23C-B159E1DEE30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図表 1"/>
          <p:cNvGraphicFramePr/>
          <p:nvPr>
            <p:extLst>
              <p:ext uri="{D42A27DB-BD31-4B8C-83A1-F6EECF244321}">
                <p14:modId xmlns:p14="http://schemas.microsoft.com/office/powerpoint/2010/main" val="1733707260"/>
              </p:ext>
            </p:extLst>
          </p:nvPr>
        </p:nvGraphicFramePr>
        <p:xfrm>
          <a:off x="311601" y="1317189"/>
          <a:ext cx="8554814" cy="47761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タイトル 2"/>
          <p:cNvSpPr>
            <a:spLocks noGrp="1"/>
          </p:cNvSpPr>
          <p:nvPr>
            <p:ph type="title"/>
          </p:nvPr>
        </p:nvSpPr>
        <p:spPr>
          <a:xfrm>
            <a:off x="457200" y="274638"/>
            <a:ext cx="8229600" cy="706090"/>
          </a:xfrm>
        </p:spPr>
        <p:txBody>
          <a:bodyPr>
            <a:normAutofit fontScale="90000"/>
          </a:bodyPr>
          <a:lstStyle/>
          <a:p>
            <a:r>
              <a:rPr kumimoji="1" lang="ja-JP" altLang="en-US" dirty="0" smtClean="0"/>
              <a:t>民法通則の構造</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2016/4/19</a:t>
            </a:r>
            <a:endParaRPr kumimoji="1" lang="ja-JP" altLang="en-US"/>
          </a:p>
        </p:txBody>
      </p:sp>
      <p:sp>
        <p:nvSpPr>
          <p:cNvPr id="5" name="フッター プレースホルダー 4"/>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68992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graphicEl>
                                              <a:dgm id="{EB868A39-A57A-49F7-A3F7-692FAF8A9FC5}"/>
                                            </p:graphicEl>
                                          </p:spTgt>
                                        </p:tgtEl>
                                        <p:attrNameLst>
                                          <p:attrName>style.visibility</p:attrName>
                                        </p:attrNameLst>
                                      </p:cBhvr>
                                      <p:to>
                                        <p:strVal val="visible"/>
                                      </p:to>
                                    </p:set>
                                    <p:animEffect transition="in" filter="wipe(left)">
                                      <p:cBhvr>
                                        <p:cTn id="7" dur="750"/>
                                        <p:tgtEl>
                                          <p:spTgt spid="2">
                                            <p:graphicEl>
                                              <a:dgm id="{EB868A39-A57A-49F7-A3F7-692FAF8A9FC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graphicEl>
                                              <a:dgm id="{9243FEE9-68C2-45F9-A777-9635D3437675}"/>
                                            </p:graphicEl>
                                          </p:spTgt>
                                        </p:tgtEl>
                                        <p:attrNameLst>
                                          <p:attrName>style.visibility</p:attrName>
                                        </p:attrNameLst>
                                      </p:cBhvr>
                                      <p:to>
                                        <p:strVal val="visible"/>
                                      </p:to>
                                    </p:set>
                                    <p:animEffect transition="in" filter="wipe(left)">
                                      <p:cBhvr>
                                        <p:cTn id="12" dur="750"/>
                                        <p:tgtEl>
                                          <p:spTgt spid="2">
                                            <p:graphicEl>
                                              <a:dgm id="{9243FEE9-68C2-45F9-A777-9635D3437675}"/>
                                            </p:graphic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
                                            <p:graphicEl>
                                              <a:dgm id="{1E3CEEBE-6AF4-4A30-A1DB-E1B40C13EB14}"/>
                                            </p:graphicEl>
                                          </p:spTgt>
                                        </p:tgtEl>
                                        <p:attrNameLst>
                                          <p:attrName>style.visibility</p:attrName>
                                        </p:attrNameLst>
                                      </p:cBhvr>
                                      <p:to>
                                        <p:strVal val="visible"/>
                                      </p:to>
                                    </p:set>
                                    <p:animEffect transition="in" filter="wipe(left)">
                                      <p:cBhvr>
                                        <p:cTn id="15" dur="750"/>
                                        <p:tgtEl>
                                          <p:spTgt spid="2">
                                            <p:graphicEl>
                                              <a:dgm id="{1E3CEEBE-6AF4-4A30-A1DB-E1B40C13EB14}"/>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
                                            <p:graphicEl>
                                              <a:dgm id="{FAB2A63D-B234-437D-B79D-9301B861DE02}"/>
                                            </p:graphicEl>
                                          </p:spTgt>
                                        </p:tgtEl>
                                        <p:attrNameLst>
                                          <p:attrName>style.visibility</p:attrName>
                                        </p:attrNameLst>
                                      </p:cBhvr>
                                      <p:to>
                                        <p:strVal val="visible"/>
                                      </p:to>
                                    </p:set>
                                    <p:animEffect transition="in" filter="wipe(left)">
                                      <p:cBhvr>
                                        <p:cTn id="20" dur="750"/>
                                        <p:tgtEl>
                                          <p:spTgt spid="2">
                                            <p:graphicEl>
                                              <a:dgm id="{FAB2A63D-B234-437D-B79D-9301B861DE02}"/>
                                            </p:graphic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
                                            <p:graphicEl>
                                              <a:dgm id="{CE88E1C3-C0D7-414B-AE3B-F3456EF75B6C}"/>
                                            </p:graphicEl>
                                          </p:spTgt>
                                        </p:tgtEl>
                                        <p:attrNameLst>
                                          <p:attrName>style.visibility</p:attrName>
                                        </p:attrNameLst>
                                      </p:cBhvr>
                                      <p:to>
                                        <p:strVal val="visible"/>
                                      </p:to>
                                    </p:set>
                                    <p:animEffect transition="in" filter="wipe(left)">
                                      <p:cBhvr>
                                        <p:cTn id="23" dur="750"/>
                                        <p:tgtEl>
                                          <p:spTgt spid="2">
                                            <p:graphicEl>
                                              <a:dgm id="{CE88E1C3-C0D7-414B-AE3B-F3456EF75B6C}"/>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
                                            <p:graphicEl>
                                              <a:dgm id="{A48A7494-556F-4949-8F34-B589580D8F94}"/>
                                            </p:graphicEl>
                                          </p:spTgt>
                                        </p:tgtEl>
                                        <p:attrNameLst>
                                          <p:attrName>style.visibility</p:attrName>
                                        </p:attrNameLst>
                                      </p:cBhvr>
                                      <p:to>
                                        <p:strVal val="visible"/>
                                      </p:to>
                                    </p:set>
                                    <p:animEffect transition="in" filter="wipe(left)">
                                      <p:cBhvr>
                                        <p:cTn id="28" dur="750"/>
                                        <p:tgtEl>
                                          <p:spTgt spid="2">
                                            <p:graphicEl>
                                              <a:dgm id="{A48A7494-556F-4949-8F34-B589580D8F94}"/>
                                            </p:graphic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2">
                                            <p:graphicEl>
                                              <a:dgm id="{F2BFE279-5338-402A-B563-A80F91BA6C4E}"/>
                                            </p:graphicEl>
                                          </p:spTgt>
                                        </p:tgtEl>
                                        <p:attrNameLst>
                                          <p:attrName>style.visibility</p:attrName>
                                        </p:attrNameLst>
                                      </p:cBhvr>
                                      <p:to>
                                        <p:strVal val="visible"/>
                                      </p:to>
                                    </p:set>
                                    <p:animEffect transition="in" filter="wipe(left)">
                                      <p:cBhvr>
                                        <p:cTn id="31" dur="750"/>
                                        <p:tgtEl>
                                          <p:spTgt spid="2">
                                            <p:graphicEl>
                                              <a:dgm id="{F2BFE279-5338-402A-B563-A80F91BA6C4E}"/>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
                                            <p:graphicEl>
                                              <a:dgm id="{38FB67C4-D01C-4E93-B34D-5B0BA6FD2071}"/>
                                            </p:graphicEl>
                                          </p:spTgt>
                                        </p:tgtEl>
                                        <p:attrNameLst>
                                          <p:attrName>style.visibility</p:attrName>
                                        </p:attrNameLst>
                                      </p:cBhvr>
                                      <p:to>
                                        <p:strVal val="visible"/>
                                      </p:to>
                                    </p:set>
                                    <p:animEffect transition="in" filter="wipe(left)">
                                      <p:cBhvr>
                                        <p:cTn id="36" dur="750"/>
                                        <p:tgtEl>
                                          <p:spTgt spid="2">
                                            <p:graphicEl>
                                              <a:dgm id="{38FB67C4-D01C-4E93-B34D-5B0BA6FD2071}"/>
                                            </p:graphicEl>
                                          </p:spTgt>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2">
                                            <p:graphicEl>
                                              <a:dgm id="{9C490763-B042-40D2-9DBB-46764C33C32E}"/>
                                            </p:graphicEl>
                                          </p:spTgt>
                                        </p:tgtEl>
                                        <p:attrNameLst>
                                          <p:attrName>style.visibility</p:attrName>
                                        </p:attrNameLst>
                                      </p:cBhvr>
                                      <p:to>
                                        <p:strVal val="visible"/>
                                      </p:to>
                                    </p:set>
                                    <p:animEffect transition="in" filter="wipe(left)">
                                      <p:cBhvr>
                                        <p:cTn id="39" dur="750"/>
                                        <p:tgtEl>
                                          <p:spTgt spid="2">
                                            <p:graphicEl>
                                              <a:dgm id="{9C490763-B042-40D2-9DBB-46764C33C32E}"/>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2">
                                            <p:graphicEl>
                                              <a:dgm id="{D56FDFDF-F96F-4E6F-A0A0-B8BC70373E5A}"/>
                                            </p:graphicEl>
                                          </p:spTgt>
                                        </p:tgtEl>
                                        <p:attrNameLst>
                                          <p:attrName>style.visibility</p:attrName>
                                        </p:attrNameLst>
                                      </p:cBhvr>
                                      <p:to>
                                        <p:strVal val="visible"/>
                                      </p:to>
                                    </p:set>
                                    <p:animEffect transition="in" filter="wipe(left)">
                                      <p:cBhvr>
                                        <p:cTn id="44" dur="750"/>
                                        <p:tgtEl>
                                          <p:spTgt spid="2">
                                            <p:graphicEl>
                                              <a:dgm id="{D56FDFDF-F96F-4E6F-A0A0-B8BC70373E5A}"/>
                                            </p:graphicEl>
                                          </p:spTgt>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2">
                                            <p:graphicEl>
                                              <a:dgm id="{F4F130F1-7E55-4937-92A7-0842AC97393E}"/>
                                            </p:graphicEl>
                                          </p:spTgt>
                                        </p:tgtEl>
                                        <p:attrNameLst>
                                          <p:attrName>style.visibility</p:attrName>
                                        </p:attrNameLst>
                                      </p:cBhvr>
                                      <p:to>
                                        <p:strVal val="visible"/>
                                      </p:to>
                                    </p:set>
                                    <p:animEffect transition="in" filter="wipe(left)">
                                      <p:cBhvr>
                                        <p:cTn id="47" dur="750"/>
                                        <p:tgtEl>
                                          <p:spTgt spid="2">
                                            <p:graphicEl>
                                              <a:dgm id="{F4F130F1-7E55-4937-92A7-0842AC97393E}"/>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
                                            <p:graphicEl>
                                              <a:dgm id="{D1BB699A-C498-42E5-81D9-ED4855D0696A}"/>
                                            </p:graphicEl>
                                          </p:spTgt>
                                        </p:tgtEl>
                                        <p:attrNameLst>
                                          <p:attrName>style.visibility</p:attrName>
                                        </p:attrNameLst>
                                      </p:cBhvr>
                                      <p:to>
                                        <p:strVal val="visible"/>
                                      </p:to>
                                    </p:set>
                                    <p:animEffect transition="in" filter="wipe(left)">
                                      <p:cBhvr>
                                        <p:cTn id="52" dur="750"/>
                                        <p:tgtEl>
                                          <p:spTgt spid="2">
                                            <p:graphicEl>
                                              <a:dgm id="{D1BB699A-C498-42E5-81D9-ED4855D0696A}"/>
                                            </p:graphicEl>
                                          </p:spTgt>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2">
                                            <p:graphicEl>
                                              <a:dgm id="{B0C7E76A-9312-456F-91F1-0C0E8E6DDC01}"/>
                                            </p:graphicEl>
                                          </p:spTgt>
                                        </p:tgtEl>
                                        <p:attrNameLst>
                                          <p:attrName>style.visibility</p:attrName>
                                        </p:attrNameLst>
                                      </p:cBhvr>
                                      <p:to>
                                        <p:strVal val="visible"/>
                                      </p:to>
                                    </p:set>
                                    <p:animEffect transition="in" filter="wipe(left)">
                                      <p:cBhvr>
                                        <p:cTn id="55" dur="750"/>
                                        <p:tgtEl>
                                          <p:spTgt spid="2">
                                            <p:graphicEl>
                                              <a:dgm id="{B0C7E76A-9312-456F-91F1-0C0E8E6DDC01}"/>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2">
                                            <p:graphicEl>
                                              <a:dgm id="{476AB1E0-1E86-4BD5-9B29-8E651F11D9EF}"/>
                                            </p:graphicEl>
                                          </p:spTgt>
                                        </p:tgtEl>
                                        <p:attrNameLst>
                                          <p:attrName>style.visibility</p:attrName>
                                        </p:attrNameLst>
                                      </p:cBhvr>
                                      <p:to>
                                        <p:strVal val="visible"/>
                                      </p:to>
                                    </p:set>
                                    <p:animEffect transition="in" filter="wipe(left)">
                                      <p:cBhvr>
                                        <p:cTn id="60" dur="750"/>
                                        <p:tgtEl>
                                          <p:spTgt spid="2">
                                            <p:graphicEl>
                                              <a:dgm id="{476AB1E0-1E86-4BD5-9B29-8E651F11D9EF}"/>
                                            </p:graphicEl>
                                          </p:spTgt>
                                        </p:tgtEl>
                                      </p:cBhvr>
                                    </p:animEffect>
                                  </p:childTnLst>
                                </p:cTn>
                              </p:par>
                              <p:par>
                                <p:cTn id="61" presetID="22" presetClass="entr" presetSubtype="8" fill="hold" grpId="0" nodeType="withEffect">
                                  <p:stCondLst>
                                    <p:cond delay="0"/>
                                  </p:stCondLst>
                                  <p:childTnLst>
                                    <p:set>
                                      <p:cBhvr>
                                        <p:cTn id="62" dur="1" fill="hold">
                                          <p:stCondLst>
                                            <p:cond delay="0"/>
                                          </p:stCondLst>
                                        </p:cTn>
                                        <p:tgtEl>
                                          <p:spTgt spid="2">
                                            <p:graphicEl>
                                              <a:dgm id="{75CEC9BE-4E4A-42F4-856D-C254161D16B9}"/>
                                            </p:graphicEl>
                                          </p:spTgt>
                                        </p:tgtEl>
                                        <p:attrNameLst>
                                          <p:attrName>style.visibility</p:attrName>
                                        </p:attrNameLst>
                                      </p:cBhvr>
                                      <p:to>
                                        <p:strVal val="visible"/>
                                      </p:to>
                                    </p:set>
                                    <p:animEffect transition="in" filter="wipe(left)">
                                      <p:cBhvr>
                                        <p:cTn id="63" dur="750"/>
                                        <p:tgtEl>
                                          <p:spTgt spid="2">
                                            <p:graphicEl>
                                              <a:dgm id="{75CEC9BE-4E4A-42F4-856D-C254161D16B9}"/>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2">
                                            <p:graphicEl>
                                              <a:dgm id="{35AD5BF0-918F-415B-A7B7-8BC302CE009D}"/>
                                            </p:graphicEl>
                                          </p:spTgt>
                                        </p:tgtEl>
                                        <p:attrNameLst>
                                          <p:attrName>style.visibility</p:attrName>
                                        </p:attrNameLst>
                                      </p:cBhvr>
                                      <p:to>
                                        <p:strVal val="visible"/>
                                      </p:to>
                                    </p:set>
                                    <p:animEffect transition="in" filter="wipe(left)">
                                      <p:cBhvr>
                                        <p:cTn id="68" dur="750"/>
                                        <p:tgtEl>
                                          <p:spTgt spid="2">
                                            <p:graphicEl>
                                              <a:dgm id="{35AD5BF0-918F-415B-A7B7-8BC302CE009D}"/>
                                            </p:graphicEl>
                                          </p:spTgt>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2">
                                            <p:graphicEl>
                                              <a:dgm id="{EE698230-9CC2-4CB7-8FFB-D549916421EE}"/>
                                            </p:graphicEl>
                                          </p:spTgt>
                                        </p:tgtEl>
                                        <p:attrNameLst>
                                          <p:attrName>style.visibility</p:attrName>
                                        </p:attrNameLst>
                                      </p:cBhvr>
                                      <p:to>
                                        <p:strVal val="visible"/>
                                      </p:to>
                                    </p:set>
                                    <p:animEffect transition="in" filter="wipe(left)">
                                      <p:cBhvr>
                                        <p:cTn id="71" dur="750"/>
                                        <p:tgtEl>
                                          <p:spTgt spid="2">
                                            <p:graphicEl>
                                              <a:dgm id="{EE698230-9CC2-4CB7-8FFB-D549916421E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800" dirty="0"/>
              <a:t>民法総則の体系</a:t>
            </a:r>
            <a:endParaRPr kumimoji="1" lang="ja-JP" altLang="en-US" sz="48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graphicFrame>
        <p:nvGraphicFramePr>
          <p:cNvPr id="6" name="図表 5"/>
          <p:cNvGraphicFramePr/>
          <p:nvPr>
            <p:extLst>
              <p:ext uri="{D42A27DB-BD31-4B8C-83A1-F6EECF244321}">
                <p14:modId xmlns:p14="http://schemas.microsoft.com/office/powerpoint/2010/main" val="3537147194"/>
              </p:ext>
            </p:extLst>
          </p:nvPr>
        </p:nvGraphicFramePr>
        <p:xfrm>
          <a:off x="683568" y="1484784"/>
          <a:ext cx="7776864"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25538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6">
                                            <p:graphicEl>
                                              <a:dgm id="{52C69B5A-748E-414B-976B-375BFDFF7B85}"/>
                                            </p:graphicEl>
                                          </p:spTgt>
                                        </p:tgtEl>
                                        <p:attrNameLst>
                                          <p:attrName>style.visibility</p:attrName>
                                        </p:attrNameLst>
                                      </p:cBhvr>
                                      <p:to>
                                        <p:strVal val="visible"/>
                                      </p:to>
                                    </p:set>
                                    <p:animEffect transition="in" filter="wipe(left)">
                                      <p:cBhvr>
                                        <p:cTn id="11" dur="500"/>
                                        <p:tgtEl>
                                          <p:spTgt spid="6">
                                            <p:graphicEl>
                                              <a:dgm id="{52C69B5A-748E-414B-976B-375BFDFF7B85}"/>
                                            </p:graphicEl>
                                          </p:spTgt>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6">
                                            <p:graphicEl>
                                              <a:dgm id="{CA051721-4BE2-4E80-BA13-A1FAA68892E7}"/>
                                            </p:graphicEl>
                                          </p:spTgt>
                                        </p:tgtEl>
                                        <p:attrNameLst>
                                          <p:attrName>style.visibility</p:attrName>
                                        </p:attrNameLst>
                                      </p:cBhvr>
                                      <p:to>
                                        <p:strVal val="visible"/>
                                      </p:to>
                                    </p:set>
                                    <p:animEffect transition="in" filter="wipe(left)">
                                      <p:cBhvr>
                                        <p:cTn id="15" dur="500"/>
                                        <p:tgtEl>
                                          <p:spTgt spid="6">
                                            <p:graphicEl>
                                              <a:dgm id="{CA051721-4BE2-4E80-BA13-A1FAA68892E7}"/>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
                                            <p:graphicEl>
                                              <a:dgm id="{37A6CE6F-3881-473A-8592-B4203E6693DF}"/>
                                            </p:graphicEl>
                                          </p:spTgt>
                                        </p:tgtEl>
                                        <p:attrNameLst>
                                          <p:attrName>style.visibility</p:attrName>
                                        </p:attrNameLst>
                                      </p:cBhvr>
                                      <p:to>
                                        <p:strVal val="visible"/>
                                      </p:to>
                                    </p:set>
                                    <p:animEffect transition="in" filter="wipe(left)">
                                      <p:cBhvr>
                                        <p:cTn id="20" dur="500"/>
                                        <p:tgtEl>
                                          <p:spTgt spid="6">
                                            <p:graphicEl>
                                              <a:dgm id="{37A6CE6F-3881-473A-8592-B4203E6693DF}"/>
                                            </p:graphicEl>
                                          </p:spTgt>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6">
                                            <p:graphicEl>
                                              <a:dgm id="{6B2148FD-9B83-4307-A761-2EA193623FAD}"/>
                                            </p:graphicEl>
                                          </p:spTgt>
                                        </p:tgtEl>
                                        <p:attrNameLst>
                                          <p:attrName>style.visibility</p:attrName>
                                        </p:attrNameLst>
                                      </p:cBhvr>
                                      <p:to>
                                        <p:strVal val="visible"/>
                                      </p:to>
                                    </p:set>
                                    <p:animEffect transition="in" filter="wipe(left)">
                                      <p:cBhvr>
                                        <p:cTn id="24" dur="500"/>
                                        <p:tgtEl>
                                          <p:spTgt spid="6">
                                            <p:graphicEl>
                                              <a:dgm id="{6B2148FD-9B83-4307-A761-2EA193623FAD}"/>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6">
                                            <p:graphicEl>
                                              <a:dgm id="{96DDAAE8-635A-4DA1-8F09-F0321DA0A012}"/>
                                            </p:graphicEl>
                                          </p:spTgt>
                                        </p:tgtEl>
                                        <p:attrNameLst>
                                          <p:attrName>style.visibility</p:attrName>
                                        </p:attrNameLst>
                                      </p:cBhvr>
                                      <p:to>
                                        <p:strVal val="visible"/>
                                      </p:to>
                                    </p:set>
                                    <p:animEffect transition="in" filter="wipe(left)">
                                      <p:cBhvr>
                                        <p:cTn id="29" dur="500"/>
                                        <p:tgtEl>
                                          <p:spTgt spid="6">
                                            <p:graphicEl>
                                              <a:dgm id="{96DDAAE8-635A-4DA1-8F09-F0321DA0A012}"/>
                                            </p:graphicEl>
                                          </p:spTgt>
                                        </p:tgtEl>
                                      </p:cBhvr>
                                    </p:animEffect>
                                  </p:childTnLst>
                                </p:cTn>
                              </p:par>
                            </p:childTnLst>
                          </p:cTn>
                        </p:par>
                        <p:par>
                          <p:cTn id="30" fill="hold">
                            <p:stCondLst>
                              <p:cond delay="500"/>
                            </p:stCondLst>
                            <p:childTnLst>
                              <p:par>
                                <p:cTn id="31" presetID="22" presetClass="entr" presetSubtype="8" fill="hold" grpId="0" nodeType="afterEffect">
                                  <p:stCondLst>
                                    <p:cond delay="0"/>
                                  </p:stCondLst>
                                  <p:childTnLst>
                                    <p:set>
                                      <p:cBhvr>
                                        <p:cTn id="32" dur="1" fill="hold">
                                          <p:stCondLst>
                                            <p:cond delay="0"/>
                                          </p:stCondLst>
                                        </p:cTn>
                                        <p:tgtEl>
                                          <p:spTgt spid="6">
                                            <p:graphicEl>
                                              <a:dgm id="{5DB7F1A5-2847-4E7C-8429-F763F79D3665}"/>
                                            </p:graphicEl>
                                          </p:spTgt>
                                        </p:tgtEl>
                                        <p:attrNameLst>
                                          <p:attrName>style.visibility</p:attrName>
                                        </p:attrNameLst>
                                      </p:cBhvr>
                                      <p:to>
                                        <p:strVal val="visible"/>
                                      </p:to>
                                    </p:set>
                                    <p:animEffect transition="in" filter="wipe(left)">
                                      <p:cBhvr>
                                        <p:cTn id="33" dur="500"/>
                                        <p:tgtEl>
                                          <p:spTgt spid="6">
                                            <p:graphicEl>
                                              <a:dgm id="{5DB7F1A5-2847-4E7C-8429-F763F79D3665}"/>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6">
                                            <p:graphicEl>
                                              <a:dgm id="{8CA8A151-AA49-41DE-80D0-D23B9CB465C9}"/>
                                            </p:graphicEl>
                                          </p:spTgt>
                                        </p:tgtEl>
                                        <p:attrNameLst>
                                          <p:attrName>style.visibility</p:attrName>
                                        </p:attrNameLst>
                                      </p:cBhvr>
                                      <p:to>
                                        <p:strVal val="visible"/>
                                      </p:to>
                                    </p:set>
                                    <p:animEffect transition="in" filter="wipe(left)">
                                      <p:cBhvr>
                                        <p:cTn id="38" dur="500"/>
                                        <p:tgtEl>
                                          <p:spTgt spid="6">
                                            <p:graphicEl>
                                              <a:dgm id="{8CA8A151-AA49-41DE-80D0-D23B9CB465C9}"/>
                                            </p:graphicEl>
                                          </p:spTgt>
                                        </p:tgtEl>
                                      </p:cBhvr>
                                    </p:animEffect>
                                  </p:childTnLst>
                                </p:cTn>
                              </p:par>
                            </p:childTnLst>
                          </p:cTn>
                        </p:par>
                        <p:par>
                          <p:cTn id="39" fill="hold">
                            <p:stCondLst>
                              <p:cond delay="500"/>
                            </p:stCondLst>
                            <p:childTnLst>
                              <p:par>
                                <p:cTn id="40" presetID="22" presetClass="entr" presetSubtype="8" fill="hold" grpId="0" nodeType="afterEffect">
                                  <p:stCondLst>
                                    <p:cond delay="0"/>
                                  </p:stCondLst>
                                  <p:childTnLst>
                                    <p:set>
                                      <p:cBhvr>
                                        <p:cTn id="41" dur="1" fill="hold">
                                          <p:stCondLst>
                                            <p:cond delay="0"/>
                                          </p:stCondLst>
                                        </p:cTn>
                                        <p:tgtEl>
                                          <p:spTgt spid="6">
                                            <p:graphicEl>
                                              <a:dgm id="{B85CD550-0B22-40BC-B671-BDBB2F1251A3}"/>
                                            </p:graphicEl>
                                          </p:spTgt>
                                        </p:tgtEl>
                                        <p:attrNameLst>
                                          <p:attrName>style.visibility</p:attrName>
                                        </p:attrNameLst>
                                      </p:cBhvr>
                                      <p:to>
                                        <p:strVal val="visible"/>
                                      </p:to>
                                    </p:set>
                                    <p:animEffect transition="in" filter="wipe(left)">
                                      <p:cBhvr>
                                        <p:cTn id="42" dur="500"/>
                                        <p:tgtEl>
                                          <p:spTgt spid="6">
                                            <p:graphicEl>
                                              <a:dgm id="{B85CD550-0B22-40BC-B671-BDBB2F1251A3}"/>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
                                            <p:graphicEl>
                                              <a:dgm id="{9AF88CFD-E36A-4E63-919F-7C031DE62761}"/>
                                            </p:graphicEl>
                                          </p:spTgt>
                                        </p:tgtEl>
                                        <p:attrNameLst>
                                          <p:attrName>style.visibility</p:attrName>
                                        </p:attrNameLst>
                                      </p:cBhvr>
                                      <p:to>
                                        <p:strVal val="visible"/>
                                      </p:to>
                                    </p:set>
                                    <p:animEffect transition="in" filter="wipe(left)">
                                      <p:cBhvr>
                                        <p:cTn id="47" dur="500"/>
                                        <p:tgtEl>
                                          <p:spTgt spid="6">
                                            <p:graphicEl>
                                              <a:dgm id="{9AF88CFD-E36A-4E63-919F-7C031DE62761}"/>
                                            </p:graphicEl>
                                          </p:spTgt>
                                        </p:tgtEl>
                                      </p:cBhvr>
                                    </p:animEffect>
                                  </p:childTnLst>
                                </p:cTn>
                              </p:par>
                            </p:childTnLst>
                          </p:cTn>
                        </p:par>
                        <p:par>
                          <p:cTn id="48" fill="hold">
                            <p:stCondLst>
                              <p:cond delay="500"/>
                            </p:stCondLst>
                            <p:childTnLst>
                              <p:par>
                                <p:cTn id="49" presetID="22" presetClass="entr" presetSubtype="8" fill="hold" grpId="0" nodeType="afterEffect">
                                  <p:stCondLst>
                                    <p:cond delay="0"/>
                                  </p:stCondLst>
                                  <p:childTnLst>
                                    <p:set>
                                      <p:cBhvr>
                                        <p:cTn id="50" dur="1" fill="hold">
                                          <p:stCondLst>
                                            <p:cond delay="0"/>
                                          </p:stCondLst>
                                        </p:cTn>
                                        <p:tgtEl>
                                          <p:spTgt spid="6">
                                            <p:graphicEl>
                                              <a:dgm id="{79F8CC58-EAA2-443B-86AA-BC916B1B5EDB}"/>
                                            </p:graphicEl>
                                          </p:spTgt>
                                        </p:tgtEl>
                                        <p:attrNameLst>
                                          <p:attrName>style.visibility</p:attrName>
                                        </p:attrNameLst>
                                      </p:cBhvr>
                                      <p:to>
                                        <p:strVal val="visible"/>
                                      </p:to>
                                    </p:set>
                                    <p:animEffect transition="in" filter="wipe(left)">
                                      <p:cBhvr>
                                        <p:cTn id="51" dur="500"/>
                                        <p:tgtEl>
                                          <p:spTgt spid="6">
                                            <p:graphicEl>
                                              <a:dgm id="{79F8CC58-EAA2-443B-86AA-BC916B1B5EDB}"/>
                                            </p:graphicEl>
                                          </p:spTgt>
                                        </p:tgtEl>
                                      </p:cBhvr>
                                    </p:animEffect>
                                  </p:childTnLst>
                                </p:cTn>
                              </p:par>
                            </p:childTnLst>
                          </p:cTn>
                        </p:par>
                        <p:par>
                          <p:cTn id="52" fill="hold">
                            <p:stCondLst>
                              <p:cond delay="1000"/>
                            </p:stCondLst>
                            <p:childTnLst>
                              <p:par>
                                <p:cTn id="53" presetID="22" presetClass="entr" presetSubtype="8" fill="hold" grpId="0" nodeType="afterEffect">
                                  <p:stCondLst>
                                    <p:cond delay="0"/>
                                  </p:stCondLst>
                                  <p:childTnLst>
                                    <p:set>
                                      <p:cBhvr>
                                        <p:cTn id="54" dur="1" fill="hold">
                                          <p:stCondLst>
                                            <p:cond delay="0"/>
                                          </p:stCondLst>
                                        </p:cTn>
                                        <p:tgtEl>
                                          <p:spTgt spid="6">
                                            <p:graphicEl>
                                              <a:dgm id="{856057BE-661D-4D5F-BE4B-38B8C9067659}"/>
                                            </p:graphicEl>
                                          </p:spTgt>
                                        </p:tgtEl>
                                        <p:attrNameLst>
                                          <p:attrName>style.visibility</p:attrName>
                                        </p:attrNameLst>
                                      </p:cBhvr>
                                      <p:to>
                                        <p:strVal val="visible"/>
                                      </p:to>
                                    </p:set>
                                    <p:animEffect transition="in" filter="wipe(left)">
                                      <p:cBhvr>
                                        <p:cTn id="55" dur="500"/>
                                        <p:tgtEl>
                                          <p:spTgt spid="6">
                                            <p:graphicEl>
                                              <a:dgm id="{856057BE-661D-4D5F-BE4B-38B8C9067659}"/>
                                            </p:graphicEl>
                                          </p:spTgt>
                                        </p:tgtEl>
                                      </p:cBhvr>
                                    </p:animEffect>
                                  </p:childTnLst>
                                </p:cTn>
                              </p:par>
                            </p:childTnLst>
                          </p:cTn>
                        </p:par>
                        <p:par>
                          <p:cTn id="56" fill="hold">
                            <p:stCondLst>
                              <p:cond delay="1500"/>
                            </p:stCondLst>
                            <p:childTnLst>
                              <p:par>
                                <p:cTn id="57" presetID="22" presetClass="entr" presetSubtype="8" fill="hold" grpId="0" nodeType="afterEffect">
                                  <p:stCondLst>
                                    <p:cond delay="0"/>
                                  </p:stCondLst>
                                  <p:childTnLst>
                                    <p:set>
                                      <p:cBhvr>
                                        <p:cTn id="58" dur="1" fill="hold">
                                          <p:stCondLst>
                                            <p:cond delay="0"/>
                                          </p:stCondLst>
                                        </p:cTn>
                                        <p:tgtEl>
                                          <p:spTgt spid="6">
                                            <p:graphicEl>
                                              <a:dgm id="{416C543F-FBB7-4B9A-95E3-37243FE1EC2C}"/>
                                            </p:graphicEl>
                                          </p:spTgt>
                                        </p:tgtEl>
                                        <p:attrNameLst>
                                          <p:attrName>style.visibility</p:attrName>
                                        </p:attrNameLst>
                                      </p:cBhvr>
                                      <p:to>
                                        <p:strVal val="visible"/>
                                      </p:to>
                                    </p:set>
                                    <p:animEffect transition="in" filter="wipe(left)">
                                      <p:cBhvr>
                                        <p:cTn id="59" dur="500"/>
                                        <p:tgtEl>
                                          <p:spTgt spid="6">
                                            <p:graphicEl>
                                              <a:dgm id="{416C543F-FBB7-4B9A-95E3-37243FE1EC2C}"/>
                                            </p:graphic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6">
                                            <p:graphicEl>
                                              <a:dgm id="{8D94C3DB-A16F-442D-8EAF-CEE546FD901B}"/>
                                            </p:graphicEl>
                                          </p:spTgt>
                                        </p:tgtEl>
                                        <p:attrNameLst>
                                          <p:attrName>style.visibility</p:attrName>
                                        </p:attrNameLst>
                                      </p:cBhvr>
                                      <p:to>
                                        <p:strVal val="visible"/>
                                      </p:to>
                                    </p:set>
                                    <p:animEffect transition="in" filter="wipe(left)">
                                      <p:cBhvr>
                                        <p:cTn id="64" dur="500"/>
                                        <p:tgtEl>
                                          <p:spTgt spid="6">
                                            <p:graphicEl>
                                              <a:dgm id="{8D94C3DB-A16F-442D-8EAF-CEE546FD901B}"/>
                                            </p:graphicEl>
                                          </p:spTgt>
                                        </p:tgtEl>
                                      </p:cBhvr>
                                    </p:animEffect>
                                  </p:childTnLst>
                                </p:cTn>
                              </p:par>
                            </p:childTnLst>
                          </p:cTn>
                        </p:par>
                        <p:par>
                          <p:cTn id="65" fill="hold">
                            <p:stCondLst>
                              <p:cond delay="500"/>
                            </p:stCondLst>
                            <p:childTnLst>
                              <p:par>
                                <p:cTn id="66" presetID="22" presetClass="entr" presetSubtype="8" fill="hold" grpId="0" nodeType="afterEffect">
                                  <p:stCondLst>
                                    <p:cond delay="0"/>
                                  </p:stCondLst>
                                  <p:childTnLst>
                                    <p:set>
                                      <p:cBhvr>
                                        <p:cTn id="67" dur="1" fill="hold">
                                          <p:stCondLst>
                                            <p:cond delay="0"/>
                                          </p:stCondLst>
                                        </p:cTn>
                                        <p:tgtEl>
                                          <p:spTgt spid="6">
                                            <p:graphicEl>
                                              <a:dgm id="{EEB8E8FA-0A9C-4555-8573-5214F9DD3C6F}"/>
                                            </p:graphicEl>
                                          </p:spTgt>
                                        </p:tgtEl>
                                        <p:attrNameLst>
                                          <p:attrName>style.visibility</p:attrName>
                                        </p:attrNameLst>
                                      </p:cBhvr>
                                      <p:to>
                                        <p:strVal val="visible"/>
                                      </p:to>
                                    </p:set>
                                    <p:animEffect transition="in" filter="wipe(left)">
                                      <p:cBhvr>
                                        <p:cTn id="68" dur="500"/>
                                        <p:tgtEl>
                                          <p:spTgt spid="6">
                                            <p:graphicEl>
                                              <a:dgm id="{EEB8E8FA-0A9C-4555-8573-5214F9DD3C6F}"/>
                                            </p:graphicEl>
                                          </p:spTgt>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6">
                                            <p:graphicEl>
                                              <a:dgm id="{CA46B44B-77AC-4F85-AEB1-1B34E6C18D86}"/>
                                            </p:graphicEl>
                                          </p:spTgt>
                                        </p:tgtEl>
                                        <p:attrNameLst>
                                          <p:attrName>style.visibility</p:attrName>
                                        </p:attrNameLst>
                                      </p:cBhvr>
                                      <p:to>
                                        <p:strVal val="visible"/>
                                      </p:to>
                                    </p:set>
                                    <p:animEffect transition="in" filter="wipe(left)">
                                      <p:cBhvr>
                                        <p:cTn id="73" dur="500"/>
                                        <p:tgtEl>
                                          <p:spTgt spid="6">
                                            <p:graphicEl>
                                              <a:dgm id="{CA46B44B-77AC-4F85-AEB1-1B34E6C18D86}"/>
                                            </p:graphicEl>
                                          </p:spTgt>
                                        </p:tgtEl>
                                      </p:cBhvr>
                                    </p:animEffect>
                                  </p:childTnLst>
                                </p:cTn>
                              </p:par>
                            </p:childTnLst>
                          </p:cTn>
                        </p:par>
                        <p:par>
                          <p:cTn id="74" fill="hold">
                            <p:stCondLst>
                              <p:cond delay="500"/>
                            </p:stCondLst>
                            <p:childTnLst>
                              <p:par>
                                <p:cTn id="75" presetID="22" presetClass="entr" presetSubtype="8" fill="hold" grpId="0" nodeType="afterEffect">
                                  <p:stCondLst>
                                    <p:cond delay="0"/>
                                  </p:stCondLst>
                                  <p:childTnLst>
                                    <p:set>
                                      <p:cBhvr>
                                        <p:cTn id="76" dur="1" fill="hold">
                                          <p:stCondLst>
                                            <p:cond delay="0"/>
                                          </p:stCondLst>
                                        </p:cTn>
                                        <p:tgtEl>
                                          <p:spTgt spid="6">
                                            <p:graphicEl>
                                              <a:dgm id="{DFB39381-11CD-446C-8C58-75DF455A59ED}"/>
                                            </p:graphicEl>
                                          </p:spTgt>
                                        </p:tgtEl>
                                        <p:attrNameLst>
                                          <p:attrName>style.visibility</p:attrName>
                                        </p:attrNameLst>
                                      </p:cBhvr>
                                      <p:to>
                                        <p:strVal val="visible"/>
                                      </p:to>
                                    </p:set>
                                    <p:animEffect transition="in" filter="wipe(left)">
                                      <p:cBhvr>
                                        <p:cTn id="77" dur="500"/>
                                        <p:tgtEl>
                                          <p:spTgt spid="6">
                                            <p:graphicEl>
                                              <a:dgm id="{DFB39381-11CD-446C-8C58-75DF455A59ED}"/>
                                            </p:graphicEl>
                                          </p:spTgt>
                                        </p:tgtEl>
                                      </p:cBhvr>
                                    </p:animEffect>
                                  </p:childTnLst>
                                </p:cTn>
                              </p:par>
                            </p:childTnLst>
                          </p:cTn>
                        </p:par>
                        <p:par>
                          <p:cTn id="78" fill="hold">
                            <p:stCondLst>
                              <p:cond delay="1000"/>
                            </p:stCondLst>
                            <p:childTnLst>
                              <p:par>
                                <p:cTn id="79" presetID="22" presetClass="entr" presetSubtype="8" fill="hold" grpId="0" nodeType="afterEffect">
                                  <p:stCondLst>
                                    <p:cond delay="0"/>
                                  </p:stCondLst>
                                  <p:childTnLst>
                                    <p:set>
                                      <p:cBhvr>
                                        <p:cTn id="80" dur="1" fill="hold">
                                          <p:stCondLst>
                                            <p:cond delay="0"/>
                                          </p:stCondLst>
                                        </p:cTn>
                                        <p:tgtEl>
                                          <p:spTgt spid="6">
                                            <p:graphicEl>
                                              <a:dgm id="{24DE1220-AEC8-496C-8123-8754BE257BD8}"/>
                                            </p:graphicEl>
                                          </p:spTgt>
                                        </p:tgtEl>
                                        <p:attrNameLst>
                                          <p:attrName>style.visibility</p:attrName>
                                        </p:attrNameLst>
                                      </p:cBhvr>
                                      <p:to>
                                        <p:strVal val="visible"/>
                                      </p:to>
                                    </p:set>
                                    <p:animEffect transition="in" filter="wipe(left)">
                                      <p:cBhvr>
                                        <p:cTn id="81" dur="500"/>
                                        <p:tgtEl>
                                          <p:spTgt spid="6">
                                            <p:graphicEl>
                                              <a:dgm id="{24DE1220-AEC8-496C-8123-8754BE257BD8}"/>
                                            </p:graphicEl>
                                          </p:spTgt>
                                        </p:tgtEl>
                                      </p:cBhvr>
                                    </p:animEffect>
                                  </p:childTnLst>
                                </p:cTn>
                              </p:par>
                            </p:childTnLst>
                          </p:cTn>
                        </p:par>
                        <p:par>
                          <p:cTn id="82" fill="hold">
                            <p:stCondLst>
                              <p:cond delay="1500"/>
                            </p:stCondLst>
                            <p:childTnLst>
                              <p:par>
                                <p:cTn id="83" presetID="22" presetClass="entr" presetSubtype="8" fill="hold" grpId="0" nodeType="afterEffect">
                                  <p:stCondLst>
                                    <p:cond delay="0"/>
                                  </p:stCondLst>
                                  <p:childTnLst>
                                    <p:set>
                                      <p:cBhvr>
                                        <p:cTn id="84" dur="1" fill="hold">
                                          <p:stCondLst>
                                            <p:cond delay="0"/>
                                          </p:stCondLst>
                                        </p:cTn>
                                        <p:tgtEl>
                                          <p:spTgt spid="6">
                                            <p:graphicEl>
                                              <a:dgm id="{E483BDC1-83A2-406B-B89C-870B647211DB}"/>
                                            </p:graphicEl>
                                          </p:spTgt>
                                        </p:tgtEl>
                                        <p:attrNameLst>
                                          <p:attrName>style.visibility</p:attrName>
                                        </p:attrNameLst>
                                      </p:cBhvr>
                                      <p:to>
                                        <p:strVal val="visible"/>
                                      </p:to>
                                    </p:set>
                                    <p:animEffect transition="in" filter="wipe(left)">
                                      <p:cBhvr>
                                        <p:cTn id="85" dur="500"/>
                                        <p:tgtEl>
                                          <p:spTgt spid="6">
                                            <p:graphicEl>
                                              <a:dgm id="{E483BDC1-83A2-406B-B89C-870B647211DB}"/>
                                            </p:graphicEl>
                                          </p:spTgt>
                                        </p:tgtEl>
                                      </p:cBhvr>
                                    </p:animEffect>
                                  </p:childTnLst>
                                </p:cTn>
                              </p:par>
                            </p:childTnLst>
                          </p:cTn>
                        </p:par>
                        <p:par>
                          <p:cTn id="86" fill="hold">
                            <p:stCondLst>
                              <p:cond delay="2000"/>
                            </p:stCondLst>
                            <p:childTnLst>
                              <p:par>
                                <p:cTn id="87" presetID="22" presetClass="entr" presetSubtype="8" fill="hold" grpId="0" nodeType="afterEffect">
                                  <p:stCondLst>
                                    <p:cond delay="0"/>
                                  </p:stCondLst>
                                  <p:childTnLst>
                                    <p:set>
                                      <p:cBhvr>
                                        <p:cTn id="88" dur="1" fill="hold">
                                          <p:stCondLst>
                                            <p:cond delay="0"/>
                                          </p:stCondLst>
                                        </p:cTn>
                                        <p:tgtEl>
                                          <p:spTgt spid="6">
                                            <p:graphicEl>
                                              <a:dgm id="{8F453883-04F3-4C0C-9A64-6DEFD75CF7FE}"/>
                                            </p:graphicEl>
                                          </p:spTgt>
                                        </p:tgtEl>
                                        <p:attrNameLst>
                                          <p:attrName>style.visibility</p:attrName>
                                        </p:attrNameLst>
                                      </p:cBhvr>
                                      <p:to>
                                        <p:strVal val="visible"/>
                                      </p:to>
                                    </p:set>
                                    <p:animEffect transition="in" filter="wipe(left)">
                                      <p:cBhvr>
                                        <p:cTn id="89" dur="500"/>
                                        <p:tgtEl>
                                          <p:spTgt spid="6">
                                            <p:graphicEl>
                                              <a:dgm id="{8F453883-04F3-4C0C-9A64-6DEFD75CF7F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uiExpand="1">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800" dirty="0"/>
              <a:t>法律行為の体系</a:t>
            </a:r>
            <a:endParaRPr kumimoji="1" lang="ja-JP" altLang="en-US" sz="4800" dirty="0"/>
          </a:p>
        </p:txBody>
      </p:sp>
      <p:sp>
        <p:nvSpPr>
          <p:cNvPr id="3" name="日付プレースホルダー 2"/>
          <p:cNvSpPr>
            <a:spLocks noGrp="1"/>
          </p:cNvSpPr>
          <p:nvPr>
            <p:ph type="dt" sz="half" idx="10"/>
          </p:nvPr>
        </p:nvSpPr>
        <p:spPr/>
        <p:txBody>
          <a:bodyPr/>
          <a:lstStyle/>
          <a:p>
            <a:r>
              <a:rPr kumimoji="1" lang="en-US" altLang="ja-JP" smtClean="0"/>
              <a:t>2016/4/19</a:t>
            </a:r>
            <a:endParaRPr kumimoji="1" lang="ja-JP" altLang="en-US"/>
          </a:p>
        </p:txBody>
      </p:sp>
      <p:sp>
        <p:nvSpPr>
          <p:cNvPr id="4" name="フッター プレースホルダー 3"/>
          <p:cNvSpPr>
            <a:spLocks noGrp="1"/>
          </p:cNvSpPr>
          <p:nvPr>
            <p:ph type="ftr" sz="quarter" idx="11"/>
          </p:nvPr>
        </p:nvSpPr>
        <p:spPr/>
        <p:txBody>
          <a:bodyPr/>
          <a:lstStyle/>
          <a:p>
            <a:r>
              <a:rPr lang="en-US" altLang="ja-JP" smtClean="0"/>
              <a:t>Lecture on Obligation 2015-2016</a:t>
            </a:r>
            <a:endParaRPr lang="ja-JP" altLang="en-US" dirty="0" smtClean="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graphicFrame>
        <p:nvGraphicFramePr>
          <p:cNvPr id="6" name="図表 5"/>
          <p:cNvGraphicFramePr/>
          <p:nvPr>
            <p:extLst>
              <p:ext uri="{D42A27DB-BD31-4B8C-83A1-F6EECF244321}">
                <p14:modId xmlns:p14="http://schemas.microsoft.com/office/powerpoint/2010/main" val="595446803"/>
              </p:ext>
            </p:extLst>
          </p:nvPr>
        </p:nvGraphicFramePr>
        <p:xfrm>
          <a:off x="755576" y="1484784"/>
          <a:ext cx="7776863"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0528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6">
                                            <p:graphicEl>
                                              <a:dgm id="{52C69B5A-748E-414B-976B-375BFDFF7B85}"/>
                                            </p:graphicEl>
                                          </p:spTgt>
                                        </p:tgtEl>
                                        <p:attrNameLst>
                                          <p:attrName>style.visibility</p:attrName>
                                        </p:attrNameLst>
                                      </p:cBhvr>
                                      <p:to>
                                        <p:strVal val="visible"/>
                                      </p:to>
                                    </p:set>
                                    <p:animEffect transition="in" filter="wipe(left)">
                                      <p:cBhvr>
                                        <p:cTn id="11" dur="500"/>
                                        <p:tgtEl>
                                          <p:spTgt spid="6">
                                            <p:graphicEl>
                                              <a:dgm id="{52C69B5A-748E-414B-976B-375BFDFF7B85}"/>
                                            </p:graphicEl>
                                          </p:spTgt>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6">
                                            <p:graphicEl>
                                              <a:dgm id="{CA051721-4BE2-4E80-BA13-A1FAA68892E7}"/>
                                            </p:graphicEl>
                                          </p:spTgt>
                                        </p:tgtEl>
                                        <p:attrNameLst>
                                          <p:attrName>style.visibility</p:attrName>
                                        </p:attrNameLst>
                                      </p:cBhvr>
                                      <p:to>
                                        <p:strVal val="visible"/>
                                      </p:to>
                                    </p:set>
                                    <p:animEffect transition="in" filter="wipe(left)">
                                      <p:cBhvr>
                                        <p:cTn id="15" dur="500"/>
                                        <p:tgtEl>
                                          <p:spTgt spid="6">
                                            <p:graphicEl>
                                              <a:dgm id="{CA051721-4BE2-4E80-BA13-A1FAA68892E7}"/>
                                            </p:graphicEl>
                                          </p:spTgt>
                                        </p:tgtEl>
                                      </p:cBhvr>
                                    </p:animEffect>
                                  </p:childTnLst>
                                </p:cTn>
                              </p:par>
                            </p:childTnLst>
                          </p:cTn>
                        </p:par>
                        <p:par>
                          <p:cTn id="16" fill="hold">
                            <p:stCondLst>
                              <p:cond delay="2000"/>
                            </p:stCondLst>
                            <p:childTnLst>
                              <p:par>
                                <p:cTn id="17" presetID="22" presetClass="entr" presetSubtype="8" fill="hold" grpId="0" nodeType="afterEffect">
                                  <p:stCondLst>
                                    <p:cond delay="0"/>
                                  </p:stCondLst>
                                  <p:childTnLst>
                                    <p:set>
                                      <p:cBhvr>
                                        <p:cTn id="18" dur="1" fill="hold">
                                          <p:stCondLst>
                                            <p:cond delay="0"/>
                                          </p:stCondLst>
                                        </p:cTn>
                                        <p:tgtEl>
                                          <p:spTgt spid="6">
                                            <p:graphicEl>
                                              <a:dgm id="{37A6CE6F-3881-473A-8592-B4203E6693DF}"/>
                                            </p:graphicEl>
                                          </p:spTgt>
                                        </p:tgtEl>
                                        <p:attrNameLst>
                                          <p:attrName>style.visibility</p:attrName>
                                        </p:attrNameLst>
                                      </p:cBhvr>
                                      <p:to>
                                        <p:strVal val="visible"/>
                                      </p:to>
                                    </p:set>
                                    <p:animEffect transition="in" filter="wipe(left)">
                                      <p:cBhvr>
                                        <p:cTn id="19" dur="500"/>
                                        <p:tgtEl>
                                          <p:spTgt spid="6">
                                            <p:graphicEl>
                                              <a:dgm id="{37A6CE6F-3881-473A-8592-B4203E6693DF}"/>
                                            </p:graphicEl>
                                          </p:spTgt>
                                        </p:tgtEl>
                                      </p:cBhvr>
                                    </p:animEffect>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6">
                                            <p:graphicEl>
                                              <a:dgm id="{6B2148FD-9B83-4307-A761-2EA193623FAD}"/>
                                            </p:graphicEl>
                                          </p:spTgt>
                                        </p:tgtEl>
                                        <p:attrNameLst>
                                          <p:attrName>style.visibility</p:attrName>
                                        </p:attrNameLst>
                                      </p:cBhvr>
                                      <p:to>
                                        <p:strVal val="visible"/>
                                      </p:to>
                                    </p:set>
                                    <p:animEffect transition="in" filter="wipe(left)">
                                      <p:cBhvr>
                                        <p:cTn id="23" dur="500"/>
                                        <p:tgtEl>
                                          <p:spTgt spid="6">
                                            <p:graphicEl>
                                              <a:dgm id="{6B2148FD-9B83-4307-A761-2EA193623FAD}"/>
                                            </p:graphicEl>
                                          </p:spTgt>
                                        </p:tgtEl>
                                      </p:cBhvr>
                                    </p:animEffect>
                                  </p:childTnLst>
                                </p:cTn>
                              </p:par>
                            </p:childTnLst>
                          </p:cTn>
                        </p:par>
                        <p:par>
                          <p:cTn id="24" fill="hold">
                            <p:stCondLst>
                              <p:cond delay="3000"/>
                            </p:stCondLst>
                            <p:childTnLst>
                              <p:par>
                                <p:cTn id="25" presetID="22" presetClass="entr" presetSubtype="8" fill="hold" grpId="0" nodeType="afterEffect">
                                  <p:stCondLst>
                                    <p:cond delay="0"/>
                                  </p:stCondLst>
                                  <p:childTnLst>
                                    <p:set>
                                      <p:cBhvr>
                                        <p:cTn id="26" dur="1" fill="hold">
                                          <p:stCondLst>
                                            <p:cond delay="0"/>
                                          </p:stCondLst>
                                        </p:cTn>
                                        <p:tgtEl>
                                          <p:spTgt spid="6">
                                            <p:graphicEl>
                                              <a:dgm id="{96DDAAE8-635A-4DA1-8F09-F0321DA0A012}"/>
                                            </p:graphicEl>
                                          </p:spTgt>
                                        </p:tgtEl>
                                        <p:attrNameLst>
                                          <p:attrName>style.visibility</p:attrName>
                                        </p:attrNameLst>
                                      </p:cBhvr>
                                      <p:to>
                                        <p:strVal val="visible"/>
                                      </p:to>
                                    </p:set>
                                    <p:animEffect transition="in" filter="wipe(left)">
                                      <p:cBhvr>
                                        <p:cTn id="27" dur="500"/>
                                        <p:tgtEl>
                                          <p:spTgt spid="6">
                                            <p:graphicEl>
                                              <a:dgm id="{96DDAAE8-635A-4DA1-8F09-F0321DA0A012}"/>
                                            </p:graphicEl>
                                          </p:spTgt>
                                        </p:tgtEl>
                                      </p:cBhvr>
                                    </p:animEffect>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6">
                                            <p:graphicEl>
                                              <a:dgm id="{416C543F-FBB7-4B9A-95E3-37243FE1EC2C}"/>
                                            </p:graphicEl>
                                          </p:spTgt>
                                        </p:tgtEl>
                                        <p:attrNameLst>
                                          <p:attrName>style.visibility</p:attrName>
                                        </p:attrNameLst>
                                      </p:cBhvr>
                                      <p:to>
                                        <p:strVal val="visible"/>
                                      </p:to>
                                    </p:set>
                                    <p:animEffect transition="in" filter="wipe(left)">
                                      <p:cBhvr>
                                        <p:cTn id="31" dur="500"/>
                                        <p:tgtEl>
                                          <p:spTgt spid="6">
                                            <p:graphicEl>
                                              <a:dgm id="{416C543F-FBB7-4B9A-95E3-37243FE1EC2C}"/>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6">
                                            <p:graphicEl>
                                              <a:dgm id="{8D94C3DB-A16F-442D-8EAF-CEE546FD901B}"/>
                                            </p:graphicEl>
                                          </p:spTgt>
                                        </p:tgtEl>
                                        <p:attrNameLst>
                                          <p:attrName>style.visibility</p:attrName>
                                        </p:attrNameLst>
                                      </p:cBhvr>
                                      <p:to>
                                        <p:strVal val="visible"/>
                                      </p:to>
                                    </p:set>
                                    <p:animEffect transition="in" filter="wipe(left)">
                                      <p:cBhvr>
                                        <p:cTn id="36" dur="500"/>
                                        <p:tgtEl>
                                          <p:spTgt spid="6">
                                            <p:graphicEl>
                                              <a:dgm id="{8D94C3DB-A16F-442D-8EAF-CEE546FD901B}"/>
                                            </p:graphicEl>
                                          </p:spTgt>
                                        </p:tgtEl>
                                      </p:cBhvr>
                                    </p:animEffect>
                                  </p:childTnLst>
                                </p:cTn>
                              </p:par>
                            </p:childTnLst>
                          </p:cTn>
                        </p:par>
                        <p:par>
                          <p:cTn id="37" fill="hold">
                            <p:stCondLst>
                              <p:cond delay="500"/>
                            </p:stCondLst>
                            <p:childTnLst>
                              <p:par>
                                <p:cTn id="38" presetID="22" presetClass="entr" presetSubtype="8" fill="hold" grpId="0" nodeType="afterEffect">
                                  <p:stCondLst>
                                    <p:cond delay="0"/>
                                  </p:stCondLst>
                                  <p:childTnLst>
                                    <p:set>
                                      <p:cBhvr>
                                        <p:cTn id="39" dur="1" fill="hold">
                                          <p:stCondLst>
                                            <p:cond delay="0"/>
                                          </p:stCondLst>
                                        </p:cTn>
                                        <p:tgtEl>
                                          <p:spTgt spid="6">
                                            <p:graphicEl>
                                              <a:dgm id="{40E82A48-7D21-44FD-A3AA-397E0C52313D}"/>
                                            </p:graphicEl>
                                          </p:spTgt>
                                        </p:tgtEl>
                                        <p:attrNameLst>
                                          <p:attrName>style.visibility</p:attrName>
                                        </p:attrNameLst>
                                      </p:cBhvr>
                                      <p:to>
                                        <p:strVal val="visible"/>
                                      </p:to>
                                    </p:set>
                                    <p:animEffect transition="in" filter="wipe(left)">
                                      <p:cBhvr>
                                        <p:cTn id="40" dur="500"/>
                                        <p:tgtEl>
                                          <p:spTgt spid="6">
                                            <p:graphicEl>
                                              <a:dgm id="{40E82A48-7D21-44FD-A3AA-397E0C52313D}"/>
                                            </p:graphicEl>
                                          </p:spTgt>
                                        </p:tgtEl>
                                      </p:cBhvr>
                                    </p:animEffect>
                                  </p:childTnLst>
                                </p:cTn>
                              </p:par>
                            </p:childTnLst>
                          </p:cTn>
                        </p:par>
                        <p:par>
                          <p:cTn id="41" fill="hold">
                            <p:stCondLst>
                              <p:cond delay="1000"/>
                            </p:stCondLst>
                            <p:childTnLst>
                              <p:par>
                                <p:cTn id="42" presetID="22" presetClass="entr" presetSubtype="8" fill="hold" grpId="0" nodeType="afterEffect">
                                  <p:stCondLst>
                                    <p:cond delay="0"/>
                                  </p:stCondLst>
                                  <p:childTnLst>
                                    <p:set>
                                      <p:cBhvr>
                                        <p:cTn id="43" dur="1" fill="hold">
                                          <p:stCondLst>
                                            <p:cond delay="0"/>
                                          </p:stCondLst>
                                        </p:cTn>
                                        <p:tgtEl>
                                          <p:spTgt spid="6">
                                            <p:graphicEl>
                                              <a:dgm id="{4D946962-3349-41A2-BF3B-AE8823E3131E}"/>
                                            </p:graphicEl>
                                          </p:spTgt>
                                        </p:tgtEl>
                                        <p:attrNameLst>
                                          <p:attrName>style.visibility</p:attrName>
                                        </p:attrNameLst>
                                      </p:cBhvr>
                                      <p:to>
                                        <p:strVal val="visible"/>
                                      </p:to>
                                    </p:set>
                                    <p:animEffect transition="in" filter="wipe(left)">
                                      <p:cBhvr>
                                        <p:cTn id="44" dur="500"/>
                                        <p:tgtEl>
                                          <p:spTgt spid="6">
                                            <p:graphicEl>
                                              <a:dgm id="{4D946962-3349-41A2-BF3B-AE8823E3131E}"/>
                                            </p:graphicEl>
                                          </p:spTgt>
                                        </p:tgtEl>
                                      </p:cBhvr>
                                    </p:animEffect>
                                  </p:childTnLst>
                                </p:cTn>
                              </p:par>
                            </p:childTnLst>
                          </p:cTn>
                        </p:par>
                        <p:par>
                          <p:cTn id="45" fill="hold">
                            <p:stCondLst>
                              <p:cond delay="1500"/>
                            </p:stCondLst>
                            <p:childTnLst>
                              <p:par>
                                <p:cTn id="46" presetID="22" presetClass="entr" presetSubtype="8" fill="hold" grpId="0" nodeType="afterEffect">
                                  <p:stCondLst>
                                    <p:cond delay="0"/>
                                  </p:stCondLst>
                                  <p:childTnLst>
                                    <p:set>
                                      <p:cBhvr>
                                        <p:cTn id="47" dur="1" fill="hold">
                                          <p:stCondLst>
                                            <p:cond delay="0"/>
                                          </p:stCondLst>
                                        </p:cTn>
                                        <p:tgtEl>
                                          <p:spTgt spid="6">
                                            <p:graphicEl>
                                              <a:dgm id="{7728113C-B4EE-489C-B396-9075F827708B}"/>
                                            </p:graphicEl>
                                          </p:spTgt>
                                        </p:tgtEl>
                                        <p:attrNameLst>
                                          <p:attrName>style.visibility</p:attrName>
                                        </p:attrNameLst>
                                      </p:cBhvr>
                                      <p:to>
                                        <p:strVal val="visible"/>
                                      </p:to>
                                    </p:set>
                                    <p:animEffect transition="in" filter="wipe(left)">
                                      <p:cBhvr>
                                        <p:cTn id="48" dur="500"/>
                                        <p:tgtEl>
                                          <p:spTgt spid="6">
                                            <p:graphicEl>
                                              <a:dgm id="{7728113C-B4EE-489C-B396-9075F827708B}"/>
                                            </p:graphic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6">
                                            <p:graphicEl>
                                              <a:dgm id="{5CE120DE-0CF6-4B95-B29E-65C52084A937}"/>
                                            </p:graphicEl>
                                          </p:spTgt>
                                        </p:tgtEl>
                                        <p:attrNameLst>
                                          <p:attrName>style.visibility</p:attrName>
                                        </p:attrNameLst>
                                      </p:cBhvr>
                                      <p:to>
                                        <p:strVal val="visible"/>
                                      </p:to>
                                    </p:set>
                                    <p:animEffect transition="in" filter="wipe(left)">
                                      <p:cBhvr>
                                        <p:cTn id="53" dur="500"/>
                                        <p:tgtEl>
                                          <p:spTgt spid="6">
                                            <p:graphicEl>
                                              <a:dgm id="{5CE120DE-0CF6-4B95-B29E-65C52084A937}"/>
                                            </p:graphicEl>
                                          </p:spTgt>
                                        </p:tgtEl>
                                      </p:cBhvr>
                                    </p:animEffect>
                                  </p:childTnLst>
                                </p:cTn>
                              </p:par>
                            </p:childTnLst>
                          </p:cTn>
                        </p:par>
                        <p:par>
                          <p:cTn id="54" fill="hold">
                            <p:stCondLst>
                              <p:cond delay="500"/>
                            </p:stCondLst>
                            <p:childTnLst>
                              <p:par>
                                <p:cTn id="55" presetID="22" presetClass="entr" presetSubtype="8" fill="hold" grpId="0" nodeType="afterEffect">
                                  <p:stCondLst>
                                    <p:cond delay="0"/>
                                  </p:stCondLst>
                                  <p:childTnLst>
                                    <p:set>
                                      <p:cBhvr>
                                        <p:cTn id="56" dur="1" fill="hold">
                                          <p:stCondLst>
                                            <p:cond delay="0"/>
                                          </p:stCondLst>
                                        </p:cTn>
                                        <p:tgtEl>
                                          <p:spTgt spid="6">
                                            <p:graphicEl>
                                              <a:dgm id="{ADD87883-D215-411E-8D32-8E6383BAF957}"/>
                                            </p:graphicEl>
                                          </p:spTgt>
                                        </p:tgtEl>
                                        <p:attrNameLst>
                                          <p:attrName>style.visibility</p:attrName>
                                        </p:attrNameLst>
                                      </p:cBhvr>
                                      <p:to>
                                        <p:strVal val="visible"/>
                                      </p:to>
                                    </p:set>
                                    <p:animEffect transition="in" filter="wipe(left)">
                                      <p:cBhvr>
                                        <p:cTn id="57" dur="500"/>
                                        <p:tgtEl>
                                          <p:spTgt spid="6">
                                            <p:graphicEl>
                                              <a:dgm id="{ADD87883-D215-411E-8D32-8E6383BAF957}"/>
                                            </p:graphicEl>
                                          </p:spTgt>
                                        </p:tgtEl>
                                      </p:cBhvr>
                                    </p:animEffect>
                                  </p:childTnLst>
                                </p:cTn>
                              </p:par>
                            </p:childTnLst>
                          </p:cTn>
                        </p:par>
                        <p:par>
                          <p:cTn id="58" fill="hold">
                            <p:stCondLst>
                              <p:cond delay="1000"/>
                            </p:stCondLst>
                            <p:childTnLst>
                              <p:par>
                                <p:cTn id="59" presetID="22" presetClass="entr" presetSubtype="8" fill="hold" grpId="0" nodeType="afterEffect">
                                  <p:stCondLst>
                                    <p:cond delay="0"/>
                                  </p:stCondLst>
                                  <p:childTnLst>
                                    <p:set>
                                      <p:cBhvr>
                                        <p:cTn id="60" dur="1" fill="hold">
                                          <p:stCondLst>
                                            <p:cond delay="0"/>
                                          </p:stCondLst>
                                        </p:cTn>
                                        <p:tgtEl>
                                          <p:spTgt spid="6">
                                            <p:graphicEl>
                                              <a:dgm id="{DB855A1C-FD5B-4F08-B263-2CDC5F78C221}"/>
                                            </p:graphicEl>
                                          </p:spTgt>
                                        </p:tgtEl>
                                        <p:attrNameLst>
                                          <p:attrName>style.visibility</p:attrName>
                                        </p:attrNameLst>
                                      </p:cBhvr>
                                      <p:to>
                                        <p:strVal val="visible"/>
                                      </p:to>
                                    </p:set>
                                    <p:animEffect transition="in" filter="wipe(left)">
                                      <p:cBhvr>
                                        <p:cTn id="61" dur="500"/>
                                        <p:tgtEl>
                                          <p:spTgt spid="6">
                                            <p:graphicEl>
                                              <a:dgm id="{DB855A1C-FD5B-4F08-B263-2CDC5F78C221}"/>
                                            </p:graphicEl>
                                          </p:spTgt>
                                        </p:tgtEl>
                                      </p:cBhvr>
                                    </p:animEffect>
                                  </p:childTnLst>
                                </p:cTn>
                              </p:par>
                            </p:childTnLst>
                          </p:cTn>
                        </p:par>
                        <p:par>
                          <p:cTn id="62" fill="hold">
                            <p:stCondLst>
                              <p:cond delay="1500"/>
                            </p:stCondLst>
                            <p:childTnLst>
                              <p:par>
                                <p:cTn id="63" presetID="22" presetClass="entr" presetSubtype="8" fill="hold" grpId="0" nodeType="afterEffect">
                                  <p:stCondLst>
                                    <p:cond delay="0"/>
                                  </p:stCondLst>
                                  <p:childTnLst>
                                    <p:set>
                                      <p:cBhvr>
                                        <p:cTn id="64" dur="1" fill="hold">
                                          <p:stCondLst>
                                            <p:cond delay="0"/>
                                          </p:stCondLst>
                                        </p:cTn>
                                        <p:tgtEl>
                                          <p:spTgt spid="6">
                                            <p:graphicEl>
                                              <a:dgm id="{7CA862C0-ADF2-4882-B32E-12BFD20F5D88}"/>
                                            </p:graphicEl>
                                          </p:spTgt>
                                        </p:tgtEl>
                                        <p:attrNameLst>
                                          <p:attrName>style.visibility</p:attrName>
                                        </p:attrNameLst>
                                      </p:cBhvr>
                                      <p:to>
                                        <p:strVal val="visible"/>
                                      </p:to>
                                    </p:set>
                                    <p:animEffect transition="in" filter="wipe(left)">
                                      <p:cBhvr>
                                        <p:cTn id="65" dur="500"/>
                                        <p:tgtEl>
                                          <p:spTgt spid="6">
                                            <p:graphicEl>
                                              <a:dgm id="{7CA862C0-ADF2-4882-B32E-12BFD20F5D88}"/>
                                            </p:graphic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6">
                                            <p:graphicEl>
                                              <a:dgm id="{756C4912-FA0A-4A69-B9F5-9A250CDE814A}"/>
                                            </p:graphicEl>
                                          </p:spTgt>
                                        </p:tgtEl>
                                        <p:attrNameLst>
                                          <p:attrName>style.visibility</p:attrName>
                                        </p:attrNameLst>
                                      </p:cBhvr>
                                      <p:to>
                                        <p:strVal val="visible"/>
                                      </p:to>
                                    </p:set>
                                    <p:animEffect transition="in" filter="wipe(left)">
                                      <p:cBhvr>
                                        <p:cTn id="70" dur="500"/>
                                        <p:tgtEl>
                                          <p:spTgt spid="6">
                                            <p:graphicEl>
                                              <a:dgm id="{756C4912-FA0A-4A69-B9F5-9A250CDE814A}"/>
                                            </p:graphicEl>
                                          </p:spTgt>
                                        </p:tgtEl>
                                      </p:cBhvr>
                                    </p:animEffect>
                                  </p:childTnLst>
                                </p:cTn>
                              </p:par>
                            </p:childTnLst>
                          </p:cTn>
                        </p:par>
                        <p:par>
                          <p:cTn id="71" fill="hold">
                            <p:stCondLst>
                              <p:cond delay="500"/>
                            </p:stCondLst>
                            <p:childTnLst>
                              <p:par>
                                <p:cTn id="72" presetID="22" presetClass="entr" presetSubtype="8" fill="hold" grpId="0" nodeType="afterEffect">
                                  <p:stCondLst>
                                    <p:cond delay="0"/>
                                  </p:stCondLst>
                                  <p:childTnLst>
                                    <p:set>
                                      <p:cBhvr>
                                        <p:cTn id="73" dur="1" fill="hold">
                                          <p:stCondLst>
                                            <p:cond delay="0"/>
                                          </p:stCondLst>
                                        </p:cTn>
                                        <p:tgtEl>
                                          <p:spTgt spid="6">
                                            <p:graphicEl>
                                              <a:dgm id="{1546142C-2DFD-4F1A-996D-7760EA68EA7F}"/>
                                            </p:graphicEl>
                                          </p:spTgt>
                                        </p:tgtEl>
                                        <p:attrNameLst>
                                          <p:attrName>style.visibility</p:attrName>
                                        </p:attrNameLst>
                                      </p:cBhvr>
                                      <p:to>
                                        <p:strVal val="visible"/>
                                      </p:to>
                                    </p:set>
                                    <p:animEffect transition="in" filter="wipe(left)">
                                      <p:cBhvr>
                                        <p:cTn id="74" dur="500"/>
                                        <p:tgtEl>
                                          <p:spTgt spid="6">
                                            <p:graphicEl>
                                              <a:dgm id="{1546142C-2DFD-4F1A-996D-7760EA68EA7F}"/>
                                            </p:graphicEl>
                                          </p:spTgt>
                                        </p:tgtEl>
                                      </p:cBhvr>
                                    </p:animEffect>
                                  </p:childTnLst>
                                </p:cTn>
                              </p:par>
                            </p:childTnLst>
                          </p:cTn>
                        </p:par>
                        <p:par>
                          <p:cTn id="75" fill="hold">
                            <p:stCondLst>
                              <p:cond delay="1000"/>
                            </p:stCondLst>
                            <p:childTnLst>
                              <p:par>
                                <p:cTn id="76" presetID="22" presetClass="entr" presetSubtype="8" fill="hold" grpId="0" nodeType="afterEffect">
                                  <p:stCondLst>
                                    <p:cond delay="0"/>
                                  </p:stCondLst>
                                  <p:childTnLst>
                                    <p:set>
                                      <p:cBhvr>
                                        <p:cTn id="77" dur="1" fill="hold">
                                          <p:stCondLst>
                                            <p:cond delay="0"/>
                                          </p:stCondLst>
                                        </p:cTn>
                                        <p:tgtEl>
                                          <p:spTgt spid="6">
                                            <p:graphicEl>
                                              <a:dgm id="{C5A5E85A-4FE5-4132-82DA-EF8E4EB84192}"/>
                                            </p:graphicEl>
                                          </p:spTgt>
                                        </p:tgtEl>
                                        <p:attrNameLst>
                                          <p:attrName>style.visibility</p:attrName>
                                        </p:attrNameLst>
                                      </p:cBhvr>
                                      <p:to>
                                        <p:strVal val="visible"/>
                                      </p:to>
                                    </p:set>
                                    <p:animEffect transition="in" filter="wipe(left)">
                                      <p:cBhvr>
                                        <p:cTn id="78" dur="500"/>
                                        <p:tgtEl>
                                          <p:spTgt spid="6">
                                            <p:graphicEl>
                                              <a:dgm id="{C5A5E85A-4FE5-4132-82DA-EF8E4EB84192}"/>
                                            </p:graphicEl>
                                          </p:spTgt>
                                        </p:tgtEl>
                                      </p:cBhvr>
                                    </p:animEffect>
                                  </p:childTnLst>
                                </p:cTn>
                              </p:par>
                            </p:childTnLst>
                          </p:cTn>
                        </p:par>
                        <p:par>
                          <p:cTn id="79" fill="hold">
                            <p:stCondLst>
                              <p:cond delay="1500"/>
                            </p:stCondLst>
                            <p:childTnLst>
                              <p:par>
                                <p:cTn id="80" presetID="22" presetClass="entr" presetSubtype="8" fill="hold" grpId="0" nodeType="afterEffect">
                                  <p:stCondLst>
                                    <p:cond delay="0"/>
                                  </p:stCondLst>
                                  <p:childTnLst>
                                    <p:set>
                                      <p:cBhvr>
                                        <p:cTn id="81" dur="1" fill="hold">
                                          <p:stCondLst>
                                            <p:cond delay="0"/>
                                          </p:stCondLst>
                                        </p:cTn>
                                        <p:tgtEl>
                                          <p:spTgt spid="6">
                                            <p:graphicEl>
                                              <a:dgm id="{E53C0FE3-C19A-4453-829B-F38CFEB5AC1A}"/>
                                            </p:graphicEl>
                                          </p:spTgt>
                                        </p:tgtEl>
                                        <p:attrNameLst>
                                          <p:attrName>style.visibility</p:attrName>
                                        </p:attrNameLst>
                                      </p:cBhvr>
                                      <p:to>
                                        <p:strVal val="visible"/>
                                      </p:to>
                                    </p:set>
                                    <p:animEffect transition="in" filter="wipe(left)">
                                      <p:cBhvr>
                                        <p:cTn id="82" dur="500"/>
                                        <p:tgtEl>
                                          <p:spTgt spid="6">
                                            <p:graphicEl>
                                              <a:dgm id="{E53C0FE3-C19A-4453-829B-F38CFEB5AC1A}"/>
                                            </p:graphic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6">
                                            <p:graphicEl>
                                              <a:dgm id="{3A340940-179E-4FB5-8EFD-E9C86978091A}"/>
                                            </p:graphicEl>
                                          </p:spTgt>
                                        </p:tgtEl>
                                        <p:attrNameLst>
                                          <p:attrName>style.visibility</p:attrName>
                                        </p:attrNameLst>
                                      </p:cBhvr>
                                      <p:to>
                                        <p:strVal val="visible"/>
                                      </p:to>
                                    </p:set>
                                    <p:animEffect transition="in" filter="wipe(left)">
                                      <p:cBhvr>
                                        <p:cTn id="87" dur="500"/>
                                        <p:tgtEl>
                                          <p:spTgt spid="6">
                                            <p:graphicEl>
                                              <a:dgm id="{3A340940-179E-4FB5-8EFD-E9C86978091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Sub>
          <a:bldDgm bld="one"/>
        </p:bldSub>
      </p:bldGraphic>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23493</TotalTime>
  <Words>5440</Words>
  <Application>Microsoft Office PowerPoint</Application>
  <PresentationFormat>画面に合わせる (4:3)</PresentationFormat>
  <Paragraphs>1940</Paragraphs>
  <Slides>40</Slides>
  <Notes>39</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40</vt:i4>
      </vt:variant>
    </vt:vector>
  </HeadingPairs>
  <TitlesOfParts>
    <vt:vector size="47" baseType="lpstr">
      <vt:lpstr>ＭＳ Ｐゴシック</vt:lpstr>
      <vt:lpstr>Arial</vt:lpstr>
      <vt:lpstr>Calibri</vt:lpstr>
      <vt:lpstr>Tahoma</vt:lpstr>
      <vt:lpstr>Wingdings</vt:lpstr>
      <vt:lpstr>Office テーマ</vt:lpstr>
      <vt:lpstr>デザインの設定</vt:lpstr>
      <vt:lpstr>債権総論1  第2回（民法の体系）</vt:lpstr>
      <vt:lpstr>目次</vt:lpstr>
      <vt:lpstr>練習問題　目次</vt:lpstr>
      <vt:lpstr>民法の体系</vt:lpstr>
      <vt:lpstr>民法の体系(新・旧の対照)</vt:lpstr>
      <vt:lpstr>民法体系の第三の考え方</vt:lpstr>
      <vt:lpstr>民法通則の構造</vt:lpstr>
      <vt:lpstr>民法総則の体系</vt:lpstr>
      <vt:lpstr>法律行為の体系</vt:lpstr>
      <vt:lpstr>物権法の体系 →区別</vt:lpstr>
      <vt:lpstr>債権法の体系</vt:lpstr>
      <vt:lpstr>債権と物権との区別</vt:lpstr>
      <vt:lpstr>担保物権の新しい考え方→区別</vt:lpstr>
      <vt:lpstr>債権総論の体系</vt:lpstr>
      <vt:lpstr>練習問題4：民法の体系</vt:lpstr>
      <vt:lpstr>民法の条文の適用頻度 （分野別の適用頻度）</vt:lpstr>
      <vt:lpstr>民法条文の適用頻度ベスト20 （1945～2014）　→債権，頻度表</vt:lpstr>
      <vt:lpstr>民法条文の適用ベスト30 （1945～2014）（全体で39,408件）→図</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vt:lpstr>
      <vt:lpstr>民法条文の適用ベスト30 （1945～2014）（全体で39,408件）→図</vt:lpstr>
      <vt:lpstr>民法条文の適用ベスト30 （1945～2014）（全体で39,408件）</vt:lpstr>
      <vt:lpstr>練習問題5：民法適用条文ベスト10</vt:lpstr>
      <vt:lpstr>債権総論の位置づけ</vt:lpstr>
      <vt:lpstr>債権総論の内容 →位置づけ</vt:lpstr>
      <vt:lpstr>活用すべき文献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債権総論講義</dc:title>
  <dc:creator>KAGAYAMA Shigeru</dc:creator>
  <cp:lastModifiedBy>KAGAYAMA Shigeru</cp:lastModifiedBy>
  <cp:revision>1191</cp:revision>
  <dcterms:modified xsi:type="dcterms:W3CDTF">2016-04-18T22:17:04Z</dcterms:modified>
</cp:coreProperties>
</file>