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handoutMasterIdLst>
    <p:handoutMasterId r:id="rId40"/>
  </p:handoutMasterIdLst>
  <p:sldIdLst>
    <p:sldId id="722" r:id="rId3"/>
    <p:sldId id="481" r:id="rId4"/>
    <p:sldId id="338" r:id="rId5"/>
    <p:sldId id="636" r:id="rId6"/>
    <p:sldId id="666" r:id="rId7"/>
    <p:sldId id="514" r:id="rId8"/>
    <p:sldId id="515" r:id="rId9"/>
    <p:sldId id="723" r:id="rId10"/>
    <p:sldId id="742" r:id="rId11"/>
    <p:sldId id="730" r:id="rId12"/>
    <p:sldId id="731" r:id="rId13"/>
    <p:sldId id="741" r:id="rId14"/>
    <p:sldId id="743" r:id="rId15"/>
    <p:sldId id="737" r:id="rId16"/>
    <p:sldId id="738" r:id="rId17"/>
    <p:sldId id="739" r:id="rId18"/>
    <p:sldId id="740" r:id="rId19"/>
    <p:sldId id="508" r:id="rId20"/>
    <p:sldId id="509" r:id="rId21"/>
    <p:sldId id="510" r:id="rId22"/>
    <p:sldId id="511" r:id="rId23"/>
    <p:sldId id="512" r:id="rId24"/>
    <p:sldId id="513" r:id="rId25"/>
    <p:sldId id="611" r:id="rId26"/>
    <p:sldId id="592" r:id="rId27"/>
    <p:sldId id="724" r:id="rId28"/>
    <p:sldId id="725" r:id="rId29"/>
    <p:sldId id="726" r:id="rId30"/>
    <p:sldId id="727" r:id="rId31"/>
    <p:sldId id="733" r:id="rId32"/>
    <p:sldId id="734" r:id="rId33"/>
    <p:sldId id="735" r:id="rId34"/>
    <p:sldId id="736" r:id="rId35"/>
    <p:sldId id="728" r:id="rId36"/>
    <p:sldId id="729" r:id="rId37"/>
    <p:sldId id="648" r:id="rId38"/>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債権総論講義1 タイトル" id="{EEA6388E-0000-4BEF-99E4-D1C9DF12F575}">
          <p14:sldIdLst>
            <p14:sldId id="722"/>
          </p14:sldIdLst>
        </p14:section>
        <p14:section name="目次" id="{27EA17C2-2037-4CD0-8CAE-640FDCC442FF}">
          <p14:sldIdLst>
            <p14:sldId id="481"/>
            <p14:sldId id="338"/>
          </p14:sldIdLst>
        </p14:section>
        <p14:section name="種類債権と特定物債権" id="{1A34E4E7-5CC0-40A6-8681-09850D6DDAC6}">
          <p14:sldIdLst>
            <p14:sldId id="636"/>
            <p14:sldId id="666"/>
            <p14:sldId id="514"/>
            <p14:sldId id="515"/>
            <p14:sldId id="723"/>
            <p14:sldId id="742"/>
            <p14:sldId id="730"/>
            <p14:sldId id="731"/>
            <p14:sldId id="741"/>
            <p14:sldId id="743"/>
            <p14:sldId id="737"/>
            <p14:sldId id="738"/>
            <p14:sldId id="739"/>
            <p14:sldId id="740"/>
            <p14:sldId id="508"/>
            <p14:sldId id="509"/>
            <p14:sldId id="510"/>
            <p14:sldId id="511"/>
            <p14:sldId id="512"/>
            <p14:sldId id="513"/>
            <p14:sldId id="611"/>
            <p14:sldId id="592"/>
          </p14:sldIdLst>
        </p14:section>
        <p14:section name="タール事件に関連する補足" id="{EAC92B5B-BE79-442C-9920-6C42D948D963}">
          <p14:sldIdLst>
            <p14:sldId id="724"/>
            <p14:sldId id="725"/>
            <p14:sldId id="726"/>
            <p14:sldId id="727"/>
            <p14:sldId id="733"/>
            <p14:sldId id="734"/>
            <p14:sldId id="735"/>
            <p14:sldId id="736"/>
            <p14:sldId id="728"/>
            <p14:sldId id="729"/>
          </p14:sldIdLst>
        </p14:section>
        <p14:section name="エンディング" id="{21DA4F55-6742-4E5E-ACE4-4D893207DE13}">
          <p14:sldIdLst>
            <p14:sldId id="648"/>
          </p14:sldIdLst>
        </p14:section>
      </p14:sectionLst>
    </p:ex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35" autoAdjust="0"/>
    <p:restoredTop sz="91864" autoAdjust="0"/>
  </p:normalViewPr>
  <p:slideViewPr>
    <p:cSldViewPr>
      <p:cViewPr varScale="1">
        <p:scale>
          <a:sx n="55" d="100"/>
          <a:sy n="55" d="100"/>
        </p:scale>
        <p:origin x="581" y="38"/>
      </p:cViewPr>
      <p:guideLst>
        <p:guide orient="horz" pos="2115"/>
        <p:guide pos="2880"/>
      </p:guideLst>
    </p:cSldViewPr>
  </p:slideViewPr>
  <p:outlineViewPr>
    <p:cViewPr>
      <p:scale>
        <a:sx n="33" d="100"/>
        <a:sy n="33" d="100"/>
      </p:scale>
      <p:origin x="0" y="-12595"/>
    </p:cViewPr>
  </p:outlineViewPr>
  <p:notesTextViewPr>
    <p:cViewPr>
      <p:scale>
        <a:sx n="100" d="100"/>
        <a:sy n="100" d="100"/>
      </p:scale>
      <p:origin x="0" y="0"/>
    </p:cViewPr>
  </p:notesTextViewPr>
  <p:notesViewPr>
    <p:cSldViewPr showGuides="1">
      <p:cViewPr varScale="1">
        <p:scale>
          <a:sx n="70" d="100"/>
          <a:sy n="70" d="100"/>
        </p:scale>
        <p:origin x="-2328"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dgm:t>
        <a:bodyPr/>
        <a:lstStyle/>
        <a:p>
          <a:r>
            <a:rPr kumimoji="1" lang="ja-JP" altLang="en-US" sz="1800" b="1" dirty="0" smtClean="0"/>
            <a:t>債</a:t>
          </a:r>
          <a:r>
            <a:rPr kumimoji="1" lang="en-US" altLang="ja-JP" sz="1800" b="1" dirty="0" smtClean="0"/>
            <a:t/>
          </a:r>
          <a:br>
            <a:rPr kumimoji="1" lang="en-US" altLang="ja-JP" sz="1800" b="1" dirty="0" smtClean="0"/>
          </a:br>
          <a:r>
            <a:rPr kumimoji="1" lang="ja-JP" altLang="en-US" sz="1800" b="1" dirty="0" smtClean="0"/>
            <a:t>権</a:t>
          </a:r>
          <a:r>
            <a:rPr kumimoji="1" lang="en-US" altLang="ja-JP" sz="1800" b="1" dirty="0" smtClean="0"/>
            <a:t/>
          </a:r>
          <a:br>
            <a:rPr kumimoji="1" lang="en-US" altLang="ja-JP" sz="1800" b="1" dirty="0" smtClean="0"/>
          </a:br>
          <a:r>
            <a:rPr kumimoji="1" lang="ja-JP" altLang="en-US" sz="1800" b="1" dirty="0" smtClean="0"/>
            <a:t>総</a:t>
          </a:r>
          <a:r>
            <a:rPr kumimoji="1" lang="en-US" altLang="ja-JP" sz="1800" b="1" dirty="0" smtClean="0"/>
            <a:t/>
          </a:r>
          <a:br>
            <a:rPr kumimoji="1" lang="en-US" altLang="ja-JP" sz="1800" b="1" dirty="0" smtClean="0"/>
          </a:br>
          <a:r>
            <a:rPr kumimoji="1" lang="ja-JP" altLang="en-US" sz="1800" b="1" dirty="0" smtClean="0"/>
            <a:t>論</a:t>
          </a:r>
          <a:endParaRPr kumimoji="1" lang="ja-JP" altLang="en-US" sz="1800" b="1" dirty="0"/>
        </a:p>
      </dgm:t>
    </dgm:pt>
    <dgm:pt modelId="{07B665DC-D909-4F2D-ACBC-19C9E03CB0DA}" type="parTrans" cxnId="{56407EFE-BCA8-4A76-B36A-312584AAD64E}">
      <dgm:prSet/>
      <dgm:spPr/>
      <dgm:t>
        <a:bodyPr/>
        <a:lstStyle/>
        <a:p>
          <a:endParaRPr kumimoji="1" lang="ja-JP" altLang="en-US" sz="1800" b="1"/>
        </a:p>
      </dgm:t>
    </dgm:pt>
    <dgm:pt modelId="{F3D99DF8-DFF9-43D6-9510-9A836FF06F0A}" type="sibTrans" cxnId="{56407EFE-BCA8-4A76-B36A-312584AAD64E}">
      <dgm:prSet/>
      <dgm:spPr/>
      <dgm:t>
        <a:bodyPr/>
        <a:lstStyle/>
        <a:p>
          <a:endParaRPr kumimoji="1" lang="ja-JP" altLang="en-US" sz="18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債権の目的</a:t>
          </a:r>
          <a:endParaRPr kumimoji="1" lang="ja-JP" altLang="en-US" sz="1800" b="1" dirty="0"/>
        </a:p>
      </dgm:t>
    </dgm:pt>
    <dgm:pt modelId="{3FF8C6FD-3518-4418-8CEC-E0CB1F3F120E}" type="parTrans" cxnId="{075196ED-5C83-41B6-9569-E50CE3605F10}">
      <dgm:prSet custT="1"/>
      <dgm:spPr/>
      <dgm:t>
        <a:bodyPr/>
        <a:lstStyle/>
        <a:p>
          <a:endParaRPr kumimoji="1" lang="ja-JP" altLang="en-US" sz="1800" b="1"/>
        </a:p>
      </dgm:t>
    </dgm:pt>
    <dgm:pt modelId="{964694D8-DEA8-403C-BBD0-BD7F4B25280F}" type="sibTrans" cxnId="{075196ED-5C83-41B6-9569-E50CE3605F10}">
      <dgm:prSet/>
      <dgm:spPr/>
      <dgm:t>
        <a:bodyPr/>
        <a:lstStyle/>
        <a:p>
          <a:endParaRPr kumimoji="1" lang="ja-JP" altLang="en-US" sz="18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債権の効力</a:t>
          </a:r>
          <a:endParaRPr kumimoji="1" lang="ja-JP" altLang="en-US" sz="1800" b="1" dirty="0"/>
        </a:p>
      </dgm:t>
    </dgm:pt>
    <dgm:pt modelId="{264DD244-DAC0-4CCA-BFCA-0AC350FFFF4B}" type="parTrans" cxnId="{9B33C506-1FB8-4DE2-AE5B-6B288C0283F7}">
      <dgm:prSet custT="1"/>
      <dgm:spPr/>
      <dgm:t>
        <a:bodyPr/>
        <a:lstStyle/>
        <a:p>
          <a:endParaRPr kumimoji="1" lang="ja-JP" altLang="en-US" sz="1800" b="1"/>
        </a:p>
      </dgm:t>
    </dgm:pt>
    <dgm:pt modelId="{81FB2604-BC70-4D40-8556-1052FE99895D}" type="sibTrans" cxnId="{9B33C506-1FB8-4DE2-AE5B-6B288C0283F7}">
      <dgm:prSet/>
      <dgm:spPr/>
      <dgm:t>
        <a:bodyPr/>
        <a:lstStyle/>
        <a:p>
          <a:endParaRPr kumimoji="1" lang="ja-JP" altLang="en-US" sz="18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多数当事者関係</a:t>
          </a:r>
          <a:endParaRPr kumimoji="1" lang="ja-JP" altLang="en-US" sz="1800" b="1" dirty="0"/>
        </a:p>
      </dgm:t>
    </dgm:pt>
    <dgm:pt modelId="{5B6274AF-3B28-43CD-908D-53DE9484E8F9}" type="parTrans" cxnId="{C260FF7D-BCDA-4888-BE39-BAA0FAC10BAC}">
      <dgm:prSet custT="1"/>
      <dgm:spPr/>
      <dgm:t>
        <a:bodyPr/>
        <a:lstStyle/>
        <a:p>
          <a:endParaRPr kumimoji="1" lang="ja-JP" altLang="en-US" sz="1800" b="1"/>
        </a:p>
      </dgm:t>
    </dgm:pt>
    <dgm:pt modelId="{6FEBE3F1-365E-4C65-974C-209DB339D806}" type="sibTrans" cxnId="{C260FF7D-BCDA-4888-BE39-BAA0FAC10BAC}">
      <dgm:prSet/>
      <dgm:spPr/>
      <dgm:t>
        <a:bodyPr/>
        <a:lstStyle/>
        <a:p>
          <a:endParaRPr kumimoji="1" lang="ja-JP" altLang="en-US" sz="18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債権の譲渡</a:t>
          </a:r>
          <a:endParaRPr kumimoji="1" lang="ja-JP" altLang="en-US" sz="1800" b="1" dirty="0"/>
        </a:p>
      </dgm:t>
    </dgm:pt>
    <dgm:pt modelId="{1DC6C766-D3FE-459A-A5C3-E6A4AB0203D2}" type="parTrans" cxnId="{D170769A-0BCB-47BE-B0C1-951A40E94B4D}">
      <dgm:prSet custT="1"/>
      <dgm:spPr/>
      <dgm:t>
        <a:bodyPr/>
        <a:lstStyle/>
        <a:p>
          <a:endParaRPr kumimoji="1" lang="ja-JP" altLang="en-US" sz="1800" b="1"/>
        </a:p>
      </dgm:t>
    </dgm:pt>
    <dgm:pt modelId="{CA41A4EF-A132-47BD-A3FB-03598378B16A}" type="sibTrans" cxnId="{D170769A-0BCB-47BE-B0C1-951A40E94B4D}">
      <dgm:prSet/>
      <dgm:spPr/>
      <dgm:t>
        <a:bodyPr/>
        <a:lstStyle/>
        <a:p>
          <a:endParaRPr kumimoji="1" lang="ja-JP" altLang="en-US" sz="18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債権の消滅</a:t>
          </a:r>
          <a:endParaRPr kumimoji="1" lang="ja-JP" altLang="en-US" sz="1800" b="1" dirty="0"/>
        </a:p>
      </dgm:t>
    </dgm:pt>
    <dgm:pt modelId="{8E0CF490-21E8-4747-AEC0-7686E6A5E200}" type="parTrans" cxnId="{E88AA480-EF03-4170-9401-B7AEDB7B1F08}">
      <dgm:prSet custT="1"/>
      <dgm:spPr/>
      <dgm:t>
        <a:bodyPr/>
        <a:lstStyle/>
        <a:p>
          <a:endParaRPr kumimoji="1" lang="ja-JP" altLang="en-US" sz="1800" b="1"/>
        </a:p>
      </dgm:t>
    </dgm:pt>
    <dgm:pt modelId="{8E6690B3-DD80-40EE-8421-6A5F9CB4938A}" type="sibTrans" cxnId="{E88AA480-EF03-4170-9401-B7AEDB7B1F08}">
      <dgm:prSet/>
      <dgm:spPr/>
      <dgm:t>
        <a:bodyPr/>
        <a:lstStyle/>
        <a:p>
          <a:endParaRPr kumimoji="1" lang="ja-JP" altLang="en-US" sz="18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弁済</a:t>
          </a:r>
          <a:endParaRPr kumimoji="1" lang="ja-JP" altLang="en-US" sz="1800" b="1" dirty="0"/>
        </a:p>
      </dgm:t>
    </dgm:pt>
    <dgm:pt modelId="{6FCDD6B8-04F5-47AE-9460-7A24AF4CAB8D}" type="parTrans" cxnId="{B472C232-5633-4631-BA37-C9A9F15972D9}">
      <dgm:prSet custT="1"/>
      <dgm:spPr/>
      <dgm:t>
        <a:bodyPr/>
        <a:lstStyle/>
        <a:p>
          <a:endParaRPr kumimoji="1" lang="ja-JP" altLang="en-US" sz="1800" b="1"/>
        </a:p>
      </dgm:t>
    </dgm:pt>
    <dgm:pt modelId="{A0468C3A-65CE-49BF-9682-4AA7BE9FE0B0}" type="sibTrans" cxnId="{B472C232-5633-4631-BA37-C9A9F15972D9}">
      <dgm:prSet/>
      <dgm:spPr/>
      <dgm:t>
        <a:bodyPr/>
        <a:lstStyle/>
        <a:p>
          <a:endParaRPr kumimoji="1" lang="ja-JP" altLang="en-US" sz="18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相殺</a:t>
          </a:r>
          <a:endParaRPr kumimoji="1" lang="ja-JP" altLang="en-US" sz="1800" b="1" dirty="0"/>
        </a:p>
      </dgm:t>
    </dgm:pt>
    <dgm:pt modelId="{7B2E9CDD-117E-4A39-A9D5-5112F1508175}" type="parTrans" cxnId="{AA3F2491-4C1A-483A-9803-DEE1634BDD01}">
      <dgm:prSet custT="1"/>
      <dgm:spPr/>
      <dgm:t>
        <a:bodyPr/>
        <a:lstStyle/>
        <a:p>
          <a:endParaRPr kumimoji="1" lang="ja-JP" altLang="en-US" sz="1800" b="1"/>
        </a:p>
      </dgm:t>
    </dgm:pt>
    <dgm:pt modelId="{78722C14-72D3-4A40-90C8-4CD5955DCDA3}" type="sibTrans" cxnId="{AA3F2491-4C1A-483A-9803-DEE1634BDD01}">
      <dgm:prSet/>
      <dgm:spPr/>
      <dgm:t>
        <a:bodyPr/>
        <a:lstStyle/>
        <a:p>
          <a:endParaRPr kumimoji="1" lang="ja-JP" altLang="en-US" sz="18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更改</a:t>
          </a:r>
          <a:endParaRPr kumimoji="1" lang="ja-JP" altLang="en-US" sz="1800" b="1" dirty="0"/>
        </a:p>
      </dgm:t>
    </dgm:pt>
    <dgm:pt modelId="{04E65CE7-CD27-4A36-8C3C-A728B4D6EDD7}" type="parTrans" cxnId="{1964F25C-EB29-46D7-BEA0-A1022DE9A32B}">
      <dgm:prSet custT="1"/>
      <dgm:spPr/>
      <dgm:t>
        <a:bodyPr/>
        <a:lstStyle/>
        <a:p>
          <a:endParaRPr kumimoji="1" lang="ja-JP" altLang="en-US" sz="1800" b="1"/>
        </a:p>
      </dgm:t>
    </dgm:pt>
    <dgm:pt modelId="{C085A112-BD2D-49BA-992F-37AB404EEA2D}" type="sibTrans" cxnId="{1964F25C-EB29-46D7-BEA0-A1022DE9A32B}">
      <dgm:prSet/>
      <dgm:spPr/>
      <dgm:t>
        <a:bodyPr/>
        <a:lstStyle/>
        <a:p>
          <a:endParaRPr kumimoji="1" lang="ja-JP" altLang="en-US" sz="18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免除</a:t>
          </a:r>
          <a:endParaRPr kumimoji="1" lang="ja-JP" altLang="en-US" sz="1800" b="1" dirty="0"/>
        </a:p>
      </dgm:t>
    </dgm:pt>
    <dgm:pt modelId="{D21C6BE2-0AF5-42D5-9D00-DE943E1DD344}" type="parTrans" cxnId="{1D2F82DB-A3FC-41E4-AFA3-4B49EB5218CF}">
      <dgm:prSet custT="1"/>
      <dgm:spPr/>
      <dgm:t>
        <a:bodyPr/>
        <a:lstStyle/>
        <a:p>
          <a:endParaRPr kumimoji="1" lang="ja-JP" altLang="en-US" sz="1800" b="1"/>
        </a:p>
      </dgm:t>
    </dgm:pt>
    <dgm:pt modelId="{76DE91CE-5627-4224-8628-87EF51A66F90}" type="sibTrans" cxnId="{1D2F82DB-A3FC-41E4-AFA3-4B49EB5218CF}">
      <dgm:prSet/>
      <dgm:spPr/>
      <dgm:t>
        <a:bodyPr/>
        <a:lstStyle/>
        <a:p>
          <a:endParaRPr kumimoji="1" lang="ja-JP" altLang="en-US" sz="18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混同</a:t>
          </a:r>
          <a:endParaRPr kumimoji="1" lang="ja-JP" altLang="en-US" sz="1800" b="1" dirty="0"/>
        </a:p>
      </dgm:t>
    </dgm:pt>
    <dgm:pt modelId="{C75CC8E4-2085-4773-99F8-7A8EF93A127B}" type="parTrans" cxnId="{0A33FD00-3F91-47CE-9353-230FFB3787DA}">
      <dgm:prSet custT="1"/>
      <dgm:spPr/>
      <dgm:t>
        <a:bodyPr/>
        <a:lstStyle/>
        <a:p>
          <a:endParaRPr kumimoji="1" lang="ja-JP" altLang="en-US" sz="1800" b="1"/>
        </a:p>
      </dgm:t>
    </dgm:pt>
    <dgm:pt modelId="{A43D6451-2E60-4904-B1BF-C09BC701E89D}" type="sibTrans" cxnId="{0A33FD00-3F91-47CE-9353-230FFB3787DA}">
      <dgm:prSet/>
      <dgm:spPr/>
      <dgm:t>
        <a:bodyPr/>
        <a:lstStyle/>
        <a:p>
          <a:endParaRPr kumimoji="1" lang="ja-JP" altLang="en-US" sz="18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履行強制</a:t>
          </a:r>
          <a:endParaRPr kumimoji="1" lang="ja-JP" altLang="en-US" sz="1800" b="1" dirty="0"/>
        </a:p>
      </dgm:t>
    </dgm:pt>
    <dgm:pt modelId="{6889CFF1-8CCD-47CA-BDD5-44C4C4B2C7EC}" type="parTrans" cxnId="{A92C9B98-4CB1-4C83-BD34-4EAAA898F79F}">
      <dgm:prSet custT="1"/>
      <dgm:spPr/>
      <dgm:t>
        <a:bodyPr/>
        <a:lstStyle/>
        <a:p>
          <a:endParaRPr kumimoji="1" lang="ja-JP" altLang="en-US" sz="1800" b="1"/>
        </a:p>
      </dgm:t>
    </dgm:pt>
    <dgm:pt modelId="{9CF2BD5C-0EBA-4EAC-A204-DB7A39CB4CA4}" type="sibTrans" cxnId="{A92C9B98-4CB1-4C83-BD34-4EAAA898F79F}">
      <dgm:prSet/>
      <dgm:spPr/>
      <dgm:t>
        <a:bodyPr/>
        <a:lstStyle/>
        <a:p>
          <a:endParaRPr kumimoji="1" lang="ja-JP" altLang="en-US" sz="18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損害賠償</a:t>
          </a:r>
          <a:endParaRPr kumimoji="1" lang="ja-JP" altLang="en-US" sz="1800" b="1" dirty="0"/>
        </a:p>
      </dgm:t>
    </dgm:pt>
    <dgm:pt modelId="{ECDDAE8D-901B-49B9-97B2-8213662B1C6E}" type="parTrans" cxnId="{CF286042-434B-48D5-BB28-B801367CF340}">
      <dgm:prSet custT="1"/>
      <dgm:spPr/>
      <dgm:t>
        <a:bodyPr/>
        <a:lstStyle/>
        <a:p>
          <a:endParaRPr kumimoji="1" lang="ja-JP" altLang="en-US" sz="1800" b="1"/>
        </a:p>
      </dgm:t>
    </dgm:pt>
    <dgm:pt modelId="{6A22CEF7-F23D-4690-A00B-AE6C13373B98}" type="sibTrans" cxnId="{CF286042-434B-48D5-BB28-B801367CF340}">
      <dgm:prSet/>
      <dgm:spPr/>
      <dgm:t>
        <a:bodyPr/>
        <a:lstStyle/>
        <a:p>
          <a:endParaRPr kumimoji="1" lang="ja-JP" altLang="en-US" sz="1800" b="1"/>
        </a:p>
      </dgm:t>
    </dgm:pt>
    <dgm:pt modelId="{A685CAEC-A84A-4201-AF40-3B32E0B703E7}">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 action="ppaction://noaction"/>
            </a:rPr>
            <a:t>対外的効力</a:t>
          </a:r>
          <a:endParaRPr kumimoji="1" lang="ja-JP" altLang="en-US" sz="1800" b="1" dirty="0"/>
        </a:p>
      </dgm:t>
    </dgm:pt>
    <dgm:pt modelId="{9864DC15-A4B9-46AB-8BDF-00B1DB58D94E}" type="parTrans" cxnId="{FF7CCD33-6EB8-4515-891E-0AB952DDA3D1}">
      <dgm:prSet custT="1"/>
      <dgm:spPr/>
      <dgm:t>
        <a:bodyPr/>
        <a:lstStyle/>
        <a:p>
          <a:endParaRPr kumimoji="1" lang="ja-JP" altLang="en-US" sz="1800" b="1"/>
        </a:p>
      </dgm:t>
    </dgm:pt>
    <dgm:pt modelId="{E34D6341-217E-415B-BC6F-CB2E8847A56C}" type="sibTrans" cxnId="{FF7CCD33-6EB8-4515-891E-0AB952DDA3D1}">
      <dgm:prSet/>
      <dgm:spPr/>
      <dgm:t>
        <a:bodyPr/>
        <a:lstStyle/>
        <a:p>
          <a:endParaRPr kumimoji="1" lang="ja-JP" altLang="en-US" sz="18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詐害行為取消権</a:t>
          </a:r>
          <a:endParaRPr kumimoji="1" lang="ja-JP" altLang="en-US" sz="1800" b="1" dirty="0"/>
        </a:p>
      </dgm:t>
    </dgm:pt>
    <dgm:pt modelId="{7FD34813-8573-48C0-8CC6-80877E459EC3}" type="parTrans" cxnId="{EEE04875-C110-495C-ACE5-5D2D1F6D0A4B}">
      <dgm:prSet custT="1"/>
      <dgm:spPr/>
      <dgm:t>
        <a:bodyPr/>
        <a:lstStyle/>
        <a:p>
          <a:endParaRPr kumimoji="1" lang="ja-JP" altLang="en-US" sz="1800" b="1"/>
        </a:p>
      </dgm:t>
    </dgm:pt>
    <dgm:pt modelId="{75558F9F-E6FE-4C3B-8BD0-AE9F3191DCD2}" type="sibTrans" cxnId="{EEE04875-C110-495C-ACE5-5D2D1F6D0A4B}">
      <dgm:prSet/>
      <dgm:spPr/>
      <dgm:t>
        <a:bodyPr/>
        <a:lstStyle/>
        <a:p>
          <a:endParaRPr kumimoji="1" lang="ja-JP" altLang="en-US" sz="18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可分・不可分債権</a:t>
          </a:r>
          <a:endParaRPr kumimoji="1" lang="ja-JP" altLang="en-US" sz="1800" b="1" dirty="0"/>
        </a:p>
      </dgm:t>
    </dgm:pt>
    <dgm:pt modelId="{ECD6E9AD-E638-401C-942E-506A3181BB6C}" type="parTrans" cxnId="{4B2EE5A4-C574-44B7-BB0E-553AA6745902}">
      <dgm:prSet custT="1"/>
      <dgm:spPr/>
      <dgm:t>
        <a:bodyPr/>
        <a:lstStyle/>
        <a:p>
          <a:endParaRPr kumimoji="1" lang="ja-JP" altLang="en-US" sz="1800" b="1"/>
        </a:p>
      </dgm:t>
    </dgm:pt>
    <dgm:pt modelId="{E6169D1A-8A65-422A-92E1-2B0F2821E985}" type="sibTrans" cxnId="{4B2EE5A4-C574-44B7-BB0E-553AA6745902}">
      <dgm:prSet/>
      <dgm:spPr/>
      <dgm:t>
        <a:bodyPr/>
        <a:lstStyle/>
        <a:p>
          <a:endParaRPr kumimoji="1" lang="ja-JP" altLang="en-US" sz="18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連帯債務</a:t>
          </a:r>
          <a:endParaRPr kumimoji="1" lang="ja-JP" altLang="en-US" sz="1800" b="1" dirty="0"/>
        </a:p>
      </dgm:t>
    </dgm:pt>
    <dgm:pt modelId="{0C1B9D95-63AC-4041-9B25-8D36984D1545}" type="parTrans" cxnId="{A2107E53-A42A-4669-8810-E915FBA73EFA}">
      <dgm:prSet custT="1"/>
      <dgm:spPr/>
      <dgm:t>
        <a:bodyPr/>
        <a:lstStyle/>
        <a:p>
          <a:endParaRPr kumimoji="1" lang="ja-JP" altLang="en-US" sz="1800" b="1"/>
        </a:p>
      </dgm:t>
    </dgm:pt>
    <dgm:pt modelId="{D750C736-B767-45AF-A2D9-477B2EB9433C}" type="sibTrans" cxnId="{A2107E53-A42A-4669-8810-E915FBA73EFA}">
      <dgm:prSet/>
      <dgm:spPr/>
      <dgm:t>
        <a:bodyPr/>
        <a:lstStyle/>
        <a:p>
          <a:endParaRPr kumimoji="1" lang="ja-JP" altLang="en-US" sz="18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保証</a:t>
          </a:r>
          <a:endParaRPr kumimoji="1" lang="ja-JP" altLang="en-US" sz="1800" b="1" dirty="0"/>
        </a:p>
      </dgm:t>
    </dgm:pt>
    <dgm:pt modelId="{72942335-7F43-4492-90FB-D92E925700D2}" type="parTrans" cxnId="{3078EB49-488B-41AC-91F8-6DF41F3C1DAC}">
      <dgm:prSet custT="1"/>
      <dgm:spPr/>
      <dgm:t>
        <a:bodyPr/>
        <a:lstStyle/>
        <a:p>
          <a:endParaRPr kumimoji="1" lang="ja-JP" altLang="en-US" sz="1800" b="1"/>
        </a:p>
      </dgm:t>
    </dgm:pt>
    <dgm:pt modelId="{F3F263BD-CEA1-486E-A346-5CAB5C49B3C3}" type="sibTrans" cxnId="{3078EB49-488B-41AC-91F8-6DF41F3C1DAC}">
      <dgm:prSet/>
      <dgm:spPr/>
      <dgm:t>
        <a:bodyPr/>
        <a:lstStyle/>
        <a:p>
          <a:endParaRPr kumimoji="1" lang="ja-JP" altLang="en-US" sz="1800" b="1"/>
        </a:p>
      </dgm:t>
    </dgm:pt>
    <dgm:pt modelId="{A5AF2FE5-E926-46DF-9012-1256D372DB38}">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 action="ppaction://noaction"/>
            </a:rPr>
            <a:t>対内的効力</a:t>
          </a:r>
          <a:endParaRPr kumimoji="1" lang="ja-JP" altLang="en-US" sz="1800" b="1" dirty="0"/>
        </a:p>
      </dgm:t>
    </dgm:pt>
    <dgm:pt modelId="{D32D4521-141B-4F37-938C-42DB91F3E3F5}" type="parTrans" cxnId="{E2D0CD7C-3401-4217-8832-C119A7FD6873}">
      <dgm:prSet custT="1"/>
      <dgm:spPr/>
      <dgm:t>
        <a:bodyPr/>
        <a:lstStyle/>
        <a:p>
          <a:endParaRPr kumimoji="1" lang="ja-JP" altLang="en-US" sz="1800" b="1"/>
        </a:p>
      </dgm:t>
    </dgm:pt>
    <dgm:pt modelId="{CB2FD080-99B3-4691-8A7D-D7C01681E462}" type="sibTrans" cxnId="{E2D0CD7C-3401-4217-8832-C119A7FD6873}">
      <dgm:prSet/>
      <dgm:spPr/>
      <dgm:t>
        <a:bodyPr/>
        <a:lstStyle/>
        <a:p>
          <a:endParaRPr kumimoji="1" lang="ja-JP" altLang="en-US" sz="18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債権者代位権</a:t>
          </a:r>
          <a:endParaRPr kumimoji="1" lang="ja-JP" altLang="en-US" sz="1800" b="1" dirty="0"/>
        </a:p>
      </dgm:t>
    </dgm:pt>
    <dgm:pt modelId="{4143AAFC-A78C-4A17-8DE8-0A0C0B7F45DB}" type="parTrans" cxnId="{F3A836C0-DF0A-4578-B3C3-CB9810592FC1}">
      <dgm:prSet custT="1"/>
      <dgm:spPr/>
      <dgm:t>
        <a:bodyPr/>
        <a:lstStyle/>
        <a:p>
          <a:endParaRPr kumimoji="1" lang="ja-JP" altLang="en-US" sz="1800" b="1"/>
        </a:p>
      </dgm:t>
    </dgm:pt>
    <dgm:pt modelId="{8F9E63E6-8CF3-40AD-B506-C212207080BF}" type="sibTrans" cxnId="{F3A836C0-DF0A-4578-B3C3-CB9810592FC1}">
      <dgm:prSet/>
      <dgm:spPr/>
      <dgm:t>
        <a:bodyPr/>
        <a:lstStyle/>
        <a:p>
          <a:endParaRPr kumimoji="1" lang="ja-JP" altLang="en-US" sz="18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56448" custScaleY="313842" custLinFactNeighborX="-371" custLinFactNeighborY="-936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161051" custScaleY="68302" custLinFactNeighborY="-15325">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161051" custScaleY="68302" custLinFactNeighborY="-12733">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214359" custScaleY="82645" custLinFactNeighborY="-697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161051" custScaleY="51316" custLinFactNeighborX="371" custLinFactNeighborY="-4812">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161051" custScaleY="51316" custLinFactNeighborX="371" custLinFactNeighborY="-12743">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214359" custScaleY="82645" custLinFactNeighborY="-22965">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161051" custScaleY="62093" custLinFactNeighborX="371" custLinFactNeighborY="-15300">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161051" custScaleY="62093" custLinFactNeighborX="371" custLinFactNeighborY="-15300">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161051" custScaleY="75132"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214359" custScaleY="62093" custLinFactNeighborY="-22968">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214359" custScaleY="56448" custLinFactNeighborY="-2296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214359" custScaleY="56448"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161051" custScaleY="68302"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161051" custScaleY="68302" custLinFactNeighborY="-1530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214359" custScaleY="56448"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214359" custScaleY="56448"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214359" custScaleY="56448"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214359" custScaleY="56448"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214359" custScaleY="56448"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2216FA57-AA05-4000-BB80-C2AAF993FA51}" type="presOf" srcId="{72942335-7F43-4492-90FB-D92E925700D2}" destId="{35AEBBF5-D820-41B3-B557-741F0C91638F}" srcOrd="0" destOrd="0" presId="urn:microsoft.com/office/officeart/2005/8/layout/hierarchy2"/>
    <dgm:cxn modelId="{95210FCE-4BDE-475E-9C5E-E8FB2957EC8F}" type="presOf" srcId="{6FCDD6B8-04F5-47AE-9460-7A24AF4CAB8D}" destId="{F8535FF1-47E6-4CA7-9935-75F38B1CD95D}" srcOrd="1" destOrd="0" presId="urn:microsoft.com/office/officeart/2005/8/layout/hierarchy2"/>
    <dgm:cxn modelId="{0A33FD00-3F91-47CE-9353-230FFB3787DA}" srcId="{0F70F376-AB1F-4B3C-A51F-C1817C6F7CB7}" destId="{23B38D7C-3CC3-483E-95A2-BBA7D9CEC56B}" srcOrd="4" destOrd="0" parTransId="{C75CC8E4-2085-4773-99F8-7A8EF93A127B}" sibTransId="{A43D6451-2E60-4904-B1BF-C09BC701E89D}"/>
    <dgm:cxn modelId="{88409C93-6473-4B06-A892-10FB401A7796}" type="presOf" srcId="{6889CFF1-8CCD-47CA-BDD5-44C4C4B2C7EC}" destId="{7DB6BA9B-35D5-42C0-92D8-5C96B56CA5A5}" srcOrd="0" destOrd="0" presId="urn:microsoft.com/office/officeart/2005/8/layout/hierarchy2"/>
    <dgm:cxn modelId="{8826CFF4-4044-40A9-BA4A-4FD2F75BB963}" type="presOf" srcId="{B2C265BA-2236-4353-AB25-EC30413A03AA}" destId="{A808F4EB-F2C7-4285-BF27-250C78E7876A}" srcOrd="0" destOrd="0" presId="urn:microsoft.com/office/officeart/2005/8/layout/hierarchy2"/>
    <dgm:cxn modelId="{F3C0153E-FA25-4AD4-BD31-150D3B09FD5A}" type="presOf" srcId="{4143AAFC-A78C-4A17-8DE8-0A0C0B7F45DB}" destId="{963078CB-8DA7-45B9-AD82-7D6ECB3FE0B1}" srcOrd="1" destOrd="0" presId="urn:microsoft.com/office/officeart/2005/8/layout/hierarchy2"/>
    <dgm:cxn modelId="{42A93323-18B9-46BD-9E37-565A03F8EF9E}" type="presOf" srcId="{7B2E9CDD-117E-4A39-A9D5-5112F1508175}" destId="{29C11189-743F-4577-B1D7-A3AE6EF84B3D}" srcOrd="1" destOrd="0" presId="urn:microsoft.com/office/officeart/2005/8/layout/hierarchy2"/>
    <dgm:cxn modelId="{B472C232-5633-4631-BA37-C9A9F15972D9}" srcId="{0F70F376-AB1F-4B3C-A51F-C1817C6F7CB7}" destId="{C971C309-3051-4634-A044-956F18AC6851}" srcOrd="0" destOrd="0" parTransId="{6FCDD6B8-04F5-47AE-9460-7A24AF4CAB8D}" sibTransId="{A0468C3A-65CE-49BF-9682-4AA7BE9FE0B0}"/>
    <dgm:cxn modelId="{6259673E-CE23-4D87-83E7-EAD6022708CA}" type="presOf" srcId="{9864DC15-A4B9-46AB-8BDF-00B1DB58D94E}" destId="{2C8A8B71-3D82-45FC-91D6-21E4F577C143}" srcOrd="0" destOrd="0" presId="urn:microsoft.com/office/officeart/2005/8/layout/hierarchy2"/>
    <dgm:cxn modelId="{E2D0CD7C-3401-4217-8832-C119A7FD6873}" srcId="{74438B7B-3232-4EFB-B958-361C21D60420}" destId="{A5AF2FE5-E926-46DF-9012-1256D372DB38}" srcOrd="0" destOrd="0" parTransId="{D32D4521-141B-4F37-938C-42DB91F3E3F5}" sibTransId="{CB2FD080-99B3-4691-8A7D-D7C01681E462}"/>
    <dgm:cxn modelId="{73060D4F-43F8-4A17-844B-F564D12CF4AF}" type="presOf" srcId="{0C1B9D95-63AC-4041-9B25-8D36984D1545}" destId="{C8CEEAEF-30E4-4C2B-A31A-86B159A3EBC8}" srcOrd="0"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549F15AB-2586-4E62-9AA7-20093A8B233F}" type="presOf" srcId="{264DD244-DAC0-4CCA-BFCA-0AC350FFFF4B}" destId="{23E4A298-627C-4164-A581-B66014E337C2}" srcOrd="0" destOrd="0" presId="urn:microsoft.com/office/officeart/2005/8/layout/hierarchy2"/>
    <dgm:cxn modelId="{5BDE58FE-B4B9-4BC5-B891-4A9469A62D81}" type="presOf" srcId="{A5AF2FE5-E926-46DF-9012-1256D372DB38}" destId="{35ECB1A7-DDB0-448F-B87B-1DC5108E19F7}" srcOrd="0" destOrd="0" presId="urn:microsoft.com/office/officeart/2005/8/layout/hierarchy2"/>
    <dgm:cxn modelId="{C6AED308-6C4A-449A-993C-ED8DBA3FF911}" type="presOf" srcId="{4721B757-41CB-452C-B1B6-EA547C10CFC9}" destId="{10D42795-88F6-454C-B135-7493651F2185}"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592500CF-EB2F-4463-9E15-6B199CFD772A}" type="presOf" srcId="{8E0CF490-21E8-4747-AEC0-7686E6A5E200}" destId="{6D3657F1-1154-41D8-B848-450BF9C732DC}" srcOrd="1" destOrd="0" presId="urn:microsoft.com/office/officeart/2005/8/layout/hierarchy2"/>
    <dgm:cxn modelId="{099B781D-AA65-417F-A54F-CA4A04E1738C}" type="presOf" srcId="{ECD6E9AD-E638-401C-942E-506A3181BB6C}" destId="{A456E213-2A1A-4EE4-ACB3-D489A3B027CE}" srcOrd="1" destOrd="0" presId="urn:microsoft.com/office/officeart/2005/8/layout/hierarchy2"/>
    <dgm:cxn modelId="{D2C19130-E423-46D5-87E3-5922D7A0FDF7}" type="presOf" srcId="{0C1B9D95-63AC-4041-9B25-8D36984D1545}" destId="{D6C76E7B-227D-4F1B-96E7-70926C7E3017}" srcOrd="1" destOrd="0" presId="urn:microsoft.com/office/officeart/2005/8/layout/hierarchy2"/>
    <dgm:cxn modelId="{F78CC4BF-FF44-4801-8075-40A0081EB38E}" type="presOf" srcId="{4143AAFC-A78C-4A17-8DE8-0A0C0B7F45DB}" destId="{0B54B85F-C7B8-46B0-92A9-031FB1E4E455}" srcOrd="0" destOrd="0" presId="urn:microsoft.com/office/officeart/2005/8/layout/hierarchy2"/>
    <dgm:cxn modelId="{C61BC348-8BD3-46CF-91D7-1B1E92F05FE6}" type="presOf" srcId="{1DC6C766-D3FE-459A-A5C3-E6A4AB0203D2}" destId="{BA19CF10-F31E-4BAD-B72C-E817494E746D}" srcOrd="1" destOrd="0" presId="urn:microsoft.com/office/officeart/2005/8/layout/hierarchy2"/>
    <dgm:cxn modelId="{4F5E715D-FC4E-42BB-9D7C-6DA1A2DC8F58}" type="presOf" srcId="{9864DC15-A4B9-46AB-8BDF-00B1DB58D94E}" destId="{98D52197-B056-458A-A970-7B788A5E181E}" srcOrd="1" destOrd="0" presId="urn:microsoft.com/office/officeart/2005/8/layout/hierarchy2"/>
    <dgm:cxn modelId="{87AC4730-3F9A-4269-A4D0-2A6E0665860D}" type="presOf" srcId="{2C4A9001-E0E7-4709-ACE2-F1545DD53E31}" destId="{ACD3DA2E-EF22-4009-9795-0A0D9A5028AF}" srcOrd="0" destOrd="0" presId="urn:microsoft.com/office/officeart/2005/8/layout/hierarchy2"/>
    <dgm:cxn modelId="{A92C9B98-4CB1-4C83-BD34-4EAAA898F79F}" srcId="{A5AF2FE5-E926-46DF-9012-1256D372DB38}" destId="{B4F7076B-898A-423D-97B5-CE4884BC20FB}" srcOrd="0" destOrd="0" parTransId="{6889CFF1-8CCD-47CA-BDD5-44C4C4B2C7EC}" sibTransId="{9CF2BD5C-0EBA-4EAC-A204-DB7A39CB4CA4}"/>
    <dgm:cxn modelId="{F478FD8C-B5F9-4DA9-A742-436DC7A44B18}" type="presOf" srcId="{8F2C0127-28CB-4ACA-A92B-339660600D08}" destId="{EDE9C102-0D0A-40E1-B02F-D96D95F8E8EC}" srcOrd="0" destOrd="0" presId="urn:microsoft.com/office/officeart/2005/8/layout/hierarchy2"/>
    <dgm:cxn modelId="{A84B3B98-DE9C-4CA5-8763-4FAE3B5A2194}" type="presOf" srcId="{E790689D-9E5D-4B60-8772-FA973FBF53D1}" destId="{EA1452E0-2326-41DD-9E55-5307506272A9}" srcOrd="0" destOrd="0" presId="urn:microsoft.com/office/officeart/2005/8/layout/hierarchy2"/>
    <dgm:cxn modelId="{6F55A69E-D395-4689-9B6F-97E8FDBE5E2D}" type="presOf" srcId="{C971C309-3051-4634-A044-956F18AC6851}" destId="{1133AF82-A490-4545-8750-4820D33B0AEA}" srcOrd="0" destOrd="0" presId="urn:microsoft.com/office/officeart/2005/8/layout/hierarchy2"/>
    <dgm:cxn modelId="{8ACE67EA-4FD1-4856-87F0-389AB4DC59FB}" type="presOf" srcId="{D32D4521-141B-4F37-938C-42DB91F3E3F5}" destId="{83C06190-57EE-4270-8990-C2DBF2DE6251}" srcOrd="1"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9D7B7100-E08D-4AFF-A77F-9D424AFCEA51}" type="presOf" srcId="{04E65CE7-CD27-4A36-8C3C-A728B4D6EDD7}" destId="{B5CEEFAF-5291-40AD-A651-62E863BFF74F}" srcOrd="0"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0A50FCC4-4390-43CA-B015-0E016E04560E}" type="presOf" srcId="{ECDDAE8D-901B-49B9-97B2-8213662B1C6E}" destId="{91AACBDE-33FF-41E7-A1E0-41750AD970A8}" srcOrd="0"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5663DFB7-0541-4A14-AC3D-1C23A9CCBBE1}" type="presOf" srcId="{8E0CF490-21E8-4747-AEC0-7686E6A5E200}" destId="{ED0CAD46-8095-4333-AA58-65B5D962125E}" srcOrd="0" destOrd="0" presId="urn:microsoft.com/office/officeart/2005/8/layout/hierarchy2"/>
    <dgm:cxn modelId="{14FA8695-BE2A-4DC6-B359-04F0C0B5302D}" type="presOf" srcId="{23B38D7C-3CC3-483E-95A2-BBA7D9CEC56B}" destId="{3B7C543B-9D5A-4905-B5DC-866673B0903C}" srcOrd="0" destOrd="0" presId="urn:microsoft.com/office/officeart/2005/8/layout/hierarchy2"/>
    <dgm:cxn modelId="{CF286042-434B-48D5-BB28-B801367CF340}" srcId="{A5AF2FE5-E926-46DF-9012-1256D372DB38}" destId="{8F2C0127-28CB-4ACA-A92B-339660600D08}" srcOrd="1" destOrd="0" parTransId="{ECDDAE8D-901B-49B9-97B2-8213662B1C6E}" sibTransId="{6A22CEF7-F23D-4690-A00B-AE6C13373B98}"/>
    <dgm:cxn modelId="{31B6494E-19AA-4432-AA8F-28D13507C361}" type="presOf" srcId="{6889CFF1-8CCD-47CA-BDD5-44C4C4B2C7EC}" destId="{B52F1FBF-DDCC-4F0A-9844-4D76D9660C52}" srcOrd="1" destOrd="0" presId="urn:microsoft.com/office/officeart/2005/8/layout/hierarchy2"/>
    <dgm:cxn modelId="{0275CE3B-2868-4E01-9402-329429202440}" type="presOf" srcId="{D21C6BE2-0AF5-42D5-9D00-DE943E1DD344}" destId="{21479786-B092-4E59-AEDA-B873B253FAA9}" srcOrd="1" destOrd="0" presId="urn:microsoft.com/office/officeart/2005/8/layout/hierarchy2"/>
    <dgm:cxn modelId="{2044DBED-D6EB-4486-8C6E-F4748E716D6A}" type="presOf" srcId="{CD585AA5-2A47-42F6-A619-A6946038D672}" destId="{7BEFA527-BD8A-4DA1-897A-3ED25A225EF1}" srcOrd="0" destOrd="0" presId="urn:microsoft.com/office/officeart/2005/8/layout/hierarchy2"/>
    <dgm:cxn modelId="{3078EB49-488B-41AC-91F8-6DF41F3C1DAC}" srcId="{B6E1D921-182E-4048-BDC8-724A0C897426}" destId="{83EC7C1F-6F40-4F31-A48E-821B8F7BC3AF}" srcOrd="2" destOrd="0" parTransId="{72942335-7F43-4492-90FB-D92E925700D2}" sibTransId="{F3F263BD-CEA1-486E-A346-5CAB5C49B3C3}"/>
    <dgm:cxn modelId="{70256305-ACCE-4768-8458-441D7FE6D252}" type="presOf" srcId="{ECD6E9AD-E638-401C-942E-506A3181BB6C}" destId="{CB8A3205-89AD-42D2-810E-97C46EB82B60}" srcOrd="0" destOrd="0" presId="urn:microsoft.com/office/officeart/2005/8/layout/hierarchy2"/>
    <dgm:cxn modelId="{56407EFE-BCA8-4A76-B36A-312584AAD64E}" srcId="{CD585AA5-2A47-42F6-A619-A6946038D672}" destId="{373312FE-2544-4CBA-9AAE-C2888DA43FBA}" srcOrd="0" destOrd="0" parTransId="{07B665DC-D909-4F2D-ACBC-19C9E03CB0DA}" sibTransId="{F3D99DF8-DFF9-43D6-9510-9A836FF06F0A}"/>
    <dgm:cxn modelId="{68DA0007-A6BC-406D-AE13-B3FC9B5F06D7}" type="presOf" srcId="{0F70F376-AB1F-4B3C-A51F-C1817C6F7CB7}" destId="{BC508720-A323-4727-95C4-275FE597D8EC}" srcOrd="0" destOrd="0" presId="urn:microsoft.com/office/officeart/2005/8/layout/hierarchy2"/>
    <dgm:cxn modelId="{C5C17133-8965-46D6-B47E-8D2B3CDC78C9}" type="presOf" srcId="{C75CC8E4-2085-4773-99F8-7A8EF93A127B}" destId="{96B70007-EEB8-481A-8CF1-42255D59D55C}" srcOrd="0" destOrd="0" presId="urn:microsoft.com/office/officeart/2005/8/layout/hierarchy2"/>
    <dgm:cxn modelId="{97913B93-FECD-407C-9281-3CDC8ACCF149}" type="presOf" srcId="{7FD34813-8573-48C0-8CC6-80877E459EC3}" destId="{A121E7C7-8332-4A8C-BDAC-71636066A16E}" srcOrd="0" destOrd="0" presId="urn:microsoft.com/office/officeart/2005/8/layout/hierarchy2"/>
    <dgm:cxn modelId="{37EA63AB-7F52-4F98-B5BF-A451F8947490}" type="presOf" srcId="{1DC6C766-D3FE-459A-A5C3-E6A4AB0203D2}" destId="{1175853E-FDC5-49DD-9AAD-6C3314A84FA0}" srcOrd="0" destOrd="0" presId="urn:microsoft.com/office/officeart/2005/8/layout/hierarchy2"/>
    <dgm:cxn modelId="{D446F7B5-AF3E-4B4C-8BA8-9CFEB55DB99C}" type="presOf" srcId="{74438B7B-3232-4EFB-B958-361C21D60420}" destId="{F34B0C03-03D9-4050-82E3-C773A58D9D4E}" srcOrd="0" destOrd="0" presId="urn:microsoft.com/office/officeart/2005/8/layout/hierarchy2"/>
    <dgm:cxn modelId="{D65DA9A7-766E-4509-BC5E-922D20A92E40}" type="presOf" srcId="{5B6274AF-3B28-43CD-908D-53DE9484E8F9}" destId="{D071414C-3653-4650-A586-4A35AE5C80EE}" srcOrd="0" destOrd="0" presId="urn:microsoft.com/office/officeart/2005/8/layout/hierarchy2"/>
    <dgm:cxn modelId="{69813ADE-B2E7-45DF-8C08-9493C6B08BE1}" type="presOf" srcId="{C75CC8E4-2085-4773-99F8-7A8EF93A127B}" destId="{BD01BC89-FAF6-45C0-8FBA-B3CEF4D381BB}" srcOrd="1" destOrd="0" presId="urn:microsoft.com/office/officeart/2005/8/layout/hierarchy2"/>
    <dgm:cxn modelId="{203A8BC1-833B-434B-A2A2-270F4B5A196B}" type="presOf" srcId="{04E65CE7-CD27-4A36-8C3C-A728B4D6EDD7}" destId="{4F6F19EE-1883-4C59-A45D-C6D79B076219}" srcOrd="1"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368C56CD-30A9-4007-9E71-EE793B5224E3}" type="presOf" srcId="{5B6274AF-3B28-43CD-908D-53DE9484E8F9}" destId="{298294D8-EA72-4233-8EE1-8D84C95058EA}" srcOrd="1" destOrd="0" presId="urn:microsoft.com/office/officeart/2005/8/layout/hierarchy2"/>
    <dgm:cxn modelId="{76D6E054-D071-4CBF-8F17-A8533A3023B0}" type="presOf" srcId="{72942335-7F43-4492-90FB-D92E925700D2}" destId="{5567C5FA-7AE1-4EEB-8E35-B35CED5D64DD}" srcOrd="1" destOrd="0" presId="urn:microsoft.com/office/officeart/2005/8/layout/hierarchy2"/>
    <dgm:cxn modelId="{16386699-7350-49C7-BAB1-64E023DC01BB}" type="presOf" srcId="{D21C6BE2-0AF5-42D5-9D00-DE943E1DD344}" destId="{61A421B0-8694-4DD1-A737-7B5F65C55C63}" srcOrd="0" destOrd="0" presId="urn:microsoft.com/office/officeart/2005/8/layout/hierarchy2"/>
    <dgm:cxn modelId="{457C26CD-FBFC-4C14-A0CA-5E33FA346964}" type="presOf" srcId="{3FF8C6FD-3518-4418-8CEC-E0CB1F3F120E}" destId="{2A5DD27B-6377-45B3-BCB0-6E5E5877211A}" srcOrd="0" destOrd="0" presId="urn:microsoft.com/office/officeart/2005/8/layout/hierarchy2"/>
    <dgm:cxn modelId="{973D93D4-2247-4CE3-AFFC-DC7A3A7C0315}" type="presOf" srcId="{7B2E9CDD-117E-4A39-A9D5-5112F1508175}" destId="{3C6C097F-19E6-4FEB-B977-DD7556441FF8}" srcOrd="0" destOrd="0" presId="urn:microsoft.com/office/officeart/2005/8/layout/hierarchy2"/>
    <dgm:cxn modelId="{C5F68C7C-B180-48A2-8FE0-D480EB81DD7C}" type="presOf" srcId="{FCBF3A01-E91B-4DD1-B42C-490771F3EA12}" destId="{75D0B7BA-6E7F-48B0-B2DD-2C99F87E2392}" srcOrd="0" destOrd="0" presId="urn:microsoft.com/office/officeart/2005/8/layout/hierarchy2"/>
    <dgm:cxn modelId="{F8C7ABA2-FABA-4BCB-AC47-92782E4D946F}" type="presOf" srcId="{D32D4521-141B-4F37-938C-42DB91F3E3F5}" destId="{5521E3CF-B97C-4BB2-933C-BAD038A97C7F}" srcOrd="0" destOrd="0" presId="urn:microsoft.com/office/officeart/2005/8/layout/hierarchy2"/>
    <dgm:cxn modelId="{AE0EE782-1961-4B98-905F-61FA39905C51}" type="presOf" srcId="{6FCDD6B8-04F5-47AE-9460-7A24AF4CAB8D}" destId="{0D034AB0-6B9A-4DF5-8472-499E9C068F27}" srcOrd="0" destOrd="0" presId="urn:microsoft.com/office/officeart/2005/8/layout/hierarchy2"/>
    <dgm:cxn modelId="{C260FF7D-BCDA-4888-BE39-BAA0FAC10BAC}" srcId="{373312FE-2544-4CBA-9AAE-C2888DA43FBA}" destId="{B6E1D921-182E-4048-BDC8-724A0C897426}" srcOrd="2" destOrd="0" parTransId="{5B6274AF-3B28-43CD-908D-53DE9484E8F9}" sibTransId="{6FEBE3F1-365E-4C65-974C-209DB339D806}"/>
    <dgm:cxn modelId="{4B2EE5A4-C574-44B7-BB0E-553AA6745902}" srcId="{B6E1D921-182E-4048-BDC8-724A0C897426}" destId="{633AB0CB-8B11-4D99-B31C-BEA8422D50EC}" srcOrd="0" destOrd="0" parTransId="{ECD6E9AD-E638-401C-942E-506A3181BB6C}" sibTransId="{E6169D1A-8A65-422A-92E1-2B0F2821E985}"/>
    <dgm:cxn modelId="{9688684F-85F8-4E50-B75C-9EB787BA43A8}" type="presOf" srcId="{7FD34813-8573-48C0-8CC6-80877E459EC3}" destId="{1BB69A9A-225C-4E48-9F68-ECBFD9D63021}" srcOrd="1" destOrd="0" presId="urn:microsoft.com/office/officeart/2005/8/layout/hierarchy2"/>
    <dgm:cxn modelId="{6F3091DA-EF97-4E26-86DE-428508CB0615}" type="presOf" srcId="{633AB0CB-8B11-4D99-B31C-BEA8422D50EC}" destId="{E9ADF1D5-730A-46CA-A3D7-DF18E387141A}" srcOrd="0" destOrd="0" presId="urn:microsoft.com/office/officeart/2005/8/layout/hierarchy2"/>
    <dgm:cxn modelId="{5BBA41DC-5E6F-4344-AAE6-24A28F41B1FB}" type="presOf" srcId="{373312FE-2544-4CBA-9AAE-C2888DA43FBA}" destId="{C109536B-B238-43A4-8089-E5F04636403A}" srcOrd="0" destOrd="0" presId="urn:microsoft.com/office/officeart/2005/8/layout/hierarchy2"/>
    <dgm:cxn modelId="{CC60A2CD-803E-463C-83A4-9FBF6B278997}" type="presOf" srcId="{0C09D163-D529-4347-9107-4F457C3115E8}" destId="{5E3A3560-7862-4420-A061-F9CD45ECD8D7}" srcOrd="0" destOrd="0" presId="urn:microsoft.com/office/officeart/2005/8/layout/hierarchy2"/>
    <dgm:cxn modelId="{5FB995C1-B00A-42A8-AB6C-1CA288184CC2}" type="presOf" srcId="{83EC7C1F-6F40-4F31-A48E-821B8F7BC3AF}" destId="{4DDD3F42-EED2-49B0-965D-89CDD5BC8AA1}" srcOrd="0" destOrd="0" presId="urn:microsoft.com/office/officeart/2005/8/layout/hierarchy2"/>
    <dgm:cxn modelId="{F6032A69-923E-4003-9D6D-7597AACED2A3}" type="presOf" srcId="{824223B2-4B7F-44C5-A545-C134924AE4D8}" destId="{87A16363-17D3-4224-B263-199A9B1B44AB}" srcOrd="0" destOrd="0" presId="urn:microsoft.com/office/officeart/2005/8/layout/hierarchy2"/>
    <dgm:cxn modelId="{0E8FCFA8-7ECE-4868-BCC5-334559D9F2D8}" type="presOf" srcId="{F3122972-5E0B-4FFA-8E93-417FD181C159}" destId="{8528AFD5-7770-4BB7-BFD8-0BC3DBECA0E0}" srcOrd="0" destOrd="0" presId="urn:microsoft.com/office/officeart/2005/8/layout/hierarchy2"/>
    <dgm:cxn modelId="{A2107E53-A42A-4669-8810-E915FBA73EFA}" srcId="{B6E1D921-182E-4048-BDC8-724A0C897426}" destId="{0C09D163-D529-4347-9107-4F457C3115E8}" srcOrd="1" destOrd="0" parTransId="{0C1B9D95-63AC-4041-9B25-8D36984D1545}" sibTransId="{D750C736-B767-45AF-A2D9-477B2EB9433C}"/>
    <dgm:cxn modelId="{615544CD-385F-4C01-BDFC-94476A17C0B8}" type="presOf" srcId="{264DD244-DAC0-4CCA-BFCA-0AC350FFFF4B}" destId="{D6D2786E-52B2-469F-8648-C3757E2D781A}" srcOrd="1" destOrd="0" presId="urn:microsoft.com/office/officeart/2005/8/layout/hierarchy2"/>
    <dgm:cxn modelId="{9B33C506-1FB8-4DE2-AE5B-6B288C0283F7}" srcId="{373312FE-2544-4CBA-9AAE-C2888DA43FBA}" destId="{74438B7B-3232-4EFB-B958-361C21D60420}" srcOrd="1" destOrd="0" parTransId="{264DD244-DAC0-4CCA-BFCA-0AC350FFFF4B}" sibTransId="{81FB2604-BC70-4D40-8556-1052FE99895D}"/>
    <dgm:cxn modelId="{6D1D2CFB-B903-4292-A81E-AC76BC8FA4EE}" type="presOf" srcId="{B6E1D921-182E-4048-BDC8-724A0C897426}" destId="{9D953FA6-05F7-4775-B1D4-2E3459D67464}" srcOrd="0"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275815F5-F073-4D82-9C59-F3C8F84A2084}" type="presOf" srcId="{3FF8C6FD-3518-4418-8CEC-E0CB1F3F120E}" destId="{CC1634AC-ECFC-4A75-B076-560E01BC3CFD}" srcOrd="1" destOrd="0" presId="urn:microsoft.com/office/officeart/2005/8/layout/hierarchy2"/>
    <dgm:cxn modelId="{5A7EF04E-F895-4965-AE42-374D5E34594B}" type="presOf" srcId="{A685CAEC-A84A-4201-AF40-3B32E0B703E7}" destId="{362E926E-432B-4AF5-A8A2-9523244C7E30}" srcOrd="0"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FF7CCD33-6EB8-4515-891E-0AB952DDA3D1}" srcId="{74438B7B-3232-4EFB-B958-361C21D60420}" destId="{A685CAEC-A84A-4201-AF40-3B32E0B703E7}" srcOrd="1" destOrd="0" parTransId="{9864DC15-A4B9-46AB-8BDF-00B1DB58D94E}" sibTransId="{E34D6341-217E-415B-BC6F-CB2E8847A56C}"/>
    <dgm:cxn modelId="{13F21DE2-0750-4294-9643-7A7294325751}" type="presOf" srcId="{ECDDAE8D-901B-49B9-97B2-8213662B1C6E}" destId="{83600D96-4827-4457-8D22-7FC30EAAA443}" srcOrd="1" destOrd="0" presId="urn:microsoft.com/office/officeart/2005/8/layout/hierarchy2"/>
    <dgm:cxn modelId="{6CF5A2FA-B8D9-4A77-912D-EBEC290BB51D}" type="presOf" srcId="{B4F7076B-898A-423D-97B5-CE4884BC20FB}" destId="{46FF0FFB-F068-4B1B-A82F-4732C1A5C61D}" srcOrd="0" destOrd="0" presId="urn:microsoft.com/office/officeart/2005/8/layout/hierarchy2"/>
    <dgm:cxn modelId="{E4FC1498-7F78-45B8-88FC-07A840CA7DEC}" type="presParOf" srcId="{7BEFA527-BD8A-4DA1-897A-3ED25A225EF1}" destId="{571DBE65-4E02-488D-ABCF-D26E80B6FCE7}" srcOrd="0" destOrd="0" presId="urn:microsoft.com/office/officeart/2005/8/layout/hierarchy2"/>
    <dgm:cxn modelId="{201F74FC-E255-4D76-8EBB-829FBAE2964E}" type="presParOf" srcId="{571DBE65-4E02-488D-ABCF-D26E80B6FCE7}" destId="{C109536B-B238-43A4-8089-E5F04636403A}" srcOrd="0" destOrd="0" presId="urn:microsoft.com/office/officeart/2005/8/layout/hierarchy2"/>
    <dgm:cxn modelId="{1C27B931-0D50-46E4-A69F-76069B85F3A3}" type="presParOf" srcId="{571DBE65-4E02-488D-ABCF-D26E80B6FCE7}" destId="{E4F83F56-1480-4ECE-81E8-D3ECC8004AC8}" srcOrd="1" destOrd="0" presId="urn:microsoft.com/office/officeart/2005/8/layout/hierarchy2"/>
    <dgm:cxn modelId="{0B53A571-6D22-493A-BE6B-E36D62FB9346}" type="presParOf" srcId="{E4F83F56-1480-4ECE-81E8-D3ECC8004AC8}" destId="{2A5DD27B-6377-45B3-BCB0-6E5E5877211A}" srcOrd="0" destOrd="0" presId="urn:microsoft.com/office/officeart/2005/8/layout/hierarchy2"/>
    <dgm:cxn modelId="{940AF4C3-BF73-41FB-B1EF-830BB25D127B}" type="presParOf" srcId="{2A5DD27B-6377-45B3-BCB0-6E5E5877211A}" destId="{CC1634AC-ECFC-4A75-B076-560E01BC3CFD}" srcOrd="0" destOrd="0" presId="urn:microsoft.com/office/officeart/2005/8/layout/hierarchy2"/>
    <dgm:cxn modelId="{855DAE20-558D-4121-823F-56F7E5FCFF35}" type="presParOf" srcId="{E4F83F56-1480-4ECE-81E8-D3ECC8004AC8}" destId="{E8B7F824-C422-4BF0-A22C-3961ABD3F410}" srcOrd="1" destOrd="0" presId="urn:microsoft.com/office/officeart/2005/8/layout/hierarchy2"/>
    <dgm:cxn modelId="{550151D5-E7AA-45F6-89BE-925A7CAF8D48}" type="presParOf" srcId="{E8B7F824-C422-4BF0-A22C-3961ABD3F410}" destId="{EA1452E0-2326-41DD-9E55-5307506272A9}" srcOrd="0" destOrd="0" presId="urn:microsoft.com/office/officeart/2005/8/layout/hierarchy2"/>
    <dgm:cxn modelId="{F6D1EB18-8C74-4A49-BA8F-0AE1CAD567C7}" type="presParOf" srcId="{E8B7F824-C422-4BF0-A22C-3961ABD3F410}" destId="{82747F0A-4500-423D-B1D0-B890B4E822BF}" srcOrd="1" destOrd="0" presId="urn:microsoft.com/office/officeart/2005/8/layout/hierarchy2"/>
    <dgm:cxn modelId="{018675D4-3D33-4F11-9FF5-2E400F582DF5}" type="presParOf" srcId="{E4F83F56-1480-4ECE-81E8-D3ECC8004AC8}" destId="{23E4A298-627C-4164-A581-B66014E337C2}" srcOrd="2" destOrd="0" presId="urn:microsoft.com/office/officeart/2005/8/layout/hierarchy2"/>
    <dgm:cxn modelId="{913E88BA-C3D2-4EA2-A64F-12E41FB05E1B}" type="presParOf" srcId="{23E4A298-627C-4164-A581-B66014E337C2}" destId="{D6D2786E-52B2-469F-8648-C3757E2D781A}" srcOrd="0" destOrd="0" presId="urn:microsoft.com/office/officeart/2005/8/layout/hierarchy2"/>
    <dgm:cxn modelId="{F6BCC973-6127-478B-91D4-843BCDF0A6A2}" type="presParOf" srcId="{E4F83F56-1480-4ECE-81E8-D3ECC8004AC8}" destId="{A3B67C75-B8EB-4894-83EE-7E9E5A4A11A9}" srcOrd="3" destOrd="0" presId="urn:microsoft.com/office/officeart/2005/8/layout/hierarchy2"/>
    <dgm:cxn modelId="{13CABEE5-D68A-4DC4-A540-CA4B2A8652FC}" type="presParOf" srcId="{A3B67C75-B8EB-4894-83EE-7E9E5A4A11A9}" destId="{F34B0C03-03D9-4050-82E3-C773A58D9D4E}" srcOrd="0" destOrd="0" presId="urn:microsoft.com/office/officeart/2005/8/layout/hierarchy2"/>
    <dgm:cxn modelId="{1F294805-AC13-42EA-B548-E217A78FAE83}" type="presParOf" srcId="{A3B67C75-B8EB-4894-83EE-7E9E5A4A11A9}" destId="{2E66F1B3-5054-4570-A428-E295EA7A3798}" srcOrd="1" destOrd="0" presId="urn:microsoft.com/office/officeart/2005/8/layout/hierarchy2"/>
    <dgm:cxn modelId="{ACFF57B0-3259-45DE-B46E-AD91E5C9C068}" type="presParOf" srcId="{2E66F1B3-5054-4570-A428-E295EA7A3798}" destId="{5521E3CF-B97C-4BB2-933C-BAD038A97C7F}" srcOrd="0" destOrd="0" presId="urn:microsoft.com/office/officeart/2005/8/layout/hierarchy2"/>
    <dgm:cxn modelId="{6FDC9888-6A25-415A-8D0C-F1B64F1CE63C}" type="presParOf" srcId="{5521E3CF-B97C-4BB2-933C-BAD038A97C7F}" destId="{83C06190-57EE-4270-8990-C2DBF2DE6251}" srcOrd="0" destOrd="0" presId="urn:microsoft.com/office/officeart/2005/8/layout/hierarchy2"/>
    <dgm:cxn modelId="{8F7D9491-8562-4C6B-AD97-165E96608D75}" type="presParOf" srcId="{2E66F1B3-5054-4570-A428-E295EA7A3798}" destId="{92F70BA4-29CE-442D-A359-5A9DF7A0FC6D}" srcOrd="1" destOrd="0" presId="urn:microsoft.com/office/officeart/2005/8/layout/hierarchy2"/>
    <dgm:cxn modelId="{71BEFFF9-B132-4AD0-968E-E3F5EEBE74A9}" type="presParOf" srcId="{92F70BA4-29CE-442D-A359-5A9DF7A0FC6D}" destId="{35ECB1A7-DDB0-448F-B87B-1DC5108E19F7}" srcOrd="0" destOrd="0" presId="urn:microsoft.com/office/officeart/2005/8/layout/hierarchy2"/>
    <dgm:cxn modelId="{0746B508-8BBE-4A33-9F4A-7A79E28612D1}" type="presParOf" srcId="{92F70BA4-29CE-442D-A359-5A9DF7A0FC6D}" destId="{2B9CCCC4-2033-4D82-A3B3-866D8BDAD85D}" srcOrd="1" destOrd="0" presId="urn:microsoft.com/office/officeart/2005/8/layout/hierarchy2"/>
    <dgm:cxn modelId="{FB58E182-7964-4699-9C58-FF04BAEEF7EF}" type="presParOf" srcId="{2B9CCCC4-2033-4D82-A3B3-866D8BDAD85D}" destId="{7DB6BA9B-35D5-42C0-92D8-5C96B56CA5A5}" srcOrd="0" destOrd="0" presId="urn:microsoft.com/office/officeart/2005/8/layout/hierarchy2"/>
    <dgm:cxn modelId="{FC659CFF-8297-4365-B458-164D460CF337}" type="presParOf" srcId="{7DB6BA9B-35D5-42C0-92D8-5C96B56CA5A5}" destId="{B52F1FBF-DDCC-4F0A-9844-4D76D9660C52}" srcOrd="0" destOrd="0" presId="urn:microsoft.com/office/officeart/2005/8/layout/hierarchy2"/>
    <dgm:cxn modelId="{B7406340-5620-4E69-A20A-DF2C5E9D3D76}" type="presParOf" srcId="{2B9CCCC4-2033-4D82-A3B3-866D8BDAD85D}" destId="{72D073A3-034E-4B5B-850D-BDE7E882579A}" srcOrd="1" destOrd="0" presId="urn:microsoft.com/office/officeart/2005/8/layout/hierarchy2"/>
    <dgm:cxn modelId="{73D22534-4299-418C-8C4B-0157EA0C2574}" type="presParOf" srcId="{72D073A3-034E-4B5B-850D-BDE7E882579A}" destId="{46FF0FFB-F068-4B1B-A82F-4732C1A5C61D}" srcOrd="0" destOrd="0" presId="urn:microsoft.com/office/officeart/2005/8/layout/hierarchy2"/>
    <dgm:cxn modelId="{2A33F528-BC2A-4A71-A7B1-23FD690468CE}" type="presParOf" srcId="{72D073A3-034E-4B5B-850D-BDE7E882579A}" destId="{200119AF-715A-41D5-982D-8527935A4EDF}" srcOrd="1" destOrd="0" presId="urn:microsoft.com/office/officeart/2005/8/layout/hierarchy2"/>
    <dgm:cxn modelId="{5DC153C2-EE9B-4408-B732-FFE8D5442DA8}" type="presParOf" srcId="{2B9CCCC4-2033-4D82-A3B3-866D8BDAD85D}" destId="{91AACBDE-33FF-41E7-A1E0-41750AD970A8}" srcOrd="2" destOrd="0" presId="urn:microsoft.com/office/officeart/2005/8/layout/hierarchy2"/>
    <dgm:cxn modelId="{3027001B-BFED-4899-A121-CD5909C4CF6D}" type="presParOf" srcId="{91AACBDE-33FF-41E7-A1E0-41750AD970A8}" destId="{83600D96-4827-4457-8D22-7FC30EAAA443}" srcOrd="0" destOrd="0" presId="urn:microsoft.com/office/officeart/2005/8/layout/hierarchy2"/>
    <dgm:cxn modelId="{5AECBD6C-342B-4059-A1EE-E639C56BBB1D}" type="presParOf" srcId="{2B9CCCC4-2033-4D82-A3B3-866D8BDAD85D}" destId="{43077B6D-B708-4343-97B1-7F3B0783AF6E}" srcOrd="3" destOrd="0" presId="urn:microsoft.com/office/officeart/2005/8/layout/hierarchy2"/>
    <dgm:cxn modelId="{E3E87818-5290-4571-B690-21F29C11E2DB}" type="presParOf" srcId="{43077B6D-B708-4343-97B1-7F3B0783AF6E}" destId="{EDE9C102-0D0A-40E1-B02F-D96D95F8E8EC}" srcOrd="0" destOrd="0" presId="urn:microsoft.com/office/officeart/2005/8/layout/hierarchy2"/>
    <dgm:cxn modelId="{57E6E1D8-481B-4308-B95F-E29B615797EB}" type="presParOf" srcId="{43077B6D-B708-4343-97B1-7F3B0783AF6E}" destId="{8B23BBC0-7FDF-4D45-9CB7-EBCB10DD6CE5}" srcOrd="1" destOrd="0" presId="urn:microsoft.com/office/officeart/2005/8/layout/hierarchy2"/>
    <dgm:cxn modelId="{92ED8C1E-BDFF-4897-8A41-E8D119296505}" type="presParOf" srcId="{2E66F1B3-5054-4570-A428-E295EA7A3798}" destId="{2C8A8B71-3D82-45FC-91D6-21E4F577C143}" srcOrd="2" destOrd="0" presId="urn:microsoft.com/office/officeart/2005/8/layout/hierarchy2"/>
    <dgm:cxn modelId="{3F9E1C94-CBCC-43C8-9282-619315D991A5}" type="presParOf" srcId="{2C8A8B71-3D82-45FC-91D6-21E4F577C143}" destId="{98D52197-B056-458A-A970-7B788A5E181E}" srcOrd="0" destOrd="0" presId="urn:microsoft.com/office/officeart/2005/8/layout/hierarchy2"/>
    <dgm:cxn modelId="{114ECE7B-5C02-410F-A224-6259B4FB4104}" type="presParOf" srcId="{2E66F1B3-5054-4570-A428-E295EA7A3798}" destId="{F247BFCF-22BE-4EAA-AB29-B5E665DDD633}" srcOrd="3" destOrd="0" presId="urn:microsoft.com/office/officeart/2005/8/layout/hierarchy2"/>
    <dgm:cxn modelId="{81A5A962-14AE-4B7F-99E4-18E0614B77E5}" type="presParOf" srcId="{F247BFCF-22BE-4EAA-AB29-B5E665DDD633}" destId="{362E926E-432B-4AF5-A8A2-9523244C7E30}" srcOrd="0" destOrd="0" presId="urn:microsoft.com/office/officeart/2005/8/layout/hierarchy2"/>
    <dgm:cxn modelId="{3D848C4B-8A7E-4918-8B71-B95FD5D4A5D1}" type="presParOf" srcId="{F247BFCF-22BE-4EAA-AB29-B5E665DDD633}" destId="{EE72BF1A-5466-467A-9E41-4B6869800EE6}" srcOrd="1" destOrd="0" presId="urn:microsoft.com/office/officeart/2005/8/layout/hierarchy2"/>
    <dgm:cxn modelId="{9F6ADE06-34D2-4EBA-908E-074FF195FF4A}" type="presParOf" srcId="{EE72BF1A-5466-467A-9E41-4B6869800EE6}" destId="{0B54B85F-C7B8-46B0-92A9-031FB1E4E455}" srcOrd="0" destOrd="0" presId="urn:microsoft.com/office/officeart/2005/8/layout/hierarchy2"/>
    <dgm:cxn modelId="{7CAA693F-EFD7-4269-B5F7-1955CA6B13D4}" type="presParOf" srcId="{0B54B85F-C7B8-46B0-92A9-031FB1E4E455}" destId="{963078CB-8DA7-45B9-AD82-7D6ECB3FE0B1}" srcOrd="0" destOrd="0" presId="urn:microsoft.com/office/officeart/2005/8/layout/hierarchy2"/>
    <dgm:cxn modelId="{33F2A713-F52B-4867-8C97-46E1A085FEBE}" type="presParOf" srcId="{EE72BF1A-5466-467A-9E41-4B6869800EE6}" destId="{CBEBB4A7-B5F1-4AC7-B481-C86496E3C6D3}" srcOrd="1" destOrd="0" presId="urn:microsoft.com/office/officeart/2005/8/layout/hierarchy2"/>
    <dgm:cxn modelId="{7CCAADB2-626C-4A28-B90B-55CD753095E3}" type="presParOf" srcId="{CBEBB4A7-B5F1-4AC7-B481-C86496E3C6D3}" destId="{10D42795-88F6-454C-B135-7493651F2185}" srcOrd="0" destOrd="0" presId="urn:microsoft.com/office/officeart/2005/8/layout/hierarchy2"/>
    <dgm:cxn modelId="{1DB3BD6E-496B-4963-AAF8-4DA908C092EA}" type="presParOf" srcId="{CBEBB4A7-B5F1-4AC7-B481-C86496E3C6D3}" destId="{83DAC17F-C1E2-493A-BDFA-C533F4375068}" srcOrd="1" destOrd="0" presId="urn:microsoft.com/office/officeart/2005/8/layout/hierarchy2"/>
    <dgm:cxn modelId="{6915CFC2-FF65-4BAA-9D79-96F5FBE2ABFA}" type="presParOf" srcId="{EE72BF1A-5466-467A-9E41-4B6869800EE6}" destId="{A121E7C7-8332-4A8C-BDAC-71636066A16E}" srcOrd="2" destOrd="0" presId="urn:microsoft.com/office/officeart/2005/8/layout/hierarchy2"/>
    <dgm:cxn modelId="{E5D6FDFD-C14D-4622-92C4-C48CF8BA1DB0}" type="presParOf" srcId="{A121E7C7-8332-4A8C-BDAC-71636066A16E}" destId="{1BB69A9A-225C-4E48-9F68-ECBFD9D63021}" srcOrd="0" destOrd="0" presId="urn:microsoft.com/office/officeart/2005/8/layout/hierarchy2"/>
    <dgm:cxn modelId="{7C195EF0-DF84-4CD8-8592-56AB42B866F7}" type="presParOf" srcId="{EE72BF1A-5466-467A-9E41-4B6869800EE6}" destId="{A5F90A1B-FE75-4B96-86C6-813E18B0B204}" srcOrd="3" destOrd="0" presId="urn:microsoft.com/office/officeart/2005/8/layout/hierarchy2"/>
    <dgm:cxn modelId="{2867E21C-4F42-4968-9B90-935E904DE312}" type="presParOf" srcId="{A5F90A1B-FE75-4B96-86C6-813E18B0B204}" destId="{A808F4EB-F2C7-4285-BF27-250C78E7876A}" srcOrd="0" destOrd="0" presId="urn:microsoft.com/office/officeart/2005/8/layout/hierarchy2"/>
    <dgm:cxn modelId="{09761E9F-9C11-4F8B-9F78-C13E8BFE7128}" type="presParOf" srcId="{A5F90A1B-FE75-4B96-86C6-813E18B0B204}" destId="{C414742F-1C8D-4006-948D-EEDE00AD1DAC}" srcOrd="1" destOrd="0" presId="urn:microsoft.com/office/officeart/2005/8/layout/hierarchy2"/>
    <dgm:cxn modelId="{2BF70073-6F00-4B43-84D4-70751A8CDCB1}" type="presParOf" srcId="{E4F83F56-1480-4ECE-81E8-D3ECC8004AC8}" destId="{D071414C-3653-4650-A586-4A35AE5C80EE}" srcOrd="4" destOrd="0" presId="urn:microsoft.com/office/officeart/2005/8/layout/hierarchy2"/>
    <dgm:cxn modelId="{B258817A-FE93-4DBC-95DB-A5277DAE6094}" type="presParOf" srcId="{D071414C-3653-4650-A586-4A35AE5C80EE}" destId="{298294D8-EA72-4233-8EE1-8D84C95058EA}" srcOrd="0" destOrd="0" presId="urn:microsoft.com/office/officeart/2005/8/layout/hierarchy2"/>
    <dgm:cxn modelId="{E5CE5A9D-B56C-4B61-A70E-15DCE9FEEA67}" type="presParOf" srcId="{E4F83F56-1480-4ECE-81E8-D3ECC8004AC8}" destId="{55987BB9-CBB8-486D-96B2-CAF739FBC2F9}" srcOrd="5" destOrd="0" presId="urn:microsoft.com/office/officeart/2005/8/layout/hierarchy2"/>
    <dgm:cxn modelId="{E818AAFB-9EAF-48D7-BE06-A0CC1B0160FA}" type="presParOf" srcId="{55987BB9-CBB8-486D-96B2-CAF739FBC2F9}" destId="{9D953FA6-05F7-4775-B1D4-2E3459D67464}" srcOrd="0" destOrd="0" presId="urn:microsoft.com/office/officeart/2005/8/layout/hierarchy2"/>
    <dgm:cxn modelId="{31B2D3E3-8849-466A-94E6-9FF823C688C4}" type="presParOf" srcId="{55987BB9-CBB8-486D-96B2-CAF739FBC2F9}" destId="{2DAC249A-9FC1-492A-9380-5FDB9CF256AE}" srcOrd="1" destOrd="0" presId="urn:microsoft.com/office/officeart/2005/8/layout/hierarchy2"/>
    <dgm:cxn modelId="{94E1DA48-8A88-4900-9361-404DB895C7C1}" type="presParOf" srcId="{2DAC249A-9FC1-492A-9380-5FDB9CF256AE}" destId="{CB8A3205-89AD-42D2-810E-97C46EB82B60}" srcOrd="0" destOrd="0" presId="urn:microsoft.com/office/officeart/2005/8/layout/hierarchy2"/>
    <dgm:cxn modelId="{21D403A4-C854-4A14-8A80-1FB8DB43CB34}" type="presParOf" srcId="{CB8A3205-89AD-42D2-810E-97C46EB82B60}" destId="{A456E213-2A1A-4EE4-ACB3-D489A3B027CE}" srcOrd="0" destOrd="0" presId="urn:microsoft.com/office/officeart/2005/8/layout/hierarchy2"/>
    <dgm:cxn modelId="{46DD434F-0F36-4E22-B640-BD8EA9E637DF}" type="presParOf" srcId="{2DAC249A-9FC1-492A-9380-5FDB9CF256AE}" destId="{8BE0EC91-08D8-4C1C-8494-0E9B1ED782CA}" srcOrd="1" destOrd="0" presId="urn:microsoft.com/office/officeart/2005/8/layout/hierarchy2"/>
    <dgm:cxn modelId="{1E0544B1-F549-4EF6-B5D3-63C186E605C7}" type="presParOf" srcId="{8BE0EC91-08D8-4C1C-8494-0E9B1ED782CA}" destId="{E9ADF1D5-730A-46CA-A3D7-DF18E387141A}" srcOrd="0" destOrd="0" presId="urn:microsoft.com/office/officeart/2005/8/layout/hierarchy2"/>
    <dgm:cxn modelId="{9748879D-7A2C-4A4A-B4D3-A0557E173D60}" type="presParOf" srcId="{8BE0EC91-08D8-4C1C-8494-0E9B1ED782CA}" destId="{DA2A4698-90B8-4E30-BBEC-59F4742E6D38}" srcOrd="1" destOrd="0" presId="urn:microsoft.com/office/officeart/2005/8/layout/hierarchy2"/>
    <dgm:cxn modelId="{E9877C67-DE14-4904-B65D-E81829AA1BD3}" type="presParOf" srcId="{2DAC249A-9FC1-492A-9380-5FDB9CF256AE}" destId="{C8CEEAEF-30E4-4C2B-A31A-86B159A3EBC8}" srcOrd="2" destOrd="0" presId="urn:microsoft.com/office/officeart/2005/8/layout/hierarchy2"/>
    <dgm:cxn modelId="{106DACC3-469C-4FEB-8DF9-3EE4CBD5DD9A}" type="presParOf" srcId="{C8CEEAEF-30E4-4C2B-A31A-86B159A3EBC8}" destId="{D6C76E7B-227D-4F1B-96E7-70926C7E3017}" srcOrd="0" destOrd="0" presId="urn:microsoft.com/office/officeart/2005/8/layout/hierarchy2"/>
    <dgm:cxn modelId="{D1DEB8E3-B3A2-45D1-8668-021F4215D178}" type="presParOf" srcId="{2DAC249A-9FC1-492A-9380-5FDB9CF256AE}" destId="{C0B3B843-24A1-400D-A325-616A513DD20F}" srcOrd="3" destOrd="0" presId="urn:microsoft.com/office/officeart/2005/8/layout/hierarchy2"/>
    <dgm:cxn modelId="{B2968B58-6A48-40E0-8402-2D8AAA2C1F47}" type="presParOf" srcId="{C0B3B843-24A1-400D-A325-616A513DD20F}" destId="{5E3A3560-7862-4420-A061-F9CD45ECD8D7}" srcOrd="0" destOrd="0" presId="urn:microsoft.com/office/officeart/2005/8/layout/hierarchy2"/>
    <dgm:cxn modelId="{9F51ADDC-76F2-4F6F-B0A1-FF57891CE9AD}" type="presParOf" srcId="{C0B3B843-24A1-400D-A325-616A513DD20F}" destId="{A126746F-1933-4F44-B0A5-EC9FB4673287}" srcOrd="1" destOrd="0" presId="urn:microsoft.com/office/officeart/2005/8/layout/hierarchy2"/>
    <dgm:cxn modelId="{1AA302C7-B6AE-45BE-A894-CF9BA594924C}" type="presParOf" srcId="{2DAC249A-9FC1-492A-9380-5FDB9CF256AE}" destId="{35AEBBF5-D820-41B3-B557-741F0C91638F}" srcOrd="4" destOrd="0" presId="urn:microsoft.com/office/officeart/2005/8/layout/hierarchy2"/>
    <dgm:cxn modelId="{B83EBD8B-3C1B-45FC-BF72-F98B0F98B9BF}" type="presParOf" srcId="{35AEBBF5-D820-41B3-B557-741F0C91638F}" destId="{5567C5FA-7AE1-4EEB-8E35-B35CED5D64DD}" srcOrd="0" destOrd="0" presId="urn:microsoft.com/office/officeart/2005/8/layout/hierarchy2"/>
    <dgm:cxn modelId="{31F698A4-FC21-425A-856F-D6C289A5B491}" type="presParOf" srcId="{2DAC249A-9FC1-492A-9380-5FDB9CF256AE}" destId="{9B4E8759-20E5-4023-8F63-7191AD31C943}" srcOrd="5" destOrd="0" presId="urn:microsoft.com/office/officeart/2005/8/layout/hierarchy2"/>
    <dgm:cxn modelId="{7EA80653-F5E8-4A5B-8BFB-DC456B36AD63}" type="presParOf" srcId="{9B4E8759-20E5-4023-8F63-7191AD31C943}" destId="{4DDD3F42-EED2-49B0-965D-89CDD5BC8AA1}" srcOrd="0" destOrd="0" presId="urn:microsoft.com/office/officeart/2005/8/layout/hierarchy2"/>
    <dgm:cxn modelId="{60AAAA6A-BAA3-4960-8FDF-F15F4E1C01A4}" type="presParOf" srcId="{9B4E8759-20E5-4023-8F63-7191AD31C943}" destId="{5FA53BD8-599C-4955-9BB6-4085F6486812}" srcOrd="1" destOrd="0" presId="urn:microsoft.com/office/officeart/2005/8/layout/hierarchy2"/>
    <dgm:cxn modelId="{069AAF3E-0FF5-46B1-A0A3-8CDC5C38D68F}" type="presParOf" srcId="{E4F83F56-1480-4ECE-81E8-D3ECC8004AC8}" destId="{1175853E-FDC5-49DD-9AAD-6C3314A84FA0}" srcOrd="6" destOrd="0" presId="urn:microsoft.com/office/officeart/2005/8/layout/hierarchy2"/>
    <dgm:cxn modelId="{51886C8D-B5A9-4434-9979-2B0B7FEE9A32}" type="presParOf" srcId="{1175853E-FDC5-49DD-9AAD-6C3314A84FA0}" destId="{BA19CF10-F31E-4BAD-B72C-E817494E746D}" srcOrd="0" destOrd="0" presId="urn:microsoft.com/office/officeart/2005/8/layout/hierarchy2"/>
    <dgm:cxn modelId="{D3999028-66F6-4202-8BD1-F457AB18F75E}" type="presParOf" srcId="{E4F83F56-1480-4ECE-81E8-D3ECC8004AC8}" destId="{D438BA5D-5B72-4921-B695-68BB7D43C991}" srcOrd="7" destOrd="0" presId="urn:microsoft.com/office/officeart/2005/8/layout/hierarchy2"/>
    <dgm:cxn modelId="{0070E587-063A-4CF4-9948-3CF6181663FC}" type="presParOf" srcId="{D438BA5D-5B72-4921-B695-68BB7D43C991}" destId="{75D0B7BA-6E7F-48B0-B2DD-2C99F87E2392}" srcOrd="0" destOrd="0" presId="urn:microsoft.com/office/officeart/2005/8/layout/hierarchy2"/>
    <dgm:cxn modelId="{4D0BC90B-76DD-4F0D-8FD3-F60A75A99D67}" type="presParOf" srcId="{D438BA5D-5B72-4921-B695-68BB7D43C991}" destId="{024FF0C6-0589-491D-8ECE-1D1BF84C70D0}" srcOrd="1" destOrd="0" presId="urn:microsoft.com/office/officeart/2005/8/layout/hierarchy2"/>
    <dgm:cxn modelId="{873703DC-1164-46C6-A666-5213E9652214}" type="presParOf" srcId="{E4F83F56-1480-4ECE-81E8-D3ECC8004AC8}" destId="{ED0CAD46-8095-4333-AA58-65B5D962125E}" srcOrd="8" destOrd="0" presId="urn:microsoft.com/office/officeart/2005/8/layout/hierarchy2"/>
    <dgm:cxn modelId="{F9F23F7E-07B3-4FBE-8486-C2560A76AE0F}" type="presParOf" srcId="{ED0CAD46-8095-4333-AA58-65B5D962125E}" destId="{6D3657F1-1154-41D8-B848-450BF9C732DC}" srcOrd="0" destOrd="0" presId="urn:microsoft.com/office/officeart/2005/8/layout/hierarchy2"/>
    <dgm:cxn modelId="{EDF13071-FA35-4642-8694-94F93C1BC366}" type="presParOf" srcId="{E4F83F56-1480-4ECE-81E8-D3ECC8004AC8}" destId="{303B5872-A5E6-4E6B-AC92-E32DEDAE8D4B}" srcOrd="9" destOrd="0" presId="urn:microsoft.com/office/officeart/2005/8/layout/hierarchy2"/>
    <dgm:cxn modelId="{93ACD05C-2A9E-457A-BAD4-FB15FC50195D}" type="presParOf" srcId="{303B5872-A5E6-4E6B-AC92-E32DEDAE8D4B}" destId="{BC508720-A323-4727-95C4-275FE597D8EC}" srcOrd="0" destOrd="0" presId="urn:microsoft.com/office/officeart/2005/8/layout/hierarchy2"/>
    <dgm:cxn modelId="{B12C928B-1BE1-4A5F-AD9A-E09D30C28DA2}" type="presParOf" srcId="{303B5872-A5E6-4E6B-AC92-E32DEDAE8D4B}" destId="{63EFDDB8-C7C3-4AF9-8EE8-59D533D6A778}" srcOrd="1" destOrd="0" presId="urn:microsoft.com/office/officeart/2005/8/layout/hierarchy2"/>
    <dgm:cxn modelId="{70B23BAC-C8BD-4065-869E-59DE65027B3B}" type="presParOf" srcId="{63EFDDB8-C7C3-4AF9-8EE8-59D533D6A778}" destId="{0D034AB0-6B9A-4DF5-8472-499E9C068F27}" srcOrd="0" destOrd="0" presId="urn:microsoft.com/office/officeart/2005/8/layout/hierarchy2"/>
    <dgm:cxn modelId="{44628B68-9CE8-4B93-BD41-A0A24D7AC7C0}" type="presParOf" srcId="{0D034AB0-6B9A-4DF5-8472-499E9C068F27}" destId="{F8535FF1-47E6-4CA7-9935-75F38B1CD95D}" srcOrd="0" destOrd="0" presId="urn:microsoft.com/office/officeart/2005/8/layout/hierarchy2"/>
    <dgm:cxn modelId="{5D73C274-CCD7-4AD0-A755-F151B308EA18}" type="presParOf" srcId="{63EFDDB8-C7C3-4AF9-8EE8-59D533D6A778}" destId="{9F3E70FE-A93E-4505-9844-47CB6AB7BA8B}" srcOrd="1" destOrd="0" presId="urn:microsoft.com/office/officeart/2005/8/layout/hierarchy2"/>
    <dgm:cxn modelId="{DDA96B2C-5713-4B2C-8B93-873FC7B897FA}" type="presParOf" srcId="{9F3E70FE-A93E-4505-9844-47CB6AB7BA8B}" destId="{1133AF82-A490-4545-8750-4820D33B0AEA}" srcOrd="0" destOrd="0" presId="urn:microsoft.com/office/officeart/2005/8/layout/hierarchy2"/>
    <dgm:cxn modelId="{CE00A017-0019-453D-9E75-104F6FE57BFE}" type="presParOf" srcId="{9F3E70FE-A93E-4505-9844-47CB6AB7BA8B}" destId="{476CCE22-20BE-423F-8F74-249F57F6896B}" srcOrd="1" destOrd="0" presId="urn:microsoft.com/office/officeart/2005/8/layout/hierarchy2"/>
    <dgm:cxn modelId="{3382184D-01F7-4FC9-9C4B-49996EF0E52B}" type="presParOf" srcId="{63EFDDB8-C7C3-4AF9-8EE8-59D533D6A778}" destId="{3C6C097F-19E6-4FEB-B977-DD7556441FF8}" srcOrd="2" destOrd="0" presId="urn:microsoft.com/office/officeart/2005/8/layout/hierarchy2"/>
    <dgm:cxn modelId="{9921F735-7CE8-4AD3-B22F-473D9BA1DC22}" type="presParOf" srcId="{3C6C097F-19E6-4FEB-B977-DD7556441FF8}" destId="{29C11189-743F-4577-B1D7-A3AE6EF84B3D}" srcOrd="0" destOrd="0" presId="urn:microsoft.com/office/officeart/2005/8/layout/hierarchy2"/>
    <dgm:cxn modelId="{AECA8891-38B2-4585-9191-196F5FDF1571}" type="presParOf" srcId="{63EFDDB8-C7C3-4AF9-8EE8-59D533D6A778}" destId="{51F88F11-8F22-47DD-BE47-2AA43AF8D293}" srcOrd="3" destOrd="0" presId="urn:microsoft.com/office/officeart/2005/8/layout/hierarchy2"/>
    <dgm:cxn modelId="{48C7C3D4-2C5E-4757-89C4-A7955D180782}" type="presParOf" srcId="{51F88F11-8F22-47DD-BE47-2AA43AF8D293}" destId="{ACD3DA2E-EF22-4009-9795-0A0D9A5028AF}" srcOrd="0" destOrd="0" presId="urn:microsoft.com/office/officeart/2005/8/layout/hierarchy2"/>
    <dgm:cxn modelId="{9CAC7D55-E29A-4EA3-A23C-7F8190879075}" type="presParOf" srcId="{51F88F11-8F22-47DD-BE47-2AA43AF8D293}" destId="{8DFB4DB1-1ED4-41F3-80C9-246E5D782208}" srcOrd="1" destOrd="0" presId="urn:microsoft.com/office/officeart/2005/8/layout/hierarchy2"/>
    <dgm:cxn modelId="{BD175EB8-32A9-43C3-A9D9-44ADEC1E2335}" type="presParOf" srcId="{63EFDDB8-C7C3-4AF9-8EE8-59D533D6A778}" destId="{B5CEEFAF-5291-40AD-A651-62E863BFF74F}" srcOrd="4" destOrd="0" presId="urn:microsoft.com/office/officeart/2005/8/layout/hierarchy2"/>
    <dgm:cxn modelId="{0684528D-9D30-4204-B01B-557272EEC8BF}" type="presParOf" srcId="{B5CEEFAF-5291-40AD-A651-62E863BFF74F}" destId="{4F6F19EE-1883-4C59-A45D-C6D79B076219}" srcOrd="0" destOrd="0" presId="urn:microsoft.com/office/officeart/2005/8/layout/hierarchy2"/>
    <dgm:cxn modelId="{BF7C1D95-4156-43BA-8D7D-EB9208425167}" type="presParOf" srcId="{63EFDDB8-C7C3-4AF9-8EE8-59D533D6A778}" destId="{E198A6D0-344E-4A45-A83F-8A66617FC25D}" srcOrd="5" destOrd="0" presId="urn:microsoft.com/office/officeart/2005/8/layout/hierarchy2"/>
    <dgm:cxn modelId="{7135CD48-BFF2-4AB9-AF2F-8BE988FB9286}" type="presParOf" srcId="{E198A6D0-344E-4A45-A83F-8A66617FC25D}" destId="{87A16363-17D3-4224-B263-199A9B1B44AB}" srcOrd="0" destOrd="0" presId="urn:microsoft.com/office/officeart/2005/8/layout/hierarchy2"/>
    <dgm:cxn modelId="{32DA1908-D10D-40FD-806E-4893287179DD}" type="presParOf" srcId="{E198A6D0-344E-4A45-A83F-8A66617FC25D}" destId="{892FDC3A-7CA1-4FD7-89CC-360C0051C674}" srcOrd="1" destOrd="0" presId="urn:microsoft.com/office/officeart/2005/8/layout/hierarchy2"/>
    <dgm:cxn modelId="{4159B149-87F1-4E2C-B816-E56639D2EB8F}" type="presParOf" srcId="{63EFDDB8-C7C3-4AF9-8EE8-59D533D6A778}" destId="{61A421B0-8694-4DD1-A737-7B5F65C55C63}" srcOrd="6" destOrd="0" presId="urn:microsoft.com/office/officeart/2005/8/layout/hierarchy2"/>
    <dgm:cxn modelId="{9EED2147-63E8-4891-A782-FEA6A16A935D}" type="presParOf" srcId="{61A421B0-8694-4DD1-A737-7B5F65C55C63}" destId="{21479786-B092-4E59-AEDA-B873B253FAA9}" srcOrd="0" destOrd="0" presId="urn:microsoft.com/office/officeart/2005/8/layout/hierarchy2"/>
    <dgm:cxn modelId="{DCAFECA9-7B58-4924-A87C-DF1EAFEFB88E}" type="presParOf" srcId="{63EFDDB8-C7C3-4AF9-8EE8-59D533D6A778}" destId="{0D8A7DF4-6918-4988-924F-09B393D6EA0C}" srcOrd="7" destOrd="0" presId="urn:microsoft.com/office/officeart/2005/8/layout/hierarchy2"/>
    <dgm:cxn modelId="{4697AF85-9AAB-406C-B1FA-02FA9AC82EE5}" type="presParOf" srcId="{0D8A7DF4-6918-4988-924F-09B393D6EA0C}" destId="{8528AFD5-7770-4BB7-BFD8-0BC3DBECA0E0}" srcOrd="0" destOrd="0" presId="urn:microsoft.com/office/officeart/2005/8/layout/hierarchy2"/>
    <dgm:cxn modelId="{58856B09-818F-46B1-A531-EE9A0DB795F1}" type="presParOf" srcId="{0D8A7DF4-6918-4988-924F-09B393D6EA0C}" destId="{191D35A3-458F-43E9-B15A-865B9541C285}" srcOrd="1" destOrd="0" presId="urn:microsoft.com/office/officeart/2005/8/layout/hierarchy2"/>
    <dgm:cxn modelId="{F515176B-85DE-46D1-B235-FE7277B33505}" type="presParOf" srcId="{63EFDDB8-C7C3-4AF9-8EE8-59D533D6A778}" destId="{96B70007-EEB8-481A-8CF1-42255D59D55C}" srcOrd="8" destOrd="0" presId="urn:microsoft.com/office/officeart/2005/8/layout/hierarchy2"/>
    <dgm:cxn modelId="{47EA8260-6208-4322-BD95-9A132AAB9806}" type="presParOf" srcId="{96B70007-EEB8-481A-8CF1-42255D59D55C}" destId="{BD01BC89-FAF6-45C0-8FBA-B3CEF4D381BB}" srcOrd="0" destOrd="0" presId="urn:microsoft.com/office/officeart/2005/8/layout/hierarchy2"/>
    <dgm:cxn modelId="{32DD4E2D-C8CB-4B8C-9106-85C8409D1719}" type="presParOf" srcId="{63EFDDB8-C7C3-4AF9-8EE8-59D533D6A778}" destId="{8E20FDB1-48F4-4E02-9889-CB8BB90DD4EB}" srcOrd="9" destOrd="0" presId="urn:microsoft.com/office/officeart/2005/8/layout/hierarchy2"/>
    <dgm:cxn modelId="{8D4F9061-69F2-40D5-BE72-33A62498D89F}" type="presParOf" srcId="{8E20FDB1-48F4-4E02-9889-CB8BB90DD4EB}" destId="{3B7C543B-9D5A-4905-B5DC-866673B0903C}" srcOrd="0" destOrd="0" presId="urn:microsoft.com/office/officeart/2005/8/layout/hierarchy2"/>
    <dgm:cxn modelId="{0C0D9079-A536-463F-970E-9C2A8950F559}"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2A941E-1B33-47F6-90D5-4B9B65D543D8}" type="doc">
      <dgm:prSet loTypeId="urn:microsoft.com/office/officeart/2005/8/layout/hierarchy2" loCatId="hierarchy" qsTypeId="urn:microsoft.com/office/officeart/2005/8/quickstyle/simple3" qsCatId="simple" csTypeId="urn:microsoft.com/office/officeart/2005/8/colors/accent3_2" csCatId="accent3" phldr="1"/>
      <dgm:spPr/>
      <dgm:t>
        <a:bodyPr/>
        <a:lstStyle/>
        <a:p>
          <a:endParaRPr kumimoji="1" lang="ja-JP" altLang="en-US"/>
        </a:p>
      </dgm:t>
    </dgm:pt>
    <dgm:pt modelId="{96B54041-5D02-402F-8AE0-6C96D99F4292}">
      <dgm:prSet phldrT="[テキスト]" custT="1">
        <dgm:style>
          <a:lnRef idx="3">
            <a:schemeClr val="lt1"/>
          </a:lnRef>
          <a:fillRef idx="1">
            <a:schemeClr val="accent3"/>
          </a:fillRef>
          <a:effectRef idx="1">
            <a:schemeClr val="accent3"/>
          </a:effectRef>
          <a:fontRef idx="minor">
            <a:schemeClr val="lt1"/>
          </a:fontRef>
        </dgm:style>
      </dgm:prSet>
      <dgm:spPr/>
      <dgm:t>
        <a:bodyPr/>
        <a:lstStyle/>
        <a:p>
          <a:r>
            <a:rPr kumimoji="1" lang="ja-JP" altLang="en-US" sz="1600" b="1" dirty="0" smtClean="0"/>
            <a:t>債</a:t>
          </a:r>
          <a:r>
            <a:rPr kumimoji="1" lang="en-US" altLang="ja-JP" sz="1600" b="1" dirty="0" smtClean="0"/>
            <a:t/>
          </a:r>
          <a:br>
            <a:rPr kumimoji="1" lang="en-US" altLang="ja-JP" sz="1600" b="1" dirty="0" smtClean="0"/>
          </a:br>
          <a:r>
            <a:rPr kumimoji="1" lang="ja-JP" altLang="en-US" sz="1600" b="1" dirty="0" smtClean="0"/>
            <a:t>務</a:t>
          </a:r>
          <a:r>
            <a:rPr kumimoji="1" lang="en-US" altLang="ja-JP" sz="1600" b="1" dirty="0" smtClean="0"/>
            <a:t/>
          </a:r>
          <a:br>
            <a:rPr kumimoji="1" lang="en-US" altLang="ja-JP" sz="1600" b="1" dirty="0" smtClean="0"/>
          </a:br>
          <a:r>
            <a:rPr kumimoji="1" lang="ja-JP" altLang="en-US" sz="1600" b="1" dirty="0" smtClean="0"/>
            <a:t>の</a:t>
          </a:r>
          <a:r>
            <a:rPr kumimoji="1" lang="en-US" altLang="ja-JP" sz="1600" b="1" dirty="0" smtClean="0"/>
            <a:t/>
          </a:r>
          <a:br>
            <a:rPr kumimoji="1" lang="en-US" altLang="ja-JP" sz="1600" b="1" dirty="0" smtClean="0"/>
          </a:br>
          <a:r>
            <a:rPr kumimoji="1" lang="ja-JP" altLang="en-US" sz="1600" b="1" dirty="0" smtClean="0"/>
            <a:t>種</a:t>
          </a:r>
          <a:r>
            <a:rPr kumimoji="1" lang="en-US" altLang="ja-JP" sz="1600" b="1" dirty="0" smtClean="0"/>
            <a:t/>
          </a:r>
          <a:br>
            <a:rPr kumimoji="1" lang="en-US" altLang="ja-JP" sz="1600" b="1" dirty="0" smtClean="0"/>
          </a:br>
          <a:r>
            <a:rPr kumimoji="1" lang="ja-JP" altLang="en-US" sz="1600" b="1" dirty="0" smtClean="0"/>
            <a:t>類</a:t>
          </a:r>
          <a:endParaRPr kumimoji="1" lang="ja-JP" altLang="en-US" sz="1600" b="1" dirty="0"/>
        </a:p>
      </dgm:t>
    </dgm:pt>
    <dgm:pt modelId="{C974ADB3-82CE-49AA-9A96-B638F7ED8F4E}" type="parTrans" cxnId="{1DA60162-513D-47E4-88FF-9494A23087FF}">
      <dgm:prSet/>
      <dgm:spPr/>
      <dgm:t>
        <a:bodyPr/>
        <a:lstStyle/>
        <a:p>
          <a:endParaRPr kumimoji="1" lang="ja-JP" altLang="en-US" sz="1600" b="1"/>
        </a:p>
      </dgm:t>
    </dgm:pt>
    <dgm:pt modelId="{08FA7BDD-B916-421F-86CA-CEF6C93E7147}" type="sibTrans" cxnId="{1DA60162-513D-47E4-88FF-9494A23087FF}">
      <dgm:prSet/>
      <dgm:spPr/>
      <dgm:t>
        <a:bodyPr/>
        <a:lstStyle/>
        <a:p>
          <a:endParaRPr kumimoji="1" lang="ja-JP" altLang="en-US" sz="1600" b="1"/>
        </a:p>
      </dgm:t>
    </dgm:pt>
    <dgm:pt modelId="{2A71A569-E330-4904-9EEA-4B63C68DCB44}">
      <dgm:prSet phldrT="[テキスト]" custT="1"/>
      <dgm:spPr/>
      <dgm:t>
        <a:bodyPr/>
        <a:lstStyle/>
        <a:p>
          <a:r>
            <a:rPr kumimoji="1" lang="ja-JP" altLang="en-US" sz="1600" b="1" dirty="0" smtClean="0"/>
            <a:t>契約自由の補充と制限</a:t>
          </a:r>
          <a:endParaRPr kumimoji="1" lang="ja-JP" altLang="en-US" sz="1600" b="1" dirty="0"/>
        </a:p>
      </dgm:t>
    </dgm:pt>
    <dgm:pt modelId="{EAB12288-45AA-4A94-98E0-C27AB2D01B26}" type="parTrans" cxnId="{2838C920-5AE2-4586-8F38-E5E67970EA88}">
      <dgm:prSet custT="1"/>
      <dgm:spPr/>
      <dgm:t>
        <a:bodyPr/>
        <a:lstStyle/>
        <a:p>
          <a:endParaRPr kumimoji="1" lang="ja-JP" altLang="en-US" sz="1600" b="1"/>
        </a:p>
      </dgm:t>
    </dgm:pt>
    <dgm:pt modelId="{480456A1-EABC-404D-95F5-57403955DBC6}" type="sibTrans" cxnId="{2838C920-5AE2-4586-8F38-E5E67970EA88}">
      <dgm:prSet/>
      <dgm:spPr/>
      <dgm:t>
        <a:bodyPr/>
        <a:lstStyle/>
        <a:p>
          <a:endParaRPr kumimoji="1" lang="ja-JP" altLang="en-US" sz="1600" b="1"/>
        </a:p>
      </dgm:t>
    </dgm:pt>
    <dgm:pt modelId="{C160A9B6-5FAC-432A-A638-B61C348D28C4}">
      <dgm:prSet phldrT="[テキスト]" custT="1"/>
      <dgm:spPr/>
      <dgm:t>
        <a:bodyPr/>
        <a:lstStyle/>
        <a:p>
          <a:r>
            <a:rPr kumimoji="1" lang="ja-JP" altLang="en-US" sz="1600" b="1" dirty="0" smtClean="0"/>
            <a:t>明示の債務</a:t>
          </a:r>
          <a:endParaRPr kumimoji="1" lang="ja-JP" altLang="en-US" sz="1600" b="1" dirty="0"/>
        </a:p>
      </dgm:t>
    </dgm:pt>
    <dgm:pt modelId="{A3336DBE-A352-4E90-8144-36E6F5CCF402}" type="parTrans" cxnId="{3E237F83-1DFE-4897-B4A5-FC5C351E9174}">
      <dgm:prSet custT="1"/>
      <dgm:spPr/>
      <dgm:t>
        <a:bodyPr/>
        <a:lstStyle/>
        <a:p>
          <a:endParaRPr kumimoji="1" lang="ja-JP" altLang="en-US" sz="1600" b="1"/>
        </a:p>
      </dgm:t>
    </dgm:pt>
    <dgm:pt modelId="{C43687D9-7EDB-4F27-B8E3-1A630E50F38F}" type="sibTrans" cxnId="{3E237F83-1DFE-4897-B4A5-FC5C351E9174}">
      <dgm:prSet/>
      <dgm:spPr/>
      <dgm:t>
        <a:bodyPr/>
        <a:lstStyle/>
        <a:p>
          <a:endParaRPr kumimoji="1" lang="ja-JP" altLang="en-US" sz="1600" b="1"/>
        </a:p>
      </dgm:t>
    </dgm:pt>
    <dgm:pt modelId="{824B0785-8B64-4661-AA57-FB492709624F}">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黙示の債務</a:t>
          </a:r>
          <a:endParaRPr kumimoji="1" lang="ja-JP" altLang="en-US" sz="1600" b="1" dirty="0"/>
        </a:p>
      </dgm:t>
    </dgm:pt>
    <dgm:pt modelId="{D628EF15-EFAE-4C9C-A0DF-65B65DACF914}" type="parTrans" cxnId="{B3E30021-650F-420E-801B-D26913FDC86F}">
      <dgm:prSet custT="1"/>
      <dgm:spPr/>
      <dgm:t>
        <a:bodyPr/>
        <a:lstStyle/>
        <a:p>
          <a:endParaRPr kumimoji="1" lang="ja-JP" altLang="en-US" sz="1600" b="1"/>
        </a:p>
      </dgm:t>
    </dgm:pt>
    <dgm:pt modelId="{7526DC80-849E-480A-A41A-057E68FF897A}" type="sibTrans" cxnId="{B3E30021-650F-420E-801B-D26913FDC86F}">
      <dgm:prSet/>
      <dgm:spPr/>
      <dgm:t>
        <a:bodyPr/>
        <a:lstStyle/>
        <a:p>
          <a:endParaRPr kumimoji="1" lang="ja-JP" altLang="en-US" sz="1600" b="1"/>
        </a:p>
      </dgm:t>
    </dgm:pt>
    <dgm:pt modelId="{29445E76-741D-47D0-91A9-DE130ED8B18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600" b="1" dirty="0" smtClean="0"/>
            <a:t>強制執行の難易</a:t>
          </a:r>
          <a:endParaRPr kumimoji="1" lang="ja-JP" altLang="en-US" sz="1600" b="1" dirty="0"/>
        </a:p>
      </dgm:t>
    </dgm:pt>
    <dgm:pt modelId="{C7415639-89C8-44C5-905A-7D5F025D4A57}" type="parTrans" cxnId="{5A841FB6-8871-4E6B-8B7C-6070665B13DD}">
      <dgm:prSet custT="1"/>
      <dgm:spPr/>
      <dgm:t>
        <a:bodyPr/>
        <a:lstStyle/>
        <a:p>
          <a:endParaRPr kumimoji="1" lang="ja-JP" altLang="en-US" sz="1600" b="1"/>
        </a:p>
      </dgm:t>
    </dgm:pt>
    <dgm:pt modelId="{EDB985D9-D440-4B29-9328-529E5A0BD116}" type="sibTrans" cxnId="{5A841FB6-8871-4E6B-8B7C-6070665B13DD}">
      <dgm:prSet/>
      <dgm:spPr/>
      <dgm:t>
        <a:bodyPr/>
        <a:lstStyle/>
        <a:p>
          <a:endParaRPr kumimoji="1" lang="ja-JP" altLang="en-US" sz="1600" b="1"/>
        </a:p>
      </dgm:t>
    </dgm:pt>
    <dgm:pt modelId="{7FCD392D-B6FF-43D0-AD78-B4FD2D9086D3}">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600" b="1" dirty="0" smtClean="0"/>
            <a:t>与える債務</a:t>
          </a:r>
          <a:endParaRPr kumimoji="1" lang="ja-JP" altLang="en-US" sz="1600" b="1" dirty="0"/>
        </a:p>
      </dgm:t>
    </dgm:pt>
    <dgm:pt modelId="{8C67A91F-9D20-4C6F-9D85-91BF26061419}" type="parTrans" cxnId="{AD818DB5-B97B-4C6E-A3BC-FECE0EF37AC7}">
      <dgm:prSet custT="1"/>
      <dgm:spPr/>
      <dgm:t>
        <a:bodyPr/>
        <a:lstStyle/>
        <a:p>
          <a:endParaRPr kumimoji="1" lang="ja-JP" altLang="en-US" sz="1600" b="1"/>
        </a:p>
      </dgm:t>
    </dgm:pt>
    <dgm:pt modelId="{F2A8EF1D-ADC1-42FB-8010-FB6B1720C1C7}" type="sibTrans" cxnId="{AD818DB5-B97B-4C6E-A3BC-FECE0EF37AC7}">
      <dgm:prSet/>
      <dgm:spPr/>
      <dgm:t>
        <a:bodyPr/>
        <a:lstStyle/>
        <a:p>
          <a:endParaRPr kumimoji="1" lang="ja-JP" altLang="en-US" sz="1600" b="1"/>
        </a:p>
      </dgm:t>
    </dgm:pt>
    <dgm:pt modelId="{0C1D1FAA-FDB9-46A1-A3D2-078F9487416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契約の目的・性質</a:t>
          </a:r>
          <a:endParaRPr kumimoji="1" lang="ja-JP" altLang="en-US" sz="1600" b="1" dirty="0"/>
        </a:p>
      </dgm:t>
    </dgm:pt>
    <dgm:pt modelId="{021C2F57-F411-42F2-B236-1C7984E6A22A}" type="parTrans" cxnId="{C7FD7635-1D33-47F5-BA87-042AB4301E63}">
      <dgm:prSet custT="1"/>
      <dgm:spPr/>
      <dgm:t>
        <a:bodyPr/>
        <a:lstStyle/>
        <a:p>
          <a:endParaRPr kumimoji="1" lang="ja-JP" altLang="en-US" sz="1600" b="1"/>
        </a:p>
      </dgm:t>
    </dgm:pt>
    <dgm:pt modelId="{FF10FC01-7E7E-40CD-869C-0468B6111E80}" type="sibTrans" cxnId="{C7FD7635-1D33-47F5-BA87-042AB4301E63}">
      <dgm:prSet/>
      <dgm:spPr/>
      <dgm:t>
        <a:bodyPr/>
        <a:lstStyle/>
        <a:p>
          <a:endParaRPr kumimoji="1" lang="ja-JP" altLang="en-US" sz="1600" b="1"/>
        </a:p>
      </dgm:t>
    </dgm:pt>
    <dgm:pt modelId="{C8FEB617-14C9-4EE3-B995-08E4AEEA61D2}">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事実たる慣習</a:t>
          </a:r>
          <a:endParaRPr kumimoji="1" lang="ja-JP" altLang="en-US" sz="1600" b="1" dirty="0"/>
        </a:p>
      </dgm:t>
    </dgm:pt>
    <dgm:pt modelId="{1188EF56-1A06-4C1D-9B2F-552DE21A3431}" type="parTrans" cxnId="{0D2B8803-6213-4BA9-938B-A72AAAEC5F07}">
      <dgm:prSet custT="1"/>
      <dgm:spPr/>
      <dgm:t>
        <a:bodyPr/>
        <a:lstStyle/>
        <a:p>
          <a:endParaRPr kumimoji="1" lang="ja-JP" altLang="en-US" sz="1600" b="1"/>
        </a:p>
      </dgm:t>
    </dgm:pt>
    <dgm:pt modelId="{4C14B214-0641-4CF4-8D23-BAB095923BFF}" type="sibTrans" cxnId="{0D2B8803-6213-4BA9-938B-A72AAAEC5F07}">
      <dgm:prSet/>
      <dgm:spPr/>
      <dgm:t>
        <a:bodyPr/>
        <a:lstStyle/>
        <a:p>
          <a:endParaRPr kumimoji="1" lang="ja-JP" altLang="en-US" sz="1600" b="1"/>
        </a:p>
      </dgm:t>
    </dgm:pt>
    <dgm:pt modelId="{9937C193-6493-41C1-BC4E-788C49B1DAC7}">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信義則上の債務</a:t>
          </a:r>
          <a:endParaRPr kumimoji="1" lang="ja-JP" altLang="en-US" sz="1600" b="1" dirty="0"/>
        </a:p>
      </dgm:t>
    </dgm:pt>
    <dgm:pt modelId="{35493016-CE9E-403B-AA2D-1192695349E3}" type="parTrans" cxnId="{6E09AC4E-9493-4F32-A6C3-61E45FE3CFD7}">
      <dgm:prSet custT="1"/>
      <dgm:spPr/>
      <dgm:t>
        <a:bodyPr/>
        <a:lstStyle/>
        <a:p>
          <a:endParaRPr kumimoji="1" lang="ja-JP" altLang="en-US" sz="1600" b="1"/>
        </a:p>
      </dgm:t>
    </dgm:pt>
    <dgm:pt modelId="{1EA93975-CB60-4B51-94E0-DD640F0CBE2B}" type="sibTrans" cxnId="{6E09AC4E-9493-4F32-A6C3-61E45FE3CFD7}">
      <dgm:prSet/>
      <dgm:spPr/>
      <dgm:t>
        <a:bodyPr/>
        <a:lstStyle/>
        <a:p>
          <a:endParaRPr kumimoji="1" lang="ja-JP" altLang="en-US" sz="1600" b="1"/>
        </a:p>
      </dgm:t>
    </dgm:pt>
    <dgm:pt modelId="{B038376B-928F-4E22-9965-E51909761813}">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600" b="1" dirty="0" smtClean="0"/>
            <a:t>なす・なさない</a:t>
          </a:r>
          <a:r>
            <a:rPr kumimoji="1" lang="en-US" altLang="ja-JP" sz="1600" b="1" dirty="0" smtClean="0"/>
            <a:t/>
          </a:r>
          <a:br>
            <a:rPr kumimoji="1" lang="en-US" altLang="ja-JP" sz="1600" b="1" dirty="0" smtClean="0"/>
          </a:br>
          <a:r>
            <a:rPr kumimoji="1" lang="ja-JP" altLang="en-US" sz="1600" b="1" dirty="0" smtClean="0"/>
            <a:t>債務</a:t>
          </a:r>
          <a:endParaRPr kumimoji="1" lang="ja-JP" altLang="en-US" sz="1600" b="1" dirty="0"/>
        </a:p>
      </dgm:t>
    </dgm:pt>
    <dgm:pt modelId="{4453BCE4-513E-456E-9C20-6C9A3385D990}" type="parTrans" cxnId="{87AD5070-80DD-4040-8476-36DDC0F104A2}">
      <dgm:prSet custT="1"/>
      <dgm:spPr/>
      <dgm:t>
        <a:bodyPr/>
        <a:lstStyle/>
        <a:p>
          <a:endParaRPr kumimoji="1" lang="ja-JP" altLang="en-US" sz="1600" b="1"/>
        </a:p>
      </dgm:t>
    </dgm:pt>
    <dgm:pt modelId="{62D582DE-6ACA-4F22-B5E7-5F314F925AFF}" type="sibTrans" cxnId="{87AD5070-80DD-4040-8476-36DDC0F104A2}">
      <dgm:prSet/>
      <dgm:spPr/>
      <dgm:t>
        <a:bodyPr/>
        <a:lstStyle/>
        <a:p>
          <a:endParaRPr kumimoji="1" lang="ja-JP" altLang="en-US" sz="1600" b="1"/>
        </a:p>
      </dgm:t>
    </dgm:pt>
    <dgm:pt modelId="{BC90C444-76D6-4968-A96F-F82472DEA920}">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600" b="1" dirty="0" smtClean="0"/>
            <a:t>立証責任の分配</a:t>
          </a:r>
          <a:endParaRPr kumimoji="1" lang="ja-JP" altLang="en-US" sz="1600" b="1" dirty="0"/>
        </a:p>
      </dgm:t>
    </dgm:pt>
    <dgm:pt modelId="{BC229EAB-6447-4A91-90C1-24388EAB596D}" type="parTrans" cxnId="{24FE3E66-9DB6-40F3-9E34-B2051A368B2E}">
      <dgm:prSet custT="1"/>
      <dgm:spPr/>
      <dgm:t>
        <a:bodyPr/>
        <a:lstStyle/>
        <a:p>
          <a:endParaRPr kumimoji="1" lang="ja-JP" altLang="en-US" sz="1600" b="1"/>
        </a:p>
      </dgm:t>
    </dgm:pt>
    <dgm:pt modelId="{7F2C6608-DAA1-4450-A5F3-A3CB80C78C6F}" type="sibTrans" cxnId="{24FE3E66-9DB6-40F3-9E34-B2051A368B2E}">
      <dgm:prSet/>
      <dgm:spPr/>
      <dgm:t>
        <a:bodyPr/>
        <a:lstStyle/>
        <a:p>
          <a:endParaRPr kumimoji="1" lang="ja-JP" altLang="en-US" sz="1600" b="1"/>
        </a:p>
      </dgm:t>
    </dgm:pt>
    <dgm:pt modelId="{FD3284A0-8742-4519-9054-61A372AFA443}">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600" b="1" dirty="0" smtClean="0"/>
            <a:t>結果債務</a:t>
          </a:r>
          <a:endParaRPr kumimoji="1" lang="ja-JP" altLang="en-US" sz="1600" b="1" dirty="0"/>
        </a:p>
      </dgm:t>
    </dgm:pt>
    <dgm:pt modelId="{C9290845-8C03-4F9B-BB4D-ECBBFF999AD0}" type="parTrans" cxnId="{E766421D-4896-4D15-8528-E3E4282F2291}">
      <dgm:prSet custT="1"/>
      <dgm:spPr/>
      <dgm:t>
        <a:bodyPr/>
        <a:lstStyle/>
        <a:p>
          <a:endParaRPr kumimoji="1" lang="ja-JP" altLang="en-US" sz="1600" b="1"/>
        </a:p>
      </dgm:t>
    </dgm:pt>
    <dgm:pt modelId="{535DF99F-2DA0-48F9-9552-DB4F4C6D6E03}" type="sibTrans" cxnId="{E766421D-4896-4D15-8528-E3E4282F2291}">
      <dgm:prSet/>
      <dgm:spPr/>
      <dgm:t>
        <a:bodyPr/>
        <a:lstStyle/>
        <a:p>
          <a:endParaRPr kumimoji="1" lang="ja-JP" altLang="en-US" sz="1600" b="1"/>
        </a:p>
      </dgm:t>
    </dgm:pt>
    <dgm:pt modelId="{64AF850E-BAF6-468E-8B8A-09B92BDB6168}">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1600" b="1" dirty="0" smtClean="0"/>
            <a:t>手段の債務</a:t>
          </a:r>
          <a:endParaRPr kumimoji="1" lang="ja-JP" altLang="en-US" sz="1600" b="1" dirty="0"/>
        </a:p>
      </dgm:t>
    </dgm:pt>
    <dgm:pt modelId="{96DBCA12-B6BD-4250-988F-74F186781C05}" type="parTrans" cxnId="{03D5E1EF-78A7-4F0A-9658-89789E28A152}">
      <dgm:prSet custT="1"/>
      <dgm:spPr/>
      <dgm:t>
        <a:bodyPr/>
        <a:lstStyle/>
        <a:p>
          <a:endParaRPr kumimoji="1" lang="ja-JP" altLang="en-US" sz="1600" b="1"/>
        </a:p>
      </dgm:t>
    </dgm:pt>
    <dgm:pt modelId="{8A385B8E-835C-4977-A9C8-8B1EBCD2395D}" type="sibTrans" cxnId="{03D5E1EF-78A7-4F0A-9658-89789E28A152}">
      <dgm:prSet/>
      <dgm:spPr/>
      <dgm:t>
        <a:bodyPr/>
        <a:lstStyle/>
        <a:p>
          <a:endParaRPr kumimoji="1" lang="ja-JP" altLang="en-US" sz="1600" b="1"/>
        </a:p>
      </dgm:t>
    </dgm:pt>
    <dgm:pt modelId="{9BD6724A-2BF2-4CAA-BD72-53CA83C9394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600" b="1" dirty="0" smtClean="0"/>
            <a:t>金銭債務</a:t>
          </a:r>
          <a:r>
            <a:rPr kumimoji="1" lang="en-US" altLang="ja-JP" sz="1600" b="1" dirty="0" smtClean="0"/>
            <a:t/>
          </a:r>
          <a:br>
            <a:rPr kumimoji="1" lang="en-US" altLang="ja-JP" sz="1600" b="1" dirty="0" smtClean="0"/>
          </a:br>
          <a:r>
            <a:rPr kumimoji="1" lang="ja-JP" altLang="en-US" sz="1600" b="1" dirty="0" smtClean="0"/>
            <a:t>（強制執行が容易）</a:t>
          </a:r>
          <a:endParaRPr kumimoji="1" lang="ja-JP" altLang="en-US" sz="1600" b="1" dirty="0"/>
        </a:p>
      </dgm:t>
    </dgm:pt>
    <dgm:pt modelId="{404032BE-41EA-4C1C-9624-893F4CAB62CD}" type="parTrans" cxnId="{D26B48A7-CBEC-4E3D-8E41-50A7DDF4DA6C}">
      <dgm:prSet/>
      <dgm:spPr/>
      <dgm:t>
        <a:bodyPr/>
        <a:lstStyle/>
        <a:p>
          <a:endParaRPr kumimoji="1" lang="ja-JP" altLang="en-US"/>
        </a:p>
      </dgm:t>
    </dgm:pt>
    <dgm:pt modelId="{328E2955-3201-47E2-B33D-417C48B7512F}" type="sibTrans" cxnId="{D26B48A7-CBEC-4E3D-8E41-50A7DDF4DA6C}">
      <dgm:prSet/>
      <dgm:spPr/>
      <dgm:t>
        <a:bodyPr/>
        <a:lstStyle/>
        <a:p>
          <a:endParaRPr kumimoji="1" lang="ja-JP" altLang="en-US"/>
        </a:p>
      </dgm:t>
    </dgm:pt>
    <dgm:pt modelId="{2C7B9482-9F20-4C8F-ADB5-07EBF445658A}">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600" b="1" dirty="0" smtClean="0"/>
            <a:t>引渡債務</a:t>
          </a:r>
          <a:endParaRPr kumimoji="1" lang="ja-JP" altLang="en-US" sz="1600" b="1" dirty="0"/>
        </a:p>
      </dgm:t>
    </dgm:pt>
    <dgm:pt modelId="{EEC9FA78-3487-4586-9995-6F53B425BB75}" type="parTrans" cxnId="{73427CDE-CB87-4D32-AC42-E6E70FC30E19}">
      <dgm:prSet/>
      <dgm:spPr/>
      <dgm:t>
        <a:bodyPr/>
        <a:lstStyle/>
        <a:p>
          <a:endParaRPr kumimoji="1" lang="ja-JP" altLang="en-US"/>
        </a:p>
      </dgm:t>
    </dgm:pt>
    <dgm:pt modelId="{EF54CC1F-D364-4661-8B5D-BD4ACF448EB9}" type="sibTrans" cxnId="{73427CDE-CB87-4D32-AC42-E6E70FC30E19}">
      <dgm:prSet/>
      <dgm:spPr/>
      <dgm:t>
        <a:bodyPr/>
        <a:lstStyle/>
        <a:p>
          <a:endParaRPr kumimoji="1" lang="ja-JP" altLang="en-US"/>
        </a:p>
      </dgm:t>
    </dgm:pt>
    <dgm:pt modelId="{4CEB3A38-1A55-47D5-AB91-C96BBCDF1B39}" type="pres">
      <dgm:prSet presAssocID="{982A941E-1B33-47F6-90D5-4B9B65D543D8}" presName="diagram" presStyleCnt="0">
        <dgm:presLayoutVars>
          <dgm:chPref val="1"/>
          <dgm:dir/>
          <dgm:animOne val="branch"/>
          <dgm:animLvl val="lvl"/>
          <dgm:resizeHandles val="exact"/>
        </dgm:presLayoutVars>
      </dgm:prSet>
      <dgm:spPr/>
      <dgm:t>
        <a:bodyPr/>
        <a:lstStyle/>
        <a:p>
          <a:endParaRPr kumimoji="1" lang="ja-JP" altLang="en-US"/>
        </a:p>
      </dgm:t>
    </dgm:pt>
    <dgm:pt modelId="{E65FC103-CDE3-4AA6-995C-9B042554E2AA}" type="pres">
      <dgm:prSet presAssocID="{96B54041-5D02-402F-8AE0-6C96D99F4292}" presName="root1" presStyleCnt="0"/>
      <dgm:spPr/>
    </dgm:pt>
    <dgm:pt modelId="{70FDAC7F-40C8-49B4-BB32-51350A437C7F}" type="pres">
      <dgm:prSet presAssocID="{96B54041-5D02-402F-8AE0-6C96D99F4292}" presName="LevelOneTextNode" presStyleLbl="node0" presStyleIdx="0" presStyleCnt="1" custScaleX="62094" custScaleY="345226" custLinFactX="-1663" custLinFactNeighborX="-100000" custLinFactNeighborY="-19495">
        <dgm:presLayoutVars>
          <dgm:chPref val="3"/>
        </dgm:presLayoutVars>
      </dgm:prSet>
      <dgm:spPr/>
      <dgm:t>
        <a:bodyPr/>
        <a:lstStyle/>
        <a:p>
          <a:endParaRPr kumimoji="1" lang="ja-JP" altLang="en-US"/>
        </a:p>
      </dgm:t>
    </dgm:pt>
    <dgm:pt modelId="{E3848626-E7D3-44DC-9D20-10242EB96AFC}" type="pres">
      <dgm:prSet presAssocID="{96B54041-5D02-402F-8AE0-6C96D99F4292}" presName="level2hierChild" presStyleCnt="0"/>
      <dgm:spPr/>
    </dgm:pt>
    <dgm:pt modelId="{F27DFC70-0890-4C49-8A53-8733D837E844}" type="pres">
      <dgm:prSet presAssocID="{EAB12288-45AA-4A94-98E0-C27AB2D01B26}" presName="conn2-1" presStyleLbl="parChTrans1D2" presStyleIdx="0" presStyleCnt="3"/>
      <dgm:spPr/>
      <dgm:t>
        <a:bodyPr/>
        <a:lstStyle/>
        <a:p>
          <a:endParaRPr kumimoji="1" lang="ja-JP" altLang="en-US"/>
        </a:p>
      </dgm:t>
    </dgm:pt>
    <dgm:pt modelId="{226549E0-0064-4296-A973-01A24B38A117}" type="pres">
      <dgm:prSet presAssocID="{EAB12288-45AA-4A94-98E0-C27AB2D01B26}" presName="connTx" presStyleLbl="parChTrans1D2" presStyleIdx="0" presStyleCnt="3"/>
      <dgm:spPr/>
      <dgm:t>
        <a:bodyPr/>
        <a:lstStyle/>
        <a:p>
          <a:endParaRPr kumimoji="1" lang="ja-JP" altLang="en-US"/>
        </a:p>
      </dgm:t>
    </dgm:pt>
    <dgm:pt modelId="{DB0DBE13-471C-408E-8730-A1DCA36F7AF3}" type="pres">
      <dgm:prSet presAssocID="{2A71A569-E330-4904-9EEA-4B63C68DCB44}" presName="root2" presStyleCnt="0"/>
      <dgm:spPr/>
    </dgm:pt>
    <dgm:pt modelId="{71B3C01C-29A8-4534-B7C8-5E580CAFB30C}" type="pres">
      <dgm:prSet presAssocID="{2A71A569-E330-4904-9EEA-4B63C68DCB44}" presName="LevelTwoTextNode" presStyleLbl="node2" presStyleIdx="0" presStyleCnt="3" custScaleX="133100" custScaleY="133100" custLinFactNeighborX="-47454">
        <dgm:presLayoutVars>
          <dgm:chPref val="3"/>
        </dgm:presLayoutVars>
      </dgm:prSet>
      <dgm:spPr/>
      <dgm:t>
        <a:bodyPr/>
        <a:lstStyle/>
        <a:p>
          <a:endParaRPr kumimoji="1" lang="ja-JP" altLang="en-US"/>
        </a:p>
      </dgm:t>
    </dgm:pt>
    <dgm:pt modelId="{A5327F91-2530-4B1E-B86C-CCB316EC6A99}" type="pres">
      <dgm:prSet presAssocID="{2A71A569-E330-4904-9EEA-4B63C68DCB44}" presName="level3hierChild" presStyleCnt="0"/>
      <dgm:spPr/>
    </dgm:pt>
    <dgm:pt modelId="{E86CE6E3-5758-4A09-AFDD-490D1077A9F8}" type="pres">
      <dgm:prSet presAssocID="{A3336DBE-A352-4E90-8144-36E6F5CCF402}" presName="conn2-1" presStyleLbl="parChTrans1D3" presStyleIdx="0" presStyleCnt="6"/>
      <dgm:spPr/>
      <dgm:t>
        <a:bodyPr/>
        <a:lstStyle/>
        <a:p>
          <a:endParaRPr kumimoji="1" lang="ja-JP" altLang="en-US"/>
        </a:p>
      </dgm:t>
    </dgm:pt>
    <dgm:pt modelId="{1A1928F9-5A0C-4570-8DC4-7F2DD739689E}" type="pres">
      <dgm:prSet presAssocID="{A3336DBE-A352-4E90-8144-36E6F5CCF402}" presName="connTx" presStyleLbl="parChTrans1D3" presStyleIdx="0" presStyleCnt="6"/>
      <dgm:spPr/>
      <dgm:t>
        <a:bodyPr/>
        <a:lstStyle/>
        <a:p>
          <a:endParaRPr kumimoji="1" lang="ja-JP" altLang="en-US"/>
        </a:p>
      </dgm:t>
    </dgm:pt>
    <dgm:pt modelId="{358B5D71-AAB3-4441-BDEF-87944CBB654B}" type="pres">
      <dgm:prSet presAssocID="{C160A9B6-5FAC-432A-A638-B61C348D28C4}" presName="root2" presStyleCnt="0"/>
      <dgm:spPr/>
    </dgm:pt>
    <dgm:pt modelId="{F7AB9BC0-633D-430F-9FFE-3DC8A27B6F5B}" type="pres">
      <dgm:prSet presAssocID="{C160A9B6-5FAC-432A-A638-B61C348D28C4}" presName="LevelTwoTextNode" presStyleLbl="node3" presStyleIdx="0" presStyleCnt="6" custScaleX="177156" custScaleY="110000" custLinFactNeighborX="-17533">
        <dgm:presLayoutVars>
          <dgm:chPref val="3"/>
        </dgm:presLayoutVars>
      </dgm:prSet>
      <dgm:spPr/>
      <dgm:t>
        <a:bodyPr/>
        <a:lstStyle/>
        <a:p>
          <a:endParaRPr kumimoji="1" lang="ja-JP" altLang="en-US"/>
        </a:p>
      </dgm:t>
    </dgm:pt>
    <dgm:pt modelId="{115DAC79-ED20-441C-ABDC-7D4691CF28AD}" type="pres">
      <dgm:prSet presAssocID="{C160A9B6-5FAC-432A-A638-B61C348D28C4}" presName="level3hierChild" presStyleCnt="0"/>
      <dgm:spPr/>
    </dgm:pt>
    <dgm:pt modelId="{A529D786-D6DA-4BF9-88F2-0CCC762319BE}" type="pres">
      <dgm:prSet presAssocID="{D628EF15-EFAE-4C9C-A0DF-65B65DACF914}" presName="conn2-1" presStyleLbl="parChTrans1D3" presStyleIdx="1" presStyleCnt="6"/>
      <dgm:spPr/>
      <dgm:t>
        <a:bodyPr/>
        <a:lstStyle/>
        <a:p>
          <a:endParaRPr kumimoji="1" lang="ja-JP" altLang="en-US"/>
        </a:p>
      </dgm:t>
    </dgm:pt>
    <dgm:pt modelId="{9D529DF9-4A31-48C3-B21F-AA43BCC3A7AC}" type="pres">
      <dgm:prSet presAssocID="{D628EF15-EFAE-4C9C-A0DF-65B65DACF914}" presName="connTx" presStyleLbl="parChTrans1D3" presStyleIdx="1" presStyleCnt="6"/>
      <dgm:spPr/>
      <dgm:t>
        <a:bodyPr/>
        <a:lstStyle/>
        <a:p>
          <a:endParaRPr kumimoji="1" lang="ja-JP" altLang="en-US"/>
        </a:p>
      </dgm:t>
    </dgm:pt>
    <dgm:pt modelId="{1255A7A9-60D0-4D1C-BB0A-656410E98DE3}" type="pres">
      <dgm:prSet presAssocID="{824B0785-8B64-4661-AA57-FB492709624F}" presName="root2" presStyleCnt="0"/>
      <dgm:spPr/>
    </dgm:pt>
    <dgm:pt modelId="{77A1118B-98A0-45B2-8686-AD17C5B449F4}" type="pres">
      <dgm:prSet presAssocID="{824B0785-8B64-4661-AA57-FB492709624F}" presName="LevelTwoTextNode" presStyleLbl="node3" presStyleIdx="1" presStyleCnt="6" custScaleX="177156" custScaleY="110000" custLinFactNeighborX="-17533">
        <dgm:presLayoutVars>
          <dgm:chPref val="3"/>
        </dgm:presLayoutVars>
      </dgm:prSet>
      <dgm:spPr/>
      <dgm:t>
        <a:bodyPr/>
        <a:lstStyle/>
        <a:p>
          <a:endParaRPr kumimoji="1" lang="ja-JP" altLang="en-US"/>
        </a:p>
      </dgm:t>
    </dgm:pt>
    <dgm:pt modelId="{58E8B192-BFC6-4390-A80C-BC675E388115}" type="pres">
      <dgm:prSet presAssocID="{824B0785-8B64-4661-AA57-FB492709624F}" presName="level3hierChild" presStyleCnt="0"/>
      <dgm:spPr/>
    </dgm:pt>
    <dgm:pt modelId="{6D4699D4-0FEF-4C64-A27F-C93D5E5354A2}" type="pres">
      <dgm:prSet presAssocID="{021C2F57-F411-42F2-B236-1C7984E6A22A}" presName="conn2-1" presStyleLbl="parChTrans1D4" presStyleIdx="0" presStyleCnt="5"/>
      <dgm:spPr/>
      <dgm:t>
        <a:bodyPr/>
        <a:lstStyle/>
        <a:p>
          <a:endParaRPr kumimoji="1" lang="ja-JP" altLang="en-US"/>
        </a:p>
      </dgm:t>
    </dgm:pt>
    <dgm:pt modelId="{A2FE18AD-1320-4CC0-B590-4902411283C5}" type="pres">
      <dgm:prSet presAssocID="{021C2F57-F411-42F2-B236-1C7984E6A22A}" presName="connTx" presStyleLbl="parChTrans1D4" presStyleIdx="0" presStyleCnt="5"/>
      <dgm:spPr/>
      <dgm:t>
        <a:bodyPr/>
        <a:lstStyle/>
        <a:p>
          <a:endParaRPr kumimoji="1" lang="ja-JP" altLang="en-US"/>
        </a:p>
      </dgm:t>
    </dgm:pt>
    <dgm:pt modelId="{96DA3FDF-625C-4152-AE08-BDCB70ED2D7C}" type="pres">
      <dgm:prSet presAssocID="{0C1D1FAA-FDB9-46A1-A3D2-078F9487416A}" presName="root2" presStyleCnt="0"/>
      <dgm:spPr/>
    </dgm:pt>
    <dgm:pt modelId="{8D5E5BE9-D89D-4263-A020-6A46F3BB4D20}" type="pres">
      <dgm:prSet presAssocID="{0C1D1FAA-FDB9-46A1-A3D2-078F9487416A}" presName="LevelTwoTextNode" presStyleLbl="node4" presStyleIdx="0" presStyleCnt="5" custScaleX="214359" custScaleY="110000" custLinFactNeighborX="40209">
        <dgm:presLayoutVars>
          <dgm:chPref val="3"/>
        </dgm:presLayoutVars>
      </dgm:prSet>
      <dgm:spPr/>
      <dgm:t>
        <a:bodyPr/>
        <a:lstStyle/>
        <a:p>
          <a:endParaRPr kumimoji="1" lang="ja-JP" altLang="en-US"/>
        </a:p>
      </dgm:t>
    </dgm:pt>
    <dgm:pt modelId="{C21465E0-CD0D-4297-A44F-1EC21E5E16B4}" type="pres">
      <dgm:prSet presAssocID="{0C1D1FAA-FDB9-46A1-A3D2-078F9487416A}" presName="level3hierChild" presStyleCnt="0"/>
      <dgm:spPr/>
    </dgm:pt>
    <dgm:pt modelId="{2F9EBADA-456F-423A-B8DF-3D0EB69BD917}" type="pres">
      <dgm:prSet presAssocID="{1188EF56-1A06-4C1D-9B2F-552DE21A3431}" presName="conn2-1" presStyleLbl="parChTrans1D4" presStyleIdx="1" presStyleCnt="5"/>
      <dgm:spPr/>
      <dgm:t>
        <a:bodyPr/>
        <a:lstStyle/>
        <a:p>
          <a:endParaRPr kumimoji="1" lang="ja-JP" altLang="en-US"/>
        </a:p>
      </dgm:t>
    </dgm:pt>
    <dgm:pt modelId="{FD9514F6-8AE0-4943-968E-2D44258F3E84}" type="pres">
      <dgm:prSet presAssocID="{1188EF56-1A06-4C1D-9B2F-552DE21A3431}" presName="connTx" presStyleLbl="parChTrans1D4" presStyleIdx="1" presStyleCnt="5"/>
      <dgm:spPr/>
      <dgm:t>
        <a:bodyPr/>
        <a:lstStyle/>
        <a:p>
          <a:endParaRPr kumimoji="1" lang="ja-JP" altLang="en-US"/>
        </a:p>
      </dgm:t>
    </dgm:pt>
    <dgm:pt modelId="{076CE94B-DAA8-4C11-914D-F53D9C68B39F}" type="pres">
      <dgm:prSet presAssocID="{C8FEB617-14C9-4EE3-B995-08E4AEEA61D2}" presName="root2" presStyleCnt="0"/>
      <dgm:spPr/>
    </dgm:pt>
    <dgm:pt modelId="{CB3A3FCA-1A00-40FC-ADDA-8AC41AE34251}" type="pres">
      <dgm:prSet presAssocID="{C8FEB617-14C9-4EE3-B995-08E4AEEA61D2}" presName="LevelTwoTextNode" presStyleLbl="node4" presStyleIdx="1" presStyleCnt="5" custScaleX="214359" custScaleY="110000" custLinFactNeighborX="40209">
        <dgm:presLayoutVars>
          <dgm:chPref val="3"/>
        </dgm:presLayoutVars>
      </dgm:prSet>
      <dgm:spPr/>
      <dgm:t>
        <a:bodyPr/>
        <a:lstStyle/>
        <a:p>
          <a:endParaRPr kumimoji="1" lang="ja-JP" altLang="en-US"/>
        </a:p>
      </dgm:t>
    </dgm:pt>
    <dgm:pt modelId="{9791BCCF-C450-4BBB-BF89-9A9362472A8C}" type="pres">
      <dgm:prSet presAssocID="{C8FEB617-14C9-4EE3-B995-08E4AEEA61D2}" presName="level3hierChild" presStyleCnt="0"/>
      <dgm:spPr/>
    </dgm:pt>
    <dgm:pt modelId="{DABBE828-9A70-415D-B671-F8EF2174F3A5}" type="pres">
      <dgm:prSet presAssocID="{35493016-CE9E-403B-AA2D-1192695349E3}" presName="conn2-1" presStyleLbl="parChTrans1D4" presStyleIdx="2" presStyleCnt="5"/>
      <dgm:spPr/>
      <dgm:t>
        <a:bodyPr/>
        <a:lstStyle/>
        <a:p>
          <a:endParaRPr kumimoji="1" lang="ja-JP" altLang="en-US"/>
        </a:p>
      </dgm:t>
    </dgm:pt>
    <dgm:pt modelId="{5FEFA8F2-EA11-4167-8A60-7CE0A3C76FA4}" type="pres">
      <dgm:prSet presAssocID="{35493016-CE9E-403B-AA2D-1192695349E3}" presName="connTx" presStyleLbl="parChTrans1D4" presStyleIdx="2" presStyleCnt="5"/>
      <dgm:spPr/>
      <dgm:t>
        <a:bodyPr/>
        <a:lstStyle/>
        <a:p>
          <a:endParaRPr kumimoji="1" lang="ja-JP" altLang="en-US"/>
        </a:p>
      </dgm:t>
    </dgm:pt>
    <dgm:pt modelId="{A88D3D42-1CCD-47DA-AEEB-6A72A76B183D}" type="pres">
      <dgm:prSet presAssocID="{9937C193-6493-41C1-BC4E-788C49B1DAC7}" presName="root2" presStyleCnt="0"/>
      <dgm:spPr/>
    </dgm:pt>
    <dgm:pt modelId="{094DDBD2-E4CE-46DA-9F2B-E9DE4C00C27E}" type="pres">
      <dgm:prSet presAssocID="{9937C193-6493-41C1-BC4E-788C49B1DAC7}" presName="LevelTwoTextNode" presStyleLbl="node4" presStyleIdx="2" presStyleCnt="5" custScaleX="214359" custScaleY="110000" custLinFactNeighborX="40209">
        <dgm:presLayoutVars>
          <dgm:chPref val="3"/>
        </dgm:presLayoutVars>
      </dgm:prSet>
      <dgm:spPr/>
      <dgm:t>
        <a:bodyPr/>
        <a:lstStyle/>
        <a:p>
          <a:endParaRPr kumimoji="1" lang="ja-JP" altLang="en-US"/>
        </a:p>
      </dgm:t>
    </dgm:pt>
    <dgm:pt modelId="{B01BF6A1-5C4C-41D7-9C22-1DE82908F794}" type="pres">
      <dgm:prSet presAssocID="{9937C193-6493-41C1-BC4E-788C49B1DAC7}" presName="level3hierChild" presStyleCnt="0"/>
      <dgm:spPr/>
    </dgm:pt>
    <dgm:pt modelId="{0BC3197D-A083-41AD-A92D-0688E4877C05}" type="pres">
      <dgm:prSet presAssocID="{C7415639-89C8-44C5-905A-7D5F025D4A57}" presName="conn2-1" presStyleLbl="parChTrans1D2" presStyleIdx="1" presStyleCnt="3"/>
      <dgm:spPr/>
      <dgm:t>
        <a:bodyPr/>
        <a:lstStyle/>
        <a:p>
          <a:endParaRPr kumimoji="1" lang="ja-JP" altLang="en-US"/>
        </a:p>
      </dgm:t>
    </dgm:pt>
    <dgm:pt modelId="{445B2C67-804C-4FB8-80FF-2E11394215A1}" type="pres">
      <dgm:prSet presAssocID="{C7415639-89C8-44C5-905A-7D5F025D4A57}" presName="connTx" presStyleLbl="parChTrans1D2" presStyleIdx="1" presStyleCnt="3"/>
      <dgm:spPr/>
      <dgm:t>
        <a:bodyPr/>
        <a:lstStyle/>
        <a:p>
          <a:endParaRPr kumimoji="1" lang="ja-JP" altLang="en-US"/>
        </a:p>
      </dgm:t>
    </dgm:pt>
    <dgm:pt modelId="{B0B03E97-0F58-474F-818A-014771CFE657}" type="pres">
      <dgm:prSet presAssocID="{29445E76-741D-47D0-91A9-DE130ED8B188}" presName="root2" presStyleCnt="0"/>
      <dgm:spPr/>
    </dgm:pt>
    <dgm:pt modelId="{72EE8386-E7A5-46A4-BDF5-9F70BA0E87D4}" type="pres">
      <dgm:prSet presAssocID="{29445E76-741D-47D0-91A9-DE130ED8B188}" presName="LevelTwoTextNode" presStyleLbl="node2" presStyleIdx="1" presStyleCnt="3" custScaleX="133100" custScaleY="133100" custLinFactNeighborX="-47454">
        <dgm:presLayoutVars>
          <dgm:chPref val="3"/>
        </dgm:presLayoutVars>
      </dgm:prSet>
      <dgm:spPr/>
      <dgm:t>
        <a:bodyPr/>
        <a:lstStyle/>
        <a:p>
          <a:endParaRPr kumimoji="1" lang="ja-JP" altLang="en-US"/>
        </a:p>
      </dgm:t>
    </dgm:pt>
    <dgm:pt modelId="{3678A466-42AC-430D-901B-AE60A52303E1}" type="pres">
      <dgm:prSet presAssocID="{29445E76-741D-47D0-91A9-DE130ED8B188}" presName="level3hierChild" presStyleCnt="0"/>
      <dgm:spPr/>
    </dgm:pt>
    <dgm:pt modelId="{05CE028E-0DF1-4909-9AE8-556CA220321A}" type="pres">
      <dgm:prSet presAssocID="{8C67A91F-9D20-4C6F-9D85-91BF26061419}" presName="conn2-1" presStyleLbl="parChTrans1D3" presStyleIdx="2" presStyleCnt="6"/>
      <dgm:spPr/>
      <dgm:t>
        <a:bodyPr/>
        <a:lstStyle/>
        <a:p>
          <a:endParaRPr kumimoji="1" lang="ja-JP" altLang="en-US"/>
        </a:p>
      </dgm:t>
    </dgm:pt>
    <dgm:pt modelId="{77255FDF-250B-42D9-82F2-0FE90A81A95B}" type="pres">
      <dgm:prSet presAssocID="{8C67A91F-9D20-4C6F-9D85-91BF26061419}" presName="connTx" presStyleLbl="parChTrans1D3" presStyleIdx="2" presStyleCnt="6"/>
      <dgm:spPr/>
      <dgm:t>
        <a:bodyPr/>
        <a:lstStyle/>
        <a:p>
          <a:endParaRPr kumimoji="1" lang="ja-JP" altLang="en-US"/>
        </a:p>
      </dgm:t>
    </dgm:pt>
    <dgm:pt modelId="{C2D065A7-205A-41AC-960D-BBAF2C497451}" type="pres">
      <dgm:prSet presAssocID="{7FCD392D-B6FF-43D0-AD78-B4FD2D9086D3}" presName="root2" presStyleCnt="0"/>
      <dgm:spPr/>
    </dgm:pt>
    <dgm:pt modelId="{CE3C248F-52F6-485F-B272-0A09E62B1489}" type="pres">
      <dgm:prSet presAssocID="{7FCD392D-B6FF-43D0-AD78-B4FD2D9086D3}" presName="LevelTwoTextNode" presStyleLbl="node3" presStyleIdx="2" presStyleCnt="6" custScaleX="177156" custScaleY="110000" custLinFactNeighborX="-17533">
        <dgm:presLayoutVars>
          <dgm:chPref val="3"/>
        </dgm:presLayoutVars>
      </dgm:prSet>
      <dgm:spPr/>
      <dgm:t>
        <a:bodyPr/>
        <a:lstStyle/>
        <a:p>
          <a:endParaRPr kumimoji="1" lang="ja-JP" altLang="en-US"/>
        </a:p>
      </dgm:t>
    </dgm:pt>
    <dgm:pt modelId="{FDFB0CAD-9B99-4C2D-B955-65D08AE06324}" type="pres">
      <dgm:prSet presAssocID="{7FCD392D-B6FF-43D0-AD78-B4FD2D9086D3}" presName="level3hierChild" presStyleCnt="0"/>
      <dgm:spPr/>
    </dgm:pt>
    <dgm:pt modelId="{604D3388-719D-4E68-A828-33982BD17FD7}" type="pres">
      <dgm:prSet presAssocID="{404032BE-41EA-4C1C-9624-893F4CAB62CD}" presName="conn2-1" presStyleLbl="parChTrans1D4" presStyleIdx="3" presStyleCnt="5"/>
      <dgm:spPr/>
      <dgm:t>
        <a:bodyPr/>
        <a:lstStyle/>
        <a:p>
          <a:endParaRPr kumimoji="1" lang="ja-JP" altLang="en-US"/>
        </a:p>
      </dgm:t>
    </dgm:pt>
    <dgm:pt modelId="{F249DBDC-BBA4-4CE2-98ED-E1DED965F78F}" type="pres">
      <dgm:prSet presAssocID="{404032BE-41EA-4C1C-9624-893F4CAB62CD}" presName="connTx" presStyleLbl="parChTrans1D4" presStyleIdx="3" presStyleCnt="5"/>
      <dgm:spPr/>
      <dgm:t>
        <a:bodyPr/>
        <a:lstStyle/>
        <a:p>
          <a:endParaRPr kumimoji="1" lang="ja-JP" altLang="en-US"/>
        </a:p>
      </dgm:t>
    </dgm:pt>
    <dgm:pt modelId="{A908B2CA-83D9-40CC-B6C9-A3293EE80137}" type="pres">
      <dgm:prSet presAssocID="{9BD6724A-2BF2-4CAA-BD72-53CA83C9394F}" presName="root2" presStyleCnt="0"/>
      <dgm:spPr/>
    </dgm:pt>
    <dgm:pt modelId="{F58386BF-FC39-4A3F-B235-38108128FEB4}" type="pres">
      <dgm:prSet presAssocID="{9BD6724A-2BF2-4CAA-BD72-53CA83C9394F}" presName="LevelTwoTextNode" presStyleLbl="node4" presStyleIdx="3" presStyleCnt="5" custScaleX="214359" custScaleY="110000" custLinFactNeighborX="40209" custLinFactNeighborY="62406">
        <dgm:presLayoutVars>
          <dgm:chPref val="3"/>
        </dgm:presLayoutVars>
      </dgm:prSet>
      <dgm:spPr/>
      <dgm:t>
        <a:bodyPr/>
        <a:lstStyle/>
        <a:p>
          <a:endParaRPr kumimoji="1" lang="ja-JP" altLang="en-US"/>
        </a:p>
      </dgm:t>
    </dgm:pt>
    <dgm:pt modelId="{6F80E91B-8F1E-4B4B-B780-B559CFE9E2EB}" type="pres">
      <dgm:prSet presAssocID="{9BD6724A-2BF2-4CAA-BD72-53CA83C9394F}" presName="level3hierChild" presStyleCnt="0"/>
      <dgm:spPr/>
    </dgm:pt>
    <dgm:pt modelId="{D95DE801-6D96-4508-B51D-47EA011CB514}" type="pres">
      <dgm:prSet presAssocID="{EEC9FA78-3487-4586-9995-6F53B425BB75}" presName="conn2-1" presStyleLbl="parChTrans1D4" presStyleIdx="4" presStyleCnt="5"/>
      <dgm:spPr/>
      <dgm:t>
        <a:bodyPr/>
        <a:lstStyle/>
        <a:p>
          <a:endParaRPr kumimoji="1" lang="ja-JP" altLang="en-US"/>
        </a:p>
      </dgm:t>
    </dgm:pt>
    <dgm:pt modelId="{D5914ECC-A89F-4E71-8732-BD6E152A0CE1}" type="pres">
      <dgm:prSet presAssocID="{EEC9FA78-3487-4586-9995-6F53B425BB75}" presName="connTx" presStyleLbl="parChTrans1D4" presStyleIdx="4" presStyleCnt="5"/>
      <dgm:spPr/>
      <dgm:t>
        <a:bodyPr/>
        <a:lstStyle/>
        <a:p>
          <a:endParaRPr kumimoji="1" lang="ja-JP" altLang="en-US"/>
        </a:p>
      </dgm:t>
    </dgm:pt>
    <dgm:pt modelId="{1B589F98-821C-4823-A067-F3EFE7957A03}" type="pres">
      <dgm:prSet presAssocID="{2C7B9482-9F20-4C8F-ADB5-07EBF445658A}" presName="root2" presStyleCnt="0"/>
      <dgm:spPr/>
    </dgm:pt>
    <dgm:pt modelId="{DF83EEDF-0038-4B47-BEBD-9373FE1AEA8C}" type="pres">
      <dgm:prSet presAssocID="{2C7B9482-9F20-4C8F-ADB5-07EBF445658A}" presName="LevelTwoTextNode" presStyleLbl="node4" presStyleIdx="4" presStyleCnt="5" custScaleX="214359" custScaleY="110000" custLinFactNeighborX="40209" custLinFactNeighborY="63005">
        <dgm:presLayoutVars>
          <dgm:chPref val="3"/>
        </dgm:presLayoutVars>
      </dgm:prSet>
      <dgm:spPr/>
      <dgm:t>
        <a:bodyPr/>
        <a:lstStyle/>
        <a:p>
          <a:endParaRPr kumimoji="1" lang="ja-JP" altLang="en-US"/>
        </a:p>
      </dgm:t>
    </dgm:pt>
    <dgm:pt modelId="{86DCAF11-ECC9-4A2A-B54F-0CD54A1C3B61}" type="pres">
      <dgm:prSet presAssocID="{2C7B9482-9F20-4C8F-ADB5-07EBF445658A}" presName="level3hierChild" presStyleCnt="0"/>
      <dgm:spPr/>
    </dgm:pt>
    <dgm:pt modelId="{70CF7B93-4146-4C6F-9957-18FC5A78EF48}" type="pres">
      <dgm:prSet presAssocID="{4453BCE4-513E-456E-9C20-6C9A3385D990}" presName="conn2-1" presStyleLbl="parChTrans1D3" presStyleIdx="3" presStyleCnt="6"/>
      <dgm:spPr/>
      <dgm:t>
        <a:bodyPr/>
        <a:lstStyle/>
        <a:p>
          <a:endParaRPr kumimoji="1" lang="ja-JP" altLang="en-US"/>
        </a:p>
      </dgm:t>
    </dgm:pt>
    <dgm:pt modelId="{2B63AD00-6B7F-4325-9626-24A7147C9724}" type="pres">
      <dgm:prSet presAssocID="{4453BCE4-513E-456E-9C20-6C9A3385D990}" presName="connTx" presStyleLbl="parChTrans1D3" presStyleIdx="3" presStyleCnt="6"/>
      <dgm:spPr/>
      <dgm:t>
        <a:bodyPr/>
        <a:lstStyle/>
        <a:p>
          <a:endParaRPr kumimoji="1" lang="ja-JP" altLang="en-US"/>
        </a:p>
      </dgm:t>
    </dgm:pt>
    <dgm:pt modelId="{F6B99EA3-C16B-437F-A752-BF4FC190CDE4}" type="pres">
      <dgm:prSet presAssocID="{B038376B-928F-4E22-9965-E51909761813}" presName="root2" presStyleCnt="0"/>
      <dgm:spPr/>
    </dgm:pt>
    <dgm:pt modelId="{D0B5900F-6F0A-416A-A061-6C87676A6A82}" type="pres">
      <dgm:prSet presAssocID="{B038376B-928F-4E22-9965-E51909761813}" presName="LevelTwoTextNode" presStyleLbl="node3" presStyleIdx="3" presStyleCnt="6" custScaleX="177156" custScaleY="110000" custLinFactNeighborX="-17533">
        <dgm:presLayoutVars>
          <dgm:chPref val="3"/>
        </dgm:presLayoutVars>
      </dgm:prSet>
      <dgm:spPr/>
      <dgm:t>
        <a:bodyPr/>
        <a:lstStyle/>
        <a:p>
          <a:endParaRPr kumimoji="1" lang="ja-JP" altLang="en-US"/>
        </a:p>
      </dgm:t>
    </dgm:pt>
    <dgm:pt modelId="{92D9F8A6-9E29-4842-B101-E8F77112BCCD}" type="pres">
      <dgm:prSet presAssocID="{B038376B-928F-4E22-9965-E51909761813}" presName="level3hierChild" presStyleCnt="0"/>
      <dgm:spPr/>
    </dgm:pt>
    <dgm:pt modelId="{47E9E96E-AF88-4E41-837B-07BDDB2DFAE9}" type="pres">
      <dgm:prSet presAssocID="{BC229EAB-6447-4A91-90C1-24388EAB596D}" presName="conn2-1" presStyleLbl="parChTrans1D2" presStyleIdx="2" presStyleCnt="3"/>
      <dgm:spPr/>
      <dgm:t>
        <a:bodyPr/>
        <a:lstStyle/>
        <a:p>
          <a:endParaRPr kumimoji="1" lang="ja-JP" altLang="en-US"/>
        </a:p>
      </dgm:t>
    </dgm:pt>
    <dgm:pt modelId="{A7A6F0C3-CE75-4868-8AA6-BB0A8BD784A9}" type="pres">
      <dgm:prSet presAssocID="{BC229EAB-6447-4A91-90C1-24388EAB596D}" presName="connTx" presStyleLbl="parChTrans1D2" presStyleIdx="2" presStyleCnt="3"/>
      <dgm:spPr/>
      <dgm:t>
        <a:bodyPr/>
        <a:lstStyle/>
        <a:p>
          <a:endParaRPr kumimoji="1" lang="ja-JP" altLang="en-US"/>
        </a:p>
      </dgm:t>
    </dgm:pt>
    <dgm:pt modelId="{2FA26087-9C3E-401E-8411-6BD6C0280385}" type="pres">
      <dgm:prSet presAssocID="{BC90C444-76D6-4968-A96F-F82472DEA920}" presName="root2" presStyleCnt="0"/>
      <dgm:spPr/>
    </dgm:pt>
    <dgm:pt modelId="{D0212C2B-FE8E-47D7-A931-D6B1146AEC99}" type="pres">
      <dgm:prSet presAssocID="{BC90C444-76D6-4968-A96F-F82472DEA920}" presName="LevelTwoTextNode" presStyleLbl="node2" presStyleIdx="2" presStyleCnt="3" custScaleX="133100" custScaleY="133100" custLinFactNeighborX="-47454">
        <dgm:presLayoutVars>
          <dgm:chPref val="3"/>
        </dgm:presLayoutVars>
      </dgm:prSet>
      <dgm:spPr/>
      <dgm:t>
        <a:bodyPr/>
        <a:lstStyle/>
        <a:p>
          <a:endParaRPr kumimoji="1" lang="ja-JP" altLang="en-US"/>
        </a:p>
      </dgm:t>
    </dgm:pt>
    <dgm:pt modelId="{3DCD929F-9037-4C5E-A30B-389C961FDC76}" type="pres">
      <dgm:prSet presAssocID="{BC90C444-76D6-4968-A96F-F82472DEA920}" presName="level3hierChild" presStyleCnt="0"/>
      <dgm:spPr/>
    </dgm:pt>
    <dgm:pt modelId="{5495B435-8958-4B70-909D-6E0149A68B4F}" type="pres">
      <dgm:prSet presAssocID="{C9290845-8C03-4F9B-BB4D-ECBBFF999AD0}" presName="conn2-1" presStyleLbl="parChTrans1D3" presStyleIdx="4" presStyleCnt="6"/>
      <dgm:spPr/>
      <dgm:t>
        <a:bodyPr/>
        <a:lstStyle/>
        <a:p>
          <a:endParaRPr kumimoji="1" lang="ja-JP" altLang="en-US"/>
        </a:p>
      </dgm:t>
    </dgm:pt>
    <dgm:pt modelId="{8F068619-DFA2-4FA1-BA17-69A0D9BEC601}" type="pres">
      <dgm:prSet presAssocID="{C9290845-8C03-4F9B-BB4D-ECBBFF999AD0}" presName="connTx" presStyleLbl="parChTrans1D3" presStyleIdx="4" presStyleCnt="6"/>
      <dgm:spPr/>
      <dgm:t>
        <a:bodyPr/>
        <a:lstStyle/>
        <a:p>
          <a:endParaRPr kumimoji="1" lang="ja-JP" altLang="en-US"/>
        </a:p>
      </dgm:t>
    </dgm:pt>
    <dgm:pt modelId="{C51B75A0-D76C-4314-BF8A-D6C3D7CC0C5D}" type="pres">
      <dgm:prSet presAssocID="{FD3284A0-8742-4519-9054-61A372AFA443}" presName="root2" presStyleCnt="0"/>
      <dgm:spPr/>
    </dgm:pt>
    <dgm:pt modelId="{C46B7D02-3E1F-46B7-ACCD-B38F4C0CA7D3}" type="pres">
      <dgm:prSet presAssocID="{FD3284A0-8742-4519-9054-61A372AFA443}" presName="LevelTwoTextNode" presStyleLbl="node3" presStyleIdx="4" presStyleCnt="6" custScaleX="177156" custScaleY="110000" custLinFactNeighborX="-17533">
        <dgm:presLayoutVars>
          <dgm:chPref val="3"/>
        </dgm:presLayoutVars>
      </dgm:prSet>
      <dgm:spPr/>
      <dgm:t>
        <a:bodyPr/>
        <a:lstStyle/>
        <a:p>
          <a:endParaRPr kumimoji="1" lang="ja-JP" altLang="en-US"/>
        </a:p>
      </dgm:t>
    </dgm:pt>
    <dgm:pt modelId="{F44A17D1-C255-4177-BA5E-3EA4DC63B566}" type="pres">
      <dgm:prSet presAssocID="{FD3284A0-8742-4519-9054-61A372AFA443}" presName="level3hierChild" presStyleCnt="0"/>
      <dgm:spPr/>
    </dgm:pt>
    <dgm:pt modelId="{1CC292A8-2CA0-4EB8-9F3F-F4E067B56CA3}" type="pres">
      <dgm:prSet presAssocID="{96DBCA12-B6BD-4250-988F-74F186781C05}" presName="conn2-1" presStyleLbl="parChTrans1D3" presStyleIdx="5" presStyleCnt="6"/>
      <dgm:spPr/>
      <dgm:t>
        <a:bodyPr/>
        <a:lstStyle/>
        <a:p>
          <a:endParaRPr kumimoji="1" lang="ja-JP" altLang="en-US"/>
        </a:p>
      </dgm:t>
    </dgm:pt>
    <dgm:pt modelId="{CAB3E148-5503-40C3-887C-ADABF07EB5A9}" type="pres">
      <dgm:prSet presAssocID="{96DBCA12-B6BD-4250-988F-74F186781C05}" presName="connTx" presStyleLbl="parChTrans1D3" presStyleIdx="5" presStyleCnt="6"/>
      <dgm:spPr/>
      <dgm:t>
        <a:bodyPr/>
        <a:lstStyle/>
        <a:p>
          <a:endParaRPr kumimoji="1" lang="ja-JP" altLang="en-US"/>
        </a:p>
      </dgm:t>
    </dgm:pt>
    <dgm:pt modelId="{905D1F6D-91B6-4F99-9313-8FB1CBCA90F9}" type="pres">
      <dgm:prSet presAssocID="{64AF850E-BAF6-468E-8B8A-09B92BDB6168}" presName="root2" presStyleCnt="0"/>
      <dgm:spPr/>
    </dgm:pt>
    <dgm:pt modelId="{327BED52-6C8A-434D-B4F9-09CE3833C459}" type="pres">
      <dgm:prSet presAssocID="{64AF850E-BAF6-468E-8B8A-09B92BDB6168}" presName="LevelTwoTextNode" presStyleLbl="node3" presStyleIdx="5" presStyleCnt="6" custScaleX="177156" custScaleY="110000" custLinFactNeighborX="-17533">
        <dgm:presLayoutVars>
          <dgm:chPref val="3"/>
        </dgm:presLayoutVars>
      </dgm:prSet>
      <dgm:spPr/>
      <dgm:t>
        <a:bodyPr/>
        <a:lstStyle/>
        <a:p>
          <a:endParaRPr kumimoji="1" lang="ja-JP" altLang="en-US"/>
        </a:p>
      </dgm:t>
    </dgm:pt>
    <dgm:pt modelId="{1E035D00-8DF1-47BC-A73A-3E9BC465E162}" type="pres">
      <dgm:prSet presAssocID="{64AF850E-BAF6-468E-8B8A-09B92BDB6168}" presName="level3hierChild" presStyleCnt="0"/>
      <dgm:spPr/>
    </dgm:pt>
  </dgm:ptLst>
  <dgm:cxnLst>
    <dgm:cxn modelId="{20C35B58-3CF8-4775-88D0-B922C1F303E2}" type="presOf" srcId="{EAB12288-45AA-4A94-98E0-C27AB2D01B26}" destId="{F27DFC70-0890-4C49-8A53-8733D837E844}" srcOrd="0" destOrd="0" presId="urn:microsoft.com/office/officeart/2005/8/layout/hierarchy2"/>
    <dgm:cxn modelId="{08DF9EFB-EE42-4003-8472-4AD88C367BD3}" type="presOf" srcId="{0C1D1FAA-FDB9-46A1-A3D2-078F9487416A}" destId="{8D5E5BE9-D89D-4263-A020-6A46F3BB4D20}" srcOrd="0" destOrd="0" presId="urn:microsoft.com/office/officeart/2005/8/layout/hierarchy2"/>
    <dgm:cxn modelId="{03D5E1EF-78A7-4F0A-9658-89789E28A152}" srcId="{BC90C444-76D6-4968-A96F-F82472DEA920}" destId="{64AF850E-BAF6-468E-8B8A-09B92BDB6168}" srcOrd="1" destOrd="0" parTransId="{96DBCA12-B6BD-4250-988F-74F186781C05}" sibTransId="{8A385B8E-835C-4977-A9C8-8B1EBCD2395D}"/>
    <dgm:cxn modelId="{F253CDCA-E60F-476B-B163-3DF4F1408494}" type="presOf" srcId="{BC229EAB-6447-4A91-90C1-24388EAB596D}" destId="{47E9E96E-AF88-4E41-837B-07BDDB2DFAE9}" srcOrd="0" destOrd="0" presId="urn:microsoft.com/office/officeart/2005/8/layout/hierarchy2"/>
    <dgm:cxn modelId="{126E08A9-AAE8-4F2B-B996-A6D18B89D7B7}" type="presOf" srcId="{C9290845-8C03-4F9B-BB4D-ECBBFF999AD0}" destId="{5495B435-8958-4B70-909D-6E0149A68B4F}" srcOrd="0" destOrd="0" presId="urn:microsoft.com/office/officeart/2005/8/layout/hierarchy2"/>
    <dgm:cxn modelId="{E766421D-4896-4D15-8528-E3E4282F2291}" srcId="{BC90C444-76D6-4968-A96F-F82472DEA920}" destId="{FD3284A0-8742-4519-9054-61A372AFA443}" srcOrd="0" destOrd="0" parTransId="{C9290845-8C03-4F9B-BB4D-ECBBFF999AD0}" sibTransId="{535DF99F-2DA0-48F9-9552-DB4F4C6D6E03}"/>
    <dgm:cxn modelId="{06CDBDEA-D578-47F0-BA94-D0FE8852FA9F}" type="presOf" srcId="{EEC9FA78-3487-4586-9995-6F53B425BB75}" destId="{D95DE801-6D96-4508-B51D-47EA011CB514}" srcOrd="0" destOrd="0" presId="urn:microsoft.com/office/officeart/2005/8/layout/hierarchy2"/>
    <dgm:cxn modelId="{BEE6AD26-9F36-4E0E-99FC-D9794E722C3E}" type="presOf" srcId="{C7415639-89C8-44C5-905A-7D5F025D4A57}" destId="{445B2C67-804C-4FB8-80FF-2E11394215A1}" srcOrd="1" destOrd="0" presId="urn:microsoft.com/office/officeart/2005/8/layout/hierarchy2"/>
    <dgm:cxn modelId="{5BEE6940-42D5-47B5-9E04-4B3D9D2215BB}" type="presOf" srcId="{96DBCA12-B6BD-4250-988F-74F186781C05}" destId="{1CC292A8-2CA0-4EB8-9F3F-F4E067B56CA3}" srcOrd="0" destOrd="0" presId="urn:microsoft.com/office/officeart/2005/8/layout/hierarchy2"/>
    <dgm:cxn modelId="{7943A2C4-DE94-475B-A2BD-90FC601F801E}" type="presOf" srcId="{B038376B-928F-4E22-9965-E51909761813}" destId="{D0B5900F-6F0A-416A-A061-6C87676A6A82}" srcOrd="0" destOrd="0" presId="urn:microsoft.com/office/officeart/2005/8/layout/hierarchy2"/>
    <dgm:cxn modelId="{A038063D-6F56-4446-81B6-AFE51B5750CE}" type="presOf" srcId="{C8FEB617-14C9-4EE3-B995-08E4AEEA61D2}" destId="{CB3A3FCA-1A00-40FC-ADDA-8AC41AE34251}" srcOrd="0" destOrd="0" presId="urn:microsoft.com/office/officeart/2005/8/layout/hierarchy2"/>
    <dgm:cxn modelId="{DE66FE37-8211-4F50-9D0F-29877368ECB2}" type="presOf" srcId="{96B54041-5D02-402F-8AE0-6C96D99F4292}" destId="{70FDAC7F-40C8-49B4-BB32-51350A437C7F}" srcOrd="0" destOrd="0" presId="urn:microsoft.com/office/officeart/2005/8/layout/hierarchy2"/>
    <dgm:cxn modelId="{3E237F83-1DFE-4897-B4A5-FC5C351E9174}" srcId="{2A71A569-E330-4904-9EEA-4B63C68DCB44}" destId="{C160A9B6-5FAC-432A-A638-B61C348D28C4}" srcOrd="0" destOrd="0" parTransId="{A3336DBE-A352-4E90-8144-36E6F5CCF402}" sibTransId="{C43687D9-7EDB-4F27-B8E3-1A630E50F38F}"/>
    <dgm:cxn modelId="{B89CF976-CA9D-40CD-8524-8709C86A884B}" type="presOf" srcId="{9BD6724A-2BF2-4CAA-BD72-53CA83C9394F}" destId="{F58386BF-FC39-4A3F-B235-38108128FEB4}" srcOrd="0" destOrd="0" presId="urn:microsoft.com/office/officeart/2005/8/layout/hierarchy2"/>
    <dgm:cxn modelId="{87AD5070-80DD-4040-8476-36DDC0F104A2}" srcId="{29445E76-741D-47D0-91A9-DE130ED8B188}" destId="{B038376B-928F-4E22-9965-E51909761813}" srcOrd="1" destOrd="0" parTransId="{4453BCE4-513E-456E-9C20-6C9A3385D990}" sibTransId="{62D582DE-6ACA-4F22-B5E7-5F314F925AFF}"/>
    <dgm:cxn modelId="{63F8CB33-90E5-40D9-A38C-1A82DCB858DD}" type="presOf" srcId="{404032BE-41EA-4C1C-9624-893F4CAB62CD}" destId="{604D3388-719D-4E68-A828-33982BD17FD7}" srcOrd="0" destOrd="0" presId="urn:microsoft.com/office/officeart/2005/8/layout/hierarchy2"/>
    <dgm:cxn modelId="{9F8A35DE-0DD2-4685-A195-2C7C259E6919}" type="presOf" srcId="{2A71A569-E330-4904-9EEA-4B63C68DCB44}" destId="{71B3C01C-29A8-4534-B7C8-5E580CAFB30C}" srcOrd="0" destOrd="0" presId="urn:microsoft.com/office/officeart/2005/8/layout/hierarchy2"/>
    <dgm:cxn modelId="{73427CDE-CB87-4D32-AC42-E6E70FC30E19}" srcId="{7FCD392D-B6FF-43D0-AD78-B4FD2D9086D3}" destId="{2C7B9482-9F20-4C8F-ADB5-07EBF445658A}" srcOrd="1" destOrd="0" parTransId="{EEC9FA78-3487-4586-9995-6F53B425BB75}" sibTransId="{EF54CC1F-D364-4661-8B5D-BD4ACF448EB9}"/>
    <dgm:cxn modelId="{EA51F9C0-F936-4C43-BF18-42B6944B2191}" type="presOf" srcId="{96DBCA12-B6BD-4250-988F-74F186781C05}" destId="{CAB3E148-5503-40C3-887C-ADABF07EB5A9}" srcOrd="1" destOrd="0" presId="urn:microsoft.com/office/officeart/2005/8/layout/hierarchy2"/>
    <dgm:cxn modelId="{E7F10C74-5171-43BB-89D7-F07E185BC113}" type="presOf" srcId="{021C2F57-F411-42F2-B236-1C7984E6A22A}" destId="{A2FE18AD-1320-4CC0-B590-4902411283C5}" srcOrd="1" destOrd="0" presId="urn:microsoft.com/office/officeart/2005/8/layout/hierarchy2"/>
    <dgm:cxn modelId="{95A94882-3103-4969-AC6E-B889E2411389}" type="presOf" srcId="{A3336DBE-A352-4E90-8144-36E6F5CCF402}" destId="{E86CE6E3-5758-4A09-AFDD-490D1077A9F8}" srcOrd="0" destOrd="0" presId="urn:microsoft.com/office/officeart/2005/8/layout/hierarchy2"/>
    <dgm:cxn modelId="{F6C58115-6F39-44EC-8F94-F6B55665EB00}" type="presOf" srcId="{64AF850E-BAF6-468E-8B8A-09B92BDB6168}" destId="{327BED52-6C8A-434D-B4F9-09CE3833C459}" srcOrd="0" destOrd="0" presId="urn:microsoft.com/office/officeart/2005/8/layout/hierarchy2"/>
    <dgm:cxn modelId="{62AA5205-5A50-4888-8095-5A860B3146BD}" type="presOf" srcId="{1188EF56-1A06-4C1D-9B2F-552DE21A3431}" destId="{FD9514F6-8AE0-4943-968E-2D44258F3E84}" srcOrd="1" destOrd="0" presId="urn:microsoft.com/office/officeart/2005/8/layout/hierarchy2"/>
    <dgm:cxn modelId="{5A841FB6-8871-4E6B-8B7C-6070665B13DD}" srcId="{96B54041-5D02-402F-8AE0-6C96D99F4292}" destId="{29445E76-741D-47D0-91A9-DE130ED8B188}" srcOrd="1" destOrd="0" parTransId="{C7415639-89C8-44C5-905A-7D5F025D4A57}" sibTransId="{EDB985D9-D440-4B29-9328-529E5A0BD116}"/>
    <dgm:cxn modelId="{B3E30021-650F-420E-801B-D26913FDC86F}" srcId="{2A71A569-E330-4904-9EEA-4B63C68DCB44}" destId="{824B0785-8B64-4661-AA57-FB492709624F}" srcOrd="1" destOrd="0" parTransId="{D628EF15-EFAE-4C9C-A0DF-65B65DACF914}" sibTransId="{7526DC80-849E-480A-A41A-057E68FF897A}"/>
    <dgm:cxn modelId="{11C2F94A-33A7-4357-9ADE-5AD0CE4AAE0B}" type="presOf" srcId="{EAB12288-45AA-4A94-98E0-C27AB2D01B26}" destId="{226549E0-0064-4296-A973-01A24B38A117}" srcOrd="1" destOrd="0" presId="urn:microsoft.com/office/officeart/2005/8/layout/hierarchy2"/>
    <dgm:cxn modelId="{EF3A7EDC-3E96-4015-ABFD-1D44065C8DE2}" type="presOf" srcId="{BC90C444-76D6-4968-A96F-F82472DEA920}" destId="{D0212C2B-FE8E-47D7-A931-D6B1146AEC99}" srcOrd="0" destOrd="0" presId="urn:microsoft.com/office/officeart/2005/8/layout/hierarchy2"/>
    <dgm:cxn modelId="{0D2B8803-6213-4BA9-938B-A72AAAEC5F07}" srcId="{824B0785-8B64-4661-AA57-FB492709624F}" destId="{C8FEB617-14C9-4EE3-B995-08E4AEEA61D2}" srcOrd="1" destOrd="0" parTransId="{1188EF56-1A06-4C1D-9B2F-552DE21A3431}" sibTransId="{4C14B214-0641-4CF4-8D23-BAB095923BFF}"/>
    <dgm:cxn modelId="{F639DBE7-E646-46BE-8900-2AB34B94FFA1}" type="presOf" srcId="{EEC9FA78-3487-4586-9995-6F53B425BB75}" destId="{D5914ECC-A89F-4E71-8732-BD6E152A0CE1}" srcOrd="1" destOrd="0" presId="urn:microsoft.com/office/officeart/2005/8/layout/hierarchy2"/>
    <dgm:cxn modelId="{C9CF521A-174A-4F0B-B544-ABB7A619E286}" type="presOf" srcId="{C9290845-8C03-4F9B-BB4D-ECBBFF999AD0}" destId="{8F068619-DFA2-4FA1-BA17-69A0D9BEC601}" srcOrd="1" destOrd="0" presId="urn:microsoft.com/office/officeart/2005/8/layout/hierarchy2"/>
    <dgm:cxn modelId="{B86E3C6B-F73D-4FA4-938E-2C7BB9606390}" type="presOf" srcId="{404032BE-41EA-4C1C-9624-893F4CAB62CD}" destId="{F249DBDC-BBA4-4CE2-98ED-E1DED965F78F}" srcOrd="1" destOrd="0" presId="urn:microsoft.com/office/officeart/2005/8/layout/hierarchy2"/>
    <dgm:cxn modelId="{8FB26F34-76FF-4BAA-A2AF-136C9B77B20A}" type="presOf" srcId="{FD3284A0-8742-4519-9054-61A372AFA443}" destId="{C46B7D02-3E1F-46B7-ACCD-B38F4C0CA7D3}" srcOrd="0" destOrd="0" presId="urn:microsoft.com/office/officeart/2005/8/layout/hierarchy2"/>
    <dgm:cxn modelId="{9971645F-7554-4222-88FA-4B28D958AE8C}" type="presOf" srcId="{7FCD392D-B6FF-43D0-AD78-B4FD2D9086D3}" destId="{CE3C248F-52F6-485F-B272-0A09E62B1489}" srcOrd="0" destOrd="0" presId="urn:microsoft.com/office/officeart/2005/8/layout/hierarchy2"/>
    <dgm:cxn modelId="{81E3C51E-D780-487E-AB1A-542B68A47F3B}" type="presOf" srcId="{D628EF15-EFAE-4C9C-A0DF-65B65DACF914}" destId="{9D529DF9-4A31-48C3-B21F-AA43BCC3A7AC}" srcOrd="1" destOrd="0" presId="urn:microsoft.com/office/officeart/2005/8/layout/hierarchy2"/>
    <dgm:cxn modelId="{3ED60A9A-797B-4D19-A133-8AFFA52E0C4A}" type="presOf" srcId="{1188EF56-1A06-4C1D-9B2F-552DE21A3431}" destId="{2F9EBADA-456F-423A-B8DF-3D0EB69BD917}" srcOrd="0" destOrd="0" presId="urn:microsoft.com/office/officeart/2005/8/layout/hierarchy2"/>
    <dgm:cxn modelId="{AD818DB5-B97B-4C6E-A3BC-FECE0EF37AC7}" srcId="{29445E76-741D-47D0-91A9-DE130ED8B188}" destId="{7FCD392D-B6FF-43D0-AD78-B4FD2D9086D3}" srcOrd="0" destOrd="0" parTransId="{8C67A91F-9D20-4C6F-9D85-91BF26061419}" sibTransId="{F2A8EF1D-ADC1-42FB-8010-FB6B1720C1C7}"/>
    <dgm:cxn modelId="{2838C920-5AE2-4586-8F38-E5E67970EA88}" srcId="{96B54041-5D02-402F-8AE0-6C96D99F4292}" destId="{2A71A569-E330-4904-9EEA-4B63C68DCB44}" srcOrd="0" destOrd="0" parTransId="{EAB12288-45AA-4A94-98E0-C27AB2D01B26}" sibTransId="{480456A1-EABC-404D-95F5-57403955DBC6}"/>
    <dgm:cxn modelId="{6E613761-4322-42D8-BE12-64CF99BE439F}" type="presOf" srcId="{4453BCE4-513E-456E-9C20-6C9A3385D990}" destId="{2B63AD00-6B7F-4325-9626-24A7147C9724}" srcOrd="1" destOrd="0" presId="urn:microsoft.com/office/officeart/2005/8/layout/hierarchy2"/>
    <dgm:cxn modelId="{625ABC66-C0CC-46EB-BCDD-9057D89CF525}" type="presOf" srcId="{A3336DBE-A352-4E90-8144-36E6F5CCF402}" destId="{1A1928F9-5A0C-4570-8DC4-7F2DD739689E}" srcOrd="1" destOrd="0" presId="urn:microsoft.com/office/officeart/2005/8/layout/hierarchy2"/>
    <dgm:cxn modelId="{D086EF26-609A-43FB-BAA4-B032FBD67597}" type="presOf" srcId="{C7415639-89C8-44C5-905A-7D5F025D4A57}" destId="{0BC3197D-A083-41AD-A92D-0688E4877C05}" srcOrd="0" destOrd="0" presId="urn:microsoft.com/office/officeart/2005/8/layout/hierarchy2"/>
    <dgm:cxn modelId="{C7FD7635-1D33-47F5-BA87-042AB4301E63}" srcId="{824B0785-8B64-4661-AA57-FB492709624F}" destId="{0C1D1FAA-FDB9-46A1-A3D2-078F9487416A}" srcOrd="0" destOrd="0" parTransId="{021C2F57-F411-42F2-B236-1C7984E6A22A}" sibTransId="{FF10FC01-7E7E-40CD-869C-0468B6111E80}"/>
    <dgm:cxn modelId="{7B174515-D292-4F80-A627-61E564DF8982}" type="presOf" srcId="{35493016-CE9E-403B-AA2D-1192695349E3}" destId="{DABBE828-9A70-415D-B671-F8EF2174F3A5}" srcOrd="0" destOrd="0" presId="urn:microsoft.com/office/officeart/2005/8/layout/hierarchy2"/>
    <dgm:cxn modelId="{EA53BE18-055F-49FB-8E26-AC95FAED84BD}" type="presOf" srcId="{021C2F57-F411-42F2-B236-1C7984E6A22A}" destId="{6D4699D4-0FEF-4C64-A27F-C93D5E5354A2}" srcOrd="0" destOrd="0" presId="urn:microsoft.com/office/officeart/2005/8/layout/hierarchy2"/>
    <dgm:cxn modelId="{864DB480-13F5-4978-B167-86D847DF8D58}" type="presOf" srcId="{4453BCE4-513E-456E-9C20-6C9A3385D990}" destId="{70CF7B93-4146-4C6F-9957-18FC5A78EF48}" srcOrd="0" destOrd="0" presId="urn:microsoft.com/office/officeart/2005/8/layout/hierarchy2"/>
    <dgm:cxn modelId="{6E09AC4E-9493-4F32-A6C3-61E45FE3CFD7}" srcId="{824B0785-8B64-4661-AA57-FB492709624F}" destId="{9937C193-6493-41C1-BC4E-788C49B1DAC7}" srcOrd="2" destOrd="0" parTransId="{35493016-CE9E-403B-AA2D-1192695349E3}" sibTransId="{1EA93975-CB60-4B51-94E0-DD640F0CBE2B}"/>
    <dgm:cxn modelId="{1DA60162-513D-47E4-88FF-9494A23087FF}" srcId="{982A941E-1B33-47F6-90D5-4B9B65D543D8}" destId="{96B54041-5D02-402F-8AE0-6C96D99F4292}" srcOrd="0" destOrd="0" parTransId="{C974ADB3-82CE-49AA-9A96-B638F7ED8F4E}" sibTransId="{08FA7BDD-B916-421F-86CA-CEF6C93E7147}"/>
    <dgm:cxn modelId="{D26B48A7-CBEC-4E3D-8E41-50A7DDF4DA6C}" srcId="{7FCD392D-B6FF-43D0-AD78-B4FD2D9086D3}" destId="{9BD6724A-2BF2-4CAA-BD72-53CA83C9394F}" srcOrd="0" destOrd="0" parTransId="{404032BE-41EA-4C1C-9624-893F4CAB62CD}" sibTransId="{328E2955-3201-47E2-B33D-417C48B7512F}"/>
    <dgm:cxn modelId="{861C78B5-84B6-4F05-A577-80F584D96CCC}" type="presOf" srcId="{35493016-CE9E-403B-AA2D-1192695349E3}" destId="{5FEFA8F2-EA11-4167-8A60-7CE0A3C76FA4}" srcOrd="1" destOrd="0" presId="urn:microsoft.com/office/officeart/2005/8/layout/hierarchy2"/>
    <dgm:cxn modelId="{D3431309-1AFA-474F-BF31-914B66B75AA3}" type="presOf" srcId="{8C67A91F-9D20-4C6F-9D85-91BF26061419}" destId="{77255FDF-250B-42D9-82F2-0FE90A81A95B}" srcOrd="1" destOrd="0" presId="urn:microsoft.com/office/officeart/2005/8/layout/hierarchy2"/>
    <dgm:cxn modelId="{5FB80BD3-C111-4793-BFF9-7234ED8F68A7}" type="presOf" srcId="{C160A9B6-5FAC-432A-A638-B61C348D28C4}" destId="{F7AB9BC0-633D-430F-9FFE-3DC8A27B6F5B}" srcOrd="0" destOrd="0" presId="urn:microsoft.com/office/officeart/2005/8/layout/hierarchy2"/>
    <dgm:cxn modelId="{CB9081CB-EE21-4EA4-B356-A682467A613E}" type="presOf" srcId="{824B0785-8B64-4661-AA57-FB492709624F}" destId="{77A1118B-98A0-45B2-8686-AD17C5B449F4}" srcOrd="0" destOrd="0" presId="urn:microsoft.com/office/officeart/2005/8/layout/hierarchy2"/>
    <dgm:cxn modelId="{5ADB7A3F-BF1E-40B5-84ED-AFE8F37BCD64}" type="presOf" srcId="{BC229EAB-6447-4A91-90C1-24388EAB596D}" destId="{A7A6F0C3-CE75-4868-8AA6-BB0A8BD784A9}" srcOrd="1" destOrd="0" presId="urn:microsoft.com/office/officeart/2005/8/layout/hierarchy2"/>
    <dgm:cxn modelId="{22191CEA-7E78-4678-A747-4CF6831F2459}" type="presOf" srcId="{29445E76-741D-47D0-91A9-DE130ED8B188}" destId="{72EE8386-E7A5-46A4-BDF5-9F70BA0E87D4}" srcOrd="0" destOrd="0" presId="urn:microsoft.com/office/officeart/2005/8/layout/hierarchy2"/>
    <dgm:cxn modelId="{54A23C51-8B2A-497E-AA1A-B397B58F8B4C}" type="presOf" srcId="{8C67A91F-9D20-4C6F-9D85-91BF26061419}" destId="{05CE028E-0DF1-4909-9AE8-556CA220321A}" srcOrd="0" destOrd="0" presId="urn:microsoft.com/office/officeart/2005/8/layout/hierarchy2"/>
    <dgm:cxn modelId="{31604B73-6CDA-4CCB-BE46-8975C30C61B7}" type="presOf" srcId="{982A941E-1B33-47F6-90D5-4B9B65D543D8}" destId="{4CEB3A38-1A55-47D5-AB91-C96BBCDF1B39}" srcOrd="0" destOrd="0" presId="urn:microsoft.com/office/officeart/2005/8/layout/hierarchy2"/>
    <dgm:cxn modelId="{00DE0038-8C4E-4C5D-921D-0258406817B0}" type="presOf" srcId="{9937C193-6493-41C1-BC4E-788C49B1DAC7}" destId="{094DDBD2-E4CE-46DA-9F2B-E9DE4C00C27E}" srcOrd="0" destOrd="0" presId="urn:microsoft.com/office/officeart/2005/8/layout/hierarchy2"/>
    <dgm:cxn modelId="{4C5185F5-1093-4ACD-856A-7E3CC5F68678}" type="presOf" srcId="{2C7B9482-9F20-4C8F-ADB5-07EBF445658A}" destId="{DF83EEDF-0038-4B47-BEBD-9373FE1AEA8C}" srcOrd="0" destOrd="0" presId="urn:microsoft.com/office/officeart/2005/8/layout/hierarchy2"/>
    <dgm:cxn modelId="{24FE3E66-9DB6-40F3-9E34-B2051A368B2E}" srcId="{96B54041-5D02-402F-8AE0-6C96D99F4292}" destId="{BC90C444-76D6-4968-A96F-F82472DEA920}" srcOrd="2" destOrd="0" parTransId="{BC229EAB-6447-4A91-90C1-24388EAB596D}" sibTransId="{7F2C6608-DAA1-4450-A5F3-A3CB80C78C6F}"/>
    <dgm:cxn modelId="{AF33E61B-E3B1-4C70-AB28-6AAF88ECB88C}" type="presOf" srcId="{D628EF15-EFAE-4C9C-A0DF-65B65DACF914}" destId="{A529D786-D6DA-4BF9-88F2-0CCC762319BE}" srcOrd="0" destOrd="0" presId="urn:microsoft.com/office/officeart/2005/8/layout/hierarchy2"/>
    <dgm:cxn modelId="{175A92CE-BDF7-4815-B16A-125E52054E93}" type="presParOf" srcId="{4CEB3A38-1A55-47D5-AB91-C96BBCDF1B39}" destId="{E65FC103-CDE3-4AA6-995C-9B042554E2AA}" srcOrd="0" destOrd="0" presId="urn:microsoft.com/office/officeart/2005/8/layout/hierarchy2"/>
    <dgm:cxn modelId="{4E4F4F2D-2EFA-4CBF-9FD6-E429ED59E5F7}" type="presParOf" srcId="{E65FC103-CDE3-4AA6-995C-9B042554E2AA}" destId="{70FDAC7F-40C8-49B4-BB32-51350A437C7F}" srcOrd="0" destOrd="0" presId="urn:microsoft.com/office/officeart/2005/8/layout/hierarchy2"/>
    <dgm:cxn modelId="{EA95FAB9-52D2-4AEC-B275-456999BD716A}" type="presParOf" srcId="{E65FC103-CDE3-4AA6-995C-9B042554E2AA}" destId="{E3848626-E7D3-44DC-9D20-10242EB96AFC}" srcOrd="1" destOrd="0" presId="urn:microsoft.com/office/officeart/2005/8/layout/hierarchy2"/>
    <dgm:cxn modelId="{52C59AF8-5063-4821-BF0F-A265708B5C1E}" type="presParOf" srcId="{E3848626-E7D3-44DC-9D20-10242EB96AFC}" destId="{F27DFC70-0890-4C49-8A53-8733D837E844}" srcOrd="0" destOrd="0" presId="urn:microsoft.com/office/officeart/2005/8/layout/hierarchy2"/>
    <dgm:cxn modelId="{AFFEAA5D-A50F-4A48-BD70-3410D516BD04}" type="presParOf" srcId="{F27DFC70-0890-4C49-8A53-8733D837E844}" destId="{226549E0-0064-4296-A973-01A24B38A117}" srcOrd="0" destOrd="0" presId="urn:microsoft.com/office/officeart/2005/8/layout/hierarchy2"/>
    <dgm:cxn modelId="{5AFD3991-8566-46B4-BABB-556D1FB6468E}" type="presParOf" srcId="{E3848626-E7D3-44DC-9D20-10242EB96AFC}" destId="{DB0DBE13-471C-408E-8730-A1DCA36F7AF3}" srcOrd="1" destOrd="0" presId="urn:microsoft.com/office/officeart/2005/8/layout/hierarchy2"/>
    <dgm:cxn modelId="{2F0CD43E-1DD1-46B1-962A-DC613BD7C5D3}" type="presParOf" srcId="{DB0DBE13-471C-408E-8730-A1DCA36F7AF3}" destId="{71B3C01C-29A8-4534-B7C8-5E580CAFB30C}" srcOrd="0" destOrd="0" presId="urn:microsoft.com/office/officeart/2005/8/layout/hierarchy2"/>
    <dgm:cxn modelId="{261613EF-3A76-4139-92A7-5313B535EFF6}" type="presParOf" srcId="{DB0DBE13-471C-408E-8730-A1DCA36F7AF3}" destId="{A5327F91-2530-4B1E-B86C-CCB316EC6A99}" srcOrd="1" destOrd="0" presId="urn:microsoft.com/office/officeart/2005/8/layout/hierarchy2"/>
    <dgm:cxn modelId="{77220464-C164-4190-B767-093206DA60A5}" type="presParOf" srcId="{A5327F91-2530-4B1E-B86C-CCB316EC6A99}" destId="{E86CE6E3-5758-4A09-AFDD-490D1077A9F8}" srcOrd="0" destOrd="0" presId="urn:microsoft.com/office/officeart/2005/8/layout/hierarchy2"/>
    <dgm:cxn modelId="{E9843FAC-7396-4941-8DFC-02B5A89E6143}" type="presParOf" srcId="{E86CE6E3-5758-4A09-AFDD-490D1077A9F8}" destId="{1A1928F9-5A0C-4570-8DC4-7F2DD739689E}" srcOrd="0" destOrd="0" presId="urn:microsoft.com/office/officeart/2005/8/layout/hierarchy2"/>
    <dgm:cxn modelId="{97A865A5-B751-4E6B-A6B1-BAABDBA6BC7A}" type="presParOf" srcId="{A5327F91-2530-4B1E-B86C-CCB316EC6A99}" destId="{358B5D71-AAB3-4441-BDEF-87944CBB654B}" srcOrd="1" destOrd="0" presId="urn:microsoft.com/office/officeart/2005/8/layout/hierarchy2"/>
    <dgm:cxn modelId="{C0F658DD-0322-45F9-86BC-7D0A52B310AB}" type="presParOf" srcId="{358B5D71-AAB3-4441-BDEF-87944CBB654B}" destId="{F7AB9BC0-633D-430F-9FFE-3DC8A27B6F5B}" srcOrd="0" destOrd="0" presId="urn:microsoft.com/office/officeart/2005/8/layout/hierarchy2"/>
    <dgm:cxn modelId="{BED7B86A-9914-4151-8264-313B8CF85A0D}" type="presParOf" srcId="{358B5D71-AAB3-4441-BDEF-87944CBB654B}" destId="{115DAC79-ED20-441C-ABDC-7D4691CF28AD}" srcOrd="1" destOrd="0" presId="urn:microsoft.com/office/officeart/2005/8/layout/hierarchy2"/>
    <dgm:cxn modelId="{3F6FECB5-615A-4605-898F-919101A59438}" type="presParOf" srcId="{A5327F91-2530-4B1E-B86C-CCB316EC6A99}" destId="{A529D786-D6DA-4BF9-88F2-0CCC762319BE}" srcOrd="2" destOrd="0" presId="urn:microsoft.com/office/officeart/2005/8/layout/hierarchy2"/>
    <dgm:cxn modelId="{C038BD2D-9B66-4C31-A2DB-5484D02930F8}" type="presParOf" srcId="{A529D786-D6DA-4BF9-88F2-0CCC762319BE}" destId="{9D529DF9-4A31-48C3-B21F-AA43BCC3A7AC}" srcOrd="0" destOrd="0" presId="urn:microsoft.com/office/officeart/2005/8/layout/hierarchy2"/>
    <dgm:cxn modelId="{82EBCF22-EE06-428E-B888-881C72C7D2AC}" type="presParOf" srcId="{A5327F91-2530-4B1E-B86C-CCB316EC6A99}" destId="{1255A7A9-60D0-4D1C-BB0A-656410E98DE3}" srcOrd="3" destOrd="0" presId="urn:microsoft.com/office/officeart/2005/8/layout/hierarchy2"/>
    <dgm:cxn modelId="{C1419AF3-7D59-4770-A8F5-4D74BE92002E}" type="presParOf" srcId="{1255A7A9-60D0-4D1C-BB0A-656410E98DE3}" destId="{77A1118B-98A0-45B2-8686-AD17C5B449F4}" srcOrd="0" destOrd="0" presId="urn:microsoft.com/office/officeart/2005/8/layout/hierarchy2"/>
    <dgm:cxn modelId="{03AE08AB-2B7C-4B4F-9859-CAA1916FF67A}" type="presParOf" srcId="{1255A7A9-60D0-4D1C-BB0A-656410E98DE3}" destId="{58E8B192-BFC6-4390-A80C-BC675E388115}" srcOrd="1" destOrd="0" presId="urn:microsoft.com/office/officeart/2005/8/layout/hierarchy2"/>
    <dgm:cxn modelId="{824FEB42-CFD2-4237-9724-B80FDC00DAC1}" type="presParOf" srcId="{58E8B192-BFC6-4390-A80C-BC675E388115}" destId="{6D4699D4-0FEF-4C64-A27F-C93D5E5354A2}" srcOrd="0" destOrd="0" presId="urn:microsoft.com/office/officeart/2005/8/layout/hierarchy2"/>
    <dgm:cxn modelId="{9C718EFC-19B2-4976-BD75-C7D2DD7BF6A8}" type="presParOf" srcId="{6D4699D4-0FEF-4C64-A27F-C93D5E5354A2}" destId="{A2FE18AD-1320-4CC0-B590-4902411283C5}" srcOrd="0" destOrd="0" presId="urn:microsoft.com/office/officeart/2005/8/layout/hierarchy2"/>
    <dgm:cxn modelId="{79352B50-B262-439C-B220-18AE52C05E24}" type="presParOf" srcId="{58E8B192-BFC6-4390-A80C-BC675E388115}" destId="{96DA3FDF-625C-4152-AE08-BDCB70ED2D7C}" srcOrd="1" destOrd="0" presId="urn:microsoft.com/office/officeart/2005/8/layout/hierarchy2"/>
    <dgm:cxn modelId="{447AC47F-50C2-43D3-968B-9D1C07BED58F}" type="presParOf" srcId="{96DA3FDF-625C-4152-AE08-BDCB70ED2D7C}" destId="{8D5E5BE9-D89D-4263-A020-6A46F3BB4D20}" srcOrd="0" destOrd="0" presId="urn:microsoft.com/office/officeart/2005/8/layout/hierarchy2"/>
    <dgm:cxn modelId="{947546B3-CEBE-42BD-A760-6BF1AF868DD7}" type="presParOf" srcId="{96DA3FDF-625C-4152-AE08-BDCB70ED2D7C}" destId="{C21465E0-CD0D-4297-A44F-1EC21E5E16B4}" srcOrd="1" destOrd="0" presId="urn:microsoft.com/office/officeart/2005/8/layout/hierarchy2"/>
    <dgm:cxn modelId="{F45858B8-9F4C-4DD5-968E-01355A3438B4}" type="presParOf" srcId="{58E8B192-BFC6-4390-A80C-BC675E388115}" destId="{2F9EBADA-456F-423A-B8DF-3D0EB69BD917}" srcOrd="2" destOrd="0" presId="urn:microsoft.com/office/officeart/2005/8/layout/hierarchy2"/>
    <dgm:cxn modelId="{ABD1D284-BFBE-4A0F-B6B9-F7153A94DFD2}" type="presParOf" srcId="{2F9EBADA-456F-423A-B8DF-3D0EB69BD917}" destId="{FD9514F6-8AE0-4943-968E-2D44258F3E84}" srcOrd="0" destOrd="0" presId="urn:microsoft.com/office/officeart/2005/8/layout/hierarchy2"/>
    <dgm:cxn modelId="{20777D45-807D-4654-919F-9D7E572E3276}" type="presParOf" srcId="{58E8B192-BFC6-4390-A80C-BC675E388115}" destId="{076CE94B-DAA8-4C11-914D-F53D9C68B39F}" srcOrd="3" destOrd="0" presId="urn:microsoft.com/office/officeart/2005/8/layout/hierarchy2"/>
    <dgm:cxn modelId="{915A07B5-B08D-4364-8D2A-0584F7AA1B7E}" type="presParOf" srcId="{076CE94B-DAA8-4C11-914D-F53D9C68B39F}" destId="{CB3A3FCA-1A00-40FC-ADDA-8AC41AE34251}" srcOrd="0" destOrd="0" presId="urn:microsoft.com/office/officeart/2005/8/layout/hierarchy2"/>
    <dgm:cxn modelId="{59C975C1-467C-4588-8E3D-36FB978D8BB3}" type="presParOf" srcId="{076CE94B-DAA8-4C11-914D-F53D9C68B39F}" destId="{9791BCCF-C450-4BBB-BF89-9A9362472A8C}" srcOrd="1" destOrd="0" presId="urn:microsoft.com/office/officeart/2005/8/layout/hierarchy2"/>
    <dgm:cxn modelId="{1F949146-9482-4509-9755-BD28AEE897F7}" type="presParOf" srcId="{58E8B192-BFC6-4390-A80C-BC675E388115}" destId="{DABBE828-9A70-415D-B671-F8EF2174F3A5}" srcOrd="4" destOrd="0" presId="urn:microsoft.com/office/officeart/2005/8/layout/hierarchy2"/>
    <dgm:cxn modelId="{A553700D-CB26-4966-B87F-DCD82C8E4AF1}" type="presParOf" srcId="{DABBE828-9A70-415D-B671-F8EF2174F3A5}" destId="{5FEFA8F2-EA11-4167-8A60-7CE0A3C76FA4}" srcOrd="0" destOrd="0" presId="urn:microsoft.com/office/officeart/2005/8/layout/hierarchy2"/>
    <dgm:cxn modelId="{43F909C1-C4E4-4DD5-B424-D745100CCCB9}" type="presParOf" srcId="{58E8B192-BFC6-4390-A80C-BC675E388115}" destId="{A88D3D42-1CCD-47DA-AEEB-6A72A76B183D}" srcOrd="5" destOrd="0" presId="urn:microsoft.com/office/officeart/2005/8/layout/hierarchy2"/>
    <dgm:cxn modelId="{89C953F6-362E-4803-AE66-03DFD49B5EB6}" type="presParOf" srcId="{A88D3D42-1CCD-47DA-AEEB-6A72A76B183D}" destId="{094DDBD2-E4CE-46DA-9F2B-E9DE4C00C27E}" srcOrd="0" destOrd="0" presId="urn:microsoft.com/office/officeart/2005/8/layout/hierarchy2"/>
    <dgm:cxn modelId="{AFE1F0CA-CE04-4AD5-AE11-8F2C67B215F9}" type="presParOf" srcId="{A88D3D42-1CCD-47DA-AEEB-6A72A76B183D}" destId="{B01BF6A1-5C4C-41D7-9C22-1DE82908F794}" srcOrd="1" destOrd="0" presId="urn:microsoft.com/office/officeart/2005/8/layout/hierarchy2"/>
    <dgm:cxn modelId="{F70C49E8-50A5-44E8-8E7C-D91AFBE2ED8C}" type="presParOf" srcId="{E3848626-E7D3-44DC-9D20-10242EB96AFC}" destId="{0BC3197D-A083-41AD-A92D-0688E4877C05}" srcOrd="2" destOrd="0" presId="urn:microsoft.com/office/officeart/2005/8/layout/hierarchy2"/>
    <dgm:cxn modelId="{2ACE1EAF-FC2C-47F5-9778-9E0F721E0013}" type="presParOf" srcId="{0BC3197D-A083-41AD-A92D-0688E4877C05}" destId="{445B2C67-804C-4FB8-80FF-2E11394215A1}" srcOrd="0" destOrd="0" presId="urn:microsoft.com/office/officeart/2005/8/layout/hierarchy2"/>
    <dgm:cxn modelId="{779CE76A-2AEA-4DA1-B983-F8EB2FEB63E6}" type="presParOf" srcId="{E3848626-E7D3-44DC-9D20-10242EB96AFC}" destId="{B0B03E97-0F58-474F-818A-014771CFE657}" srcOrd="3" destOrd="0" presId="urn:microsoft.com/office/officeart/2005/8/layout/hierarchy2"/>
    <dgm:cxn modelId="{0AD898DC-3330-4B21-A063-BCC66433AFA8}" type="presParOf" srcId="{B0B03E97-0F58-474F-818A-014771CFE657}" destId="{72EE8386-E7A5-46A4-BDF5-9F70BA0E87D4}" srcOrd="0" destOrd="0" presId="urn:microsoft.com/office/officeart/2005/8/layout/hierarchy2"/>
    <dgm:cxn modelId="{55D2DE9E-C5EC-4172-9235-FECB30D80A68}" type="presParOf" srcId="{B0B03E97-0F58-474F-818A-014771CFE657}" destId="{3678A466-42AC-430D-901B-AE60A52303E1}" srcOrd="1" destOrd="0" presId="urn:microsoft.com/office/officeart/2005/8/layout/hierarchy2"/>
    <dgm:cxn modelId="{FF5DDEFB-ADC9-4B01-B799-CD648E9549D9}" type="presParOf" srcId="{3678A466-42AC-430D-901B-AE60A52303E1}" destId="{05CE028E-0DF1-4909-9AE8-556CA220321A}" srcOrd="0" destOrd="0" presId="urn:microsoft.com/office/officeart/2005/8/layout/hierarchy2"/>
    <dgm:cxn modelId="{715C3447-0FCC-459F-8905-F5AFD493E634}" type="presParOf" srcId="{05CE028E-0DF1-4909-9AE8-556CA220321A}" destId="{77255FDF-250B-42D9-82F2-0FE90A81A95B}" srcOrd="0" destOrd="0" presId="urn:microsoft.com/office/officeart/2005/8/layout/hierarchy2"/>
    <dgm:cxn modelId="{76519738-CD1E-41F4-B5EB-81318D07E4D5}" type="presParOf" srcId="{3678A466-42AC-430D-901B-AE60A52303E1}" destId="{C2D065A7-205A-41AC-960D-BBAF2C497451}" srcOrd="1" destOrd="0" presId="urn:microsoft.com/office/officeart/2005/8/layout/hierarchy2"/>
    <dgm:cxn modelId="{472A993E-F5C1-46F7-9C9D-24160BE78462}" type="presParOf" srcId="{C2D065A7-205A-41AC-960D-BBAF2C497451}" destId="{CE3C248F-52F6-485F-B272-0A09E62B1489}" srcOrd="0" destOrd="0" presId="urn:microsoft.com/office/officeart/2005/8/layout/hierarchy2"/>
    <dgm:cxn modelId="{0F39A50A-32F6-41A4-BC29-E5E832B3693F}" type="presParOf" srcId="{C2D065A7-205A-41AC-960D-BBAF2C497451}" destId="{FDFB0CAD-9B99-4C2D-B955-65D08AE06324}" srcOrd="1" destOrd="0" presId="urn:microsoft.com/office/officeart/2005/8/layout/hierarchy2"/>
    <dgm:cxn modelId="{FAFD88BF-D26C-41A8-A1A7-20D1C8E2FF4E}" type="presParOf" srcId="{FDFB0CAD-9B99-4C2D-B955-65D08AE06324}" destId="{604D3388-719D-4E68-A828-33982BD17FD7}" srcOrd="0" destOrd="0" presId="urn:microsoft.com/office/officeart/2005/8/layout/hierarchy2"/>
    <dgm:cxn modelId="{94338E60-1F0E-4E41-B467-4ADB9B41EE12}" type="presParOf" srcId="{604D3388-719D-4E68-A828-33982BD17FD7}" destId="{F249DBDC-BBA4-4CE2-98ED-E1DED965F78F}" srcOrd="0" destOrd="0" presId="urn:microsoft.com/office/officeart/2005/8/layout/hierarchy2"/>
    <dgm:cxn modelId="{3F472728-D378-404F-B48A-AD675986F836}" type="presParOf" srcId="{FDFB0CAD-9B99-4C2D-B955-65D08AE06324}" destId="{A908B2CA-83D9-40CC-B6C9-A3293EE80137}" srcOrd="1" destOrd="0" presId="urn:microsoft.com/office/officeart/2005/8/layout/hierarchy2"/>
    <dgm:cxn modelId="{F43F28F5-3EB8-466B-80F8-11922C74ED01}" type="presParOf" srcId="{A908B2CA-83D9-40CC-B6C9-A3293EE80137}" destId="{F58386BF-FC39-4A3F-B235-38108128FEB4}" srcOrd="0" destOrd="0" presId="urn:microsoft.com/office/officeart/2005/8/layout/hierarchy2"/>
    <dgm:cxn modelId="{6AFD7E27-F159-4FED-92E0-8C4F780DED9C}" type="presParOf" srcId="{A908B2CA-83D9-40CC-B6C9-A3293EE80137}" destId="{6F80E91B-8F1E-4B4B-B780-B559CFE9E2EB}" srcOrd="1" destOrd="0" presId="urn:microsoft.com/office/officeart/2005/8/layout/hierarchy2"/>
    <dgm:cxn modelId="{BF5A4506-A0E8-49BF-8C75-76967E61EB17}" type="presParOf" srcId="{FDFB0CAD-9B99-4C2D-B955-65D08AE06324}" destId="{D95DE801-6D96-4508-B51D-47EA011CB514}" srcOrd="2" destOrd="0" presId="urn:microsoft.com/office/officeart/2005/8/layout/hierarchy2"/>
    <dgm:cxn modelId="{05A5E156-784E-4528-8F79-A00F170A883D}" type="presParOf" srcId="{D95DE801-6D96-4508-B51D-47EA011CB514}" destId="{D5914ECC-A89F-4E71-8732-BD6E152A0CE1}" srcOrd="0" destOrd="0" presId="urn:microsoft.com/office/officeart/2005/8/layout/hierarchy2"/>
    <dgm:cxn modelId="{ED7F1F71-0721-40D4-B262-75C52304A29C}" type="presParOf" srcId="{FDFB0CAD-9B99-4C2D-B955-65D08AE06324}" destId="{1B589F98-821C-4823-A067-F3EFE7957A03}" srcOrd="3" destOrd="0" presId="urn:microsoft.com/office/officeart/2005/8/layout/hierarchy2"/>
    <dgm:cxn modelId="{F279CDB3-A089-4160-8D36-A604E6AA1DF1}" type="presParOf" srcId="{1B589F98-821C-4823-A067-F3EFE7957A03}" destId="{DF83EEDF-0038-4B47-BEBD-9373FE1AEA8C}" srcOrd="0" destOrd="0" presId="urn:microsoft.com/office/officeart/2005/8/layout/hierarchy2"/>
    <dgm:cxn modelId="{0D7174A5-265A-4667-8A39-03D74DA3755D}" type="presParOf" srcId="{1B589F98-821C-4823-A067-F3EFE7957A03}" destId="{86DCAF11-ECC9-4A2A-B54F-0CD54A1C3B61}" srcOrd="1" destOrd="0" presId="urn:microsoft.com/office/officeart/2005/8/layout/hierarchy2"/>
    <dgm:cxn modelId="{276F1481-39F6-48E3-A6A6-7C88EDE2463F}" type="presParOf" srcId="{3678A466-42AC-430D-901B-AE60A52303E1}" destId="{70CF7B93-4146-4C6F-9957-18FC5A78EF48}" srcOrd="2" destOrd="0" presId="urn:microsoft.com/office/officeart/2005/8/layout/hierarchy2"/>
    <dgm:cxn modelId="{B79298F3-B9CF-4835-85C5-CCCDD3807580}" type="presParOf" srcId="{70CF7B93-4146-4C6F-9957-18FC5A78EF48}" destId="{2B63AD00-6B7F-4325-9626-24A7147C9724}" srcOrd="0" destOrd="0" presId="urn:microsoft.com/office/officeart/2005/8/layout/hierarchy2"/>
    <dgm:cxn modelId="{ED743796-CD83-47E3-8326-39C1FA585766}" type="presParOf" srcId="{3678A466-42AC-430D-901B-AE60A52303E1}" destId="{F6B99EA3-C16B-437F-A752-BF4FC190CDE4}" srcOrd="3" destOrd="0" presId="urn:microsoft.com/office/officeart/2005/8/layout/hierarchy2"/>
    <dgm:cxn modelId="{A7855DDC-5E4B-44C8-BBE4-C422A7E9151D}" type="presParOf" srcId="{F6B99EA3-C16B-437F-A752-BF4FC190CDE4}" destId="{D0B5900F-6F0A-416A-A061-6C87676A6A82}" srcOrd="0" destOrd="0" presId="urn:microsoft.com/office/officeart/2005/8/layout/hierarchy2"/>
    <dgm:cxn modelId="{930A0B8F-DBD3-4C12-9BEC-4FCF0AE60E88}" type="presParOf" srcId="{F6B99EA3-C16B-437F-A752-BF4FC190CDE4}" destId="{92D9F8A6-9E29-4842-B101-E8F77112BCCD}" srcOrd="1" destOrd="0" presId="urn:microsoft.com/office/officeart/2005/8/layout/hierarchy2"/>
    <dgm:cxn modelId="{66B186DA-31AE-4B41-A529-CC2492378F55}" type="presParOf" srcId="{E3848626-E7D3-44DC-9D20-10242EB96AFC}" destId="{47E9E96E-AF88-4E41-837B-07BDDB2DFAE9}" srcOrd="4" destOrd="0" presId="urn:microsoft.com/office/officeart/2005/8/layout/hierarchy2"/>
    <dgm:cxn modelId="{EE7BE2AF-C9EA-4329-B47C-FE80239D218F}" type="presParOf" srcId="{47E9E96E-AF88-4E41-837B-07BDDB2DFAE9}" destId="{A7A6F0C3-CE75-4868-8AA6-BB0A8BD784A9}" srcOrd="0" destOrd="0" presId="urn:microsoft.com/office/officeart/2005/8/layout/hierarchy2"/>
    <dgm:cxn modelId="{A6C0053F-1C1E-4C84-A543-977F9E408B3C}" type="presParOf" srcId="{E3848626-E7D3-44DC-9D20-10242EB96AFC}" destId="{2FA26087-9C3E-401E-8411-6BD6C0280385}" srcOrd="5" destOrd="0" presId="urn:microsoft.com/office/officeart/2005/8/layout/hierarchy2"/>
    <dgm:cxn modelId="{0FC4044F-6FE5-419A-93D6-5818C848CD16}" type="presParOf" srcId="{2FA26087-9C3E-401E-8411-6BD6C0280385}" destId="{D0212C2B-FE8E-47D7-A931-D6B1146AEC99}" srcOrd="0" destOrd="0" presId="urn:microsoft.com/office/officeart/2005/8/layout/hierarchy2"/>
    <dgm:cxn modelId="{58A844E7-866E-4263-9719-9429A140AC58}" type="presParOf" srcId="{2FA26087-9C3E-401E-8411-6BD6C0280385}" destId="{3DCD929F-9037-4C5E-A30B-389C961FDC76}" srcOrd="1" destOrd="0" presId="urn:microsoft.com/office/officeart/2005/8/layout/hierarchy2"/>
    <dgm:cxn modelId="{D4776B5A-A0A7-43D2-AC1F-4A1926ADD345}" type="presParOf" srcId="{3DCD929F-9037-4C5E-A30B-389C961FDC76}" destId="{5495B435-8958-4B70-909D-6E0149A68B4F}" srcOrd="0" destOrd="0" presId="urn:microsoft.com/office/officeart/2005/8/layout/hierarchy2"/>
    <dgm:cxn modelId="{9FA60A28-E970-44F3-A4E6-734205F906A4}" type="presParOf" srcId="{5495B435-8958-4B70-909D-6E0149A68B4F}" destId="{8F068619-DFA2-4FA1-BA17-69A0D9BEC601}" srcOrd="0" destOrd="0" presId="urn:microsoft.com/office/officeart/2005/8/layout/hierarchy2"/>
    <dgm:cxn modelId="{A33E05A8-7F96-4A82-8137-82C1075BE341}" type="presParOf" srcId="{3DCD929F-9037-4C5E-A30B-389C961FDC76}" destId="{C51B75A0-D76C-4314-BF8A-D6C3D7CC0C5D}" srcOrd="1" destOrd="0" presId="urn:microsoft.com/office/officeart/2005/8/layout/hierarchy2"/>
    <dgm:cxn modelId="{AE1D018C-80E4-4775-8FF8-22E45E0FF5A7}" type="presParOf" srcId="{C51B75A0-D76C-4314-BF8A-D6C3D7CC0C5D}" destId="{C46B7D02-3E1F-46B7-ACCD-B38F4C0CA7D3}" srcOrd="0" destOrd="0" presId="urn:microsoft.com/office/officeart/2005/8/layout/hierarchy2"/>
    <dgm:cxn modelId="{4CD948DC-245C-41B4-9B1E-04F7CD53548E}" type="presParOf" srcId="{C51B75A0-D76C-4314-BF8A-D6C3D7CC0C5D}" destId="{F44A17D1-C255-4177-BA5E-3EA4DC63B566}" srcOrd="1" destOrd="0" presId="urn:microsoft.com/office/officeart/2005/8/layout/hierarchy2"/>
    <dgm:cxn modelId="{978099E0-AB88-43A6-A56D-BE23629E7AE1}" type="presParOf" srcId="{3DCD929F-9037-4C5E-A30B-389C961FDC76}" destId="{1CC292A8-2CA0-4EB8-9F3F-F4E067B56CA3}" srcOrd="2" destOrd="0" presId="urn:microsoft.com/office/officeart/2005/8/layout/hierarchy2"/>
    <dgm:cxn modelId="{A414DE97-D2D7-4F80-ABCA-F377478DB9F4}" type="presParOf" srcId="{1CC292A8-2CA0-4EB8-9F3F-F4E067B56CA3}" destId="{CAB3E148-5503-40C3-887C-ADABF07EB5A9}" srcOrd="0" destOrd="0" presId="urn:microsoft.com/office/officeart/2005/8/layout/hierarchy2"/>
    <dgm:cxn modelId="{7B1C51E9-66E5-4346-B874-ACE545ED81B8}" type="presParOf" srcId="{3DCD929F-9037-4C5E-A30B-389C961FDC76}" destId="{905D1F6D-91B6-4F99-9313-8FB1CBCA90F9}" srcOrd="3" destOrd="0" presId="urn:microsoft.com/office/officeart/2005/8/layout/hierarchy2"/>
    <dgm:cxn modelId="{E4138DF4-3398-4BA9-B7AD-59165A152D11}" type="presParOf" srcId="{905D1F6D-91B6-4F99-9313-8FB1CBCA90F9}" destId="{327BED52-6C8A-434D-B4F9-09CE3833C459}" srcOrd="0" destOrd="0" presId="urn:microsoft.com/office/officeart/2005/8/layout/hierarchy2"/>
    <dgm:cxn modelId="{CAF54DDF-807C-4C85-A493-C6045D2ACDAC}" type="presParOf" srcId="{905D1F6D-91B6-4F99-9313-8FB1CBCA90F9}" destId="{1E035D00-8DF1-47BC-A73A-3E9BC465E16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dgm:t>
        <a:bodyPr/>
        <a:lstStyle/>
        <a:p>
          <a:r>
            <a:rPr kumimoji="1" lang="ja-JP" altLang="en-US" sz="2400" b="1" dirty="0" smtClean="0"/>
            <a:t>債務不履行</a:t>
          </a:r>
          <a:endParaRPr kumimoji="1" lang="ja-JP" altLang="en-US" sz="2400" b="1" dirty="0"/>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dgm:t>
        <a:bodyPr/>
        <a:lstStyle/>
        <a:p>
          <a:r>
            <a:rPr kumimoji="1" lang="ja-JP" altLang="en-US" sz="1800" b="1" dirty="0" smtClean="0"/>
            <a:t>債務の本旨に従った履行がないこと</a:t>
          </a:r>
          <a:endParaRPr kumimoji="1" lang="ja-JP" altLang="en-US" sz="1800" b="1" dirty="0"/>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dgm:t>
        <a:bodyPr/>
        <a:lstStyle/>
        <a:p>
          <a:r>
            <a:rPr kumimoji="1" lang="ja-JP" altLang="en-US" sz="1800" b="1" dirty="0" smtClean="0"/>
            <a:t>履行期に履行がないこと</a:t>
          </a:r>
          <a:endParaRPr kumimoji="1" lang="ja-JP" altLang="en-US" sz="1800" b="1" dirty="0"/>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dgm:t>
        <a:bodyPr/>
        <a:lstStyle/>
        <a:p>
          <a:r>
            <a:rPr kumimoji="1" lang="ja-JP" altLang="en-US" sz="1800" b="1" dirty="0" smtClean="0"/>
            <a:t>履行期に履行があるが瑕疵があること</a:t>
          </a:r>
          <a:endParaRPr kumimoji="1" lang="ja-JP" altLang="en-US" sz="1800" b="1" dirty="0"/>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dgm:t>
        <a:bodyPr/>
        <a:lstStyle/>
        <a:p>
          <a:r>
            <a:rPr kumimoji="1" lang="ja-JP" altLang="en-US" sz="1600" b="1" dirty="0" smtClean="0"/>
            <a:t>履行遅滞</a:t>
          </a:r>
          <a:endParaRPr kumimoji="1" lang="ja-JP" altLang="en-US" sz="1600" b="1" dirty="0"/>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7124CAA8-B467-4CB8-A533-B03B7C731786}">
      <dgm:prSet phldrT="[テキスト]" custT="1"/>
      <dgm:spPr>
        <a:solidFill>
          <a:schemeClr val="accent2">
            <a:lumMod val="20000"/>
            <a:lumOff val="80000"/>
          </a:schemeClr>
        </a:solidFill>
      </dgm:spPr>
      <dgm:t>
        <a:bodyPr/>
        <a:lstStyle/>
        <a:p>
          <a:r>
            <a:rPr kumimoji="1" lang="ja-JP" altLang="en-US" sz="1600" b="1" dirty="0" smtClean="0"/>
            <a:t>履行不能</a:t>
          </a:r>
          <a:endParaRPr kumimoji="1" lang="ja-JP" altLang="en-US" sz="1600" b="1" dirty="0"/>
        </a:p>
      </dgm:t>
    </dgm:pt>
    <dgm:pt modelId="{EAEBB7F1-3CC6-4EA2-A1D3-F609884D1F4E}" type="parTrans" cxnId="{8BD8DE3F-7470-4854-A8B2-1B03DCA059CE}">
      <dgm:prSet custT="1"/>
      <dgm:spPr/>
      <dgm:t>
        <a:bodyPr/>
        <a:lstStyle/>
        <a:p>
          <a:endParaRPr kumimoji="1" lang="ja-JP" altLang="en-US" sz="1200" b="1"/>
        </a:p>
      </dgm:t>
    </dgm:pt>
    <dgm:pt modelId="{23F67169-D4B7-4754-8F4A-2C49245D2EDF}" type="sibTrans" cxnId="{8BD8DE3F-7470-4854-A8B2-1B03DCA059CE}">
      <dgm:prSet/>
      <dgm:spPr/>
      <dgm:t>
        <a:bodyPr/>
        <a:lstStyle/>
        <a:p>
          <a:endParaRPr kumimoji="1" lang="ja-JP" altLang="en-US" sz="4800" b="1"/>
        </a:p>
      </dgm:t>
    </dgm:pt>
    <dgm:pt modelId="{621BE484-1A7C-461F-8419-5868801628A7}">
      <dgm:prSet phldrT="[テキスト]" custT="1"/>
      <dgm:spPr>
        <a:solidFill>
          <a:schemeClr val="accent3">
            <a:lumMod val="20000"/>
            <a:lumOff val="80000"/>
          </a:schemeClr>
        </a:solidFill>
      </dgm:spPr>
      <dgm:t>
        <a:bodyPr/>
        <a:lstStyle/>
        <a:p>
          <a:r>
            <a:rPr kumimoji="1" lang="ja-JP" altLang="en-US" sz="1600" b="1" dirty="0" smtClean="0"/>
            <a:t>履行拒絶</a:t>
          </a:r>
          <a:endParaRPr kumimoji="1" lang="ja-JP" altLang="en-US" sz="1600" b="1" dirty="0"/>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dgm:t>
        <a:bodyPr/>
        <a:lstStyle/>
        <a:p>
          <a:r>
            <a:rPr kumimoji="1" lang="ja-JP" altLang="en-US" sz="1400" b="1" dirty="0" smtClean="0"/>
            <a:t>通常の場合</a:t>
          </a:r>
          <a:endParaRPr kumimoji="1" lang="ja-JP" altLang="en-US" sz="1400" b="1" dirty="0"/>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dgm:t>
        <a:bodyPr/>
        <a:lstStyle/>
        <a:p>
          <a:r>
            <a:rPr kumimoji="1" lang="ja-JP" altLang="en-US" sz="1400" b="1" dirty="0" smtClean="0"/>
            <a:t>定期行為</a:t>
          </a:r>
          <a:endParaRPr kumimoji="1" lang="ja-JP" altLang="en-US" sz="1400" b="1" dirty="0"/>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2806A919-92EA-4724-86C9-5871869A694C}">
      <dgm:prSet phldrT="[テキスト]" custT="1"/>
      <dgm:spPr/>
      <dgm:t>
        <a:bodyPr/>
        <a:lstStyle/>
        <a:p>
          <a:r>
            <a:rPr kumimoji="1" lang="ja-JP" altLang="en-US" sz="1400" b="1" dirty="0" smtClean="0"/>
            <a:t>帰責事由</a:t>
          </a:r>
          <a:r>
            <a:rPr kumimoji="1" lang="en-US" altLang="ja-JP" sz="1400" b="1" dirty="0" smtClean="0"/>
            <a:t/>
          </a:r>
          <a:br>
            <a:rPr kumimoji="1" lang="en-US" altLang="ja-JP" sz="1400" b="1" dirty="0" smtClean="0"/>
          </a:br>
          <a:r>
            <a:rPr kumimoji="1" lang="ja-JP" altLang="en-US" sz="1400" b="1" dirty="0" smtClean="0"/>
            <a:t>あり</a:t>
          </a:r>
          <a:endParaRPr kumimoji="1" lang="ja-JP" altLang="en-US" sz="1400" b="1" dirty="0"/>
        </a:p>
      </dgm:t>
    </dgm:pt>
    <dgm:pt modelId="{F86ACDB9-C21F-4131-A959-4680A249E9A6}" type="parTrans" cxnId="{7690EBB4-2FC6-4C08-8B1E-532E9B0F4151}">
      <dgm:prSet custT="1"/>
      <dgm:spPr/>
      <dgm:t>
        <a:bodyPr/>
        <a:lstStyle/>
        <a:p>
          <a:endParaRPr kumimoji="1" lang="ja-JP" altLang="en-US" sz="1200" b="1"/>
        </a:p>
      </dgm:t>
    </dgm:pt>
    <dgm:pt modelId="{30E425DD-16DA-470D-A726-C144DC19863F}" type="sibTrans" cxnId="{7690EBB4-2FC6-4C08-8B1E-532E9B0F4151}">
      <dgm:prSet/>
      <dgm:spPr/>
      <dgm:t>
        <a:bodyPr/>
        <a:lstStyle/>
        <a:p>
          <a:endParaRPr kumimoji="1" lang="ja-JP" altLang="en-US" sz="4800" b="1"/>
        </a:p>
      </dgm:t>
    </dgm:pt>
    <dgm:pt modelId="{8B323FBE-A83E-4C33-8187-4D7DBBA489D7}">
      <dgm:prSet phldrT="[テキスト]" custT="1"/>
      <dgm:spPr>
        <a:solidFill>
          <a:schemeClr val="accent2">
            <a:lumMod val="20000"/>
            <a:lumOff val="80000"/>
          </a:schemeClr>
        </a:solidFill>
      </dgm:spPr>
      <dgm:t>
        <a:bodyPr/>
        <a:lstStyle/>
        <a:p>
          <a:r>
            <a:rPr kumimoji="1" lang="ja-JP" altLang="en-US" sz="1400" b="1" dirty="0" smtClean="0"/>
            <a:t>帰責事由</a:t>
          </a:r>
          <a:r>
            <a:rPr kumimoji="1" lang="en-US" altLang="ja-JP" sz="1400" b="1" dirty="0" smtClean="0"/>
            <a:t/>
          </a:r>
          <a:br>
            <a:rPr kumimoji="1" lang="en-US" altLang="ja-JP" sz="1400" b="1" dirty="0" smtClean="0"/>
          </a:br>
          <a:r>
            <a:rPr kumimoji="1" lang="ja-JP" altLang="en-US" sz="1400" b="1" dirty="0" smtClean="0"/>
            <a:t>なし</a:t>
          </a:r>
          <a:endParaRPr kumimoji="1" lang="ja-JP" altLang="en-US" sz="1400" b="1" dirty="0"/>
        </a:p>
      </dgm:t>
    </dgm:pt>
    <dgm:pt modelId="{73B1A9DE-F2C8-41DE-908D-A3A6A32F515E}" type="parTrans" cxnId="{3804F955-FD00-4650-BC99-FA83CD5A780C}">
      <dgm:prSet custT="1"/>
      <dgm:spPr/>
      <dgm:t>
        <a:bodyPr/>
        <a:lstStyle/>
        <a:p>
          <a:endParaRPr kumimoji="1" lang="ja-JP" altLang="en-US" sz="1200" b="1"/>
        </a:p>
      </dgm:t>
    </dgm:pt>
    <dgm:pt modelId="{E9390815-7E23-4B6E-9FA9-85910FF62F00}" type="sibTrans" cxnId="{3804F955-FD00-4650-BC99-FA83CD5A780C}">
      <dgm:prSet/>
      <dgm:spPr/>
      <dgm:t>
        <a:bodyPr/>
        <a:lstStyle/>
        <a:p>
          <a:endParaRPr kumimoji="1" lang="ja-JP" altLang="en-US" sz="4800" b="1"/>
        </a:p>
      </dgm:t>
    </dgm:pt>
    <dgm:pt modelId="{F176FF33-0781-429A-B6A9-F827F8F61492}">
      <dgm:prSet phldrT="[テキスト]" custT="1"/>
      <dgm:spPr>
        <a:solidFill>
          <a:schemeClr val="accent2">
            <a:lumMod val="20000"/>
            <a:lumOff val="80000"/>
          </a:schemeClr>
        </a:solidFill>
      </dgm:spPr>
      <dgm:t>
        <a:bodyPr/>
        <a:lstStyle/>
        <a:p>
          <a:r>
            <a:rPr kumimoji="1" lang="ja-JP" altLang="en-US" sz="1400" b="1" dirty="0" smtClean="0"/>
            <a:t>危険負担</a:t>
          </a:r>
          <a:endParaRPr kumimoji="1" lang="ja-JP" altLang="en-US" sz="1400" b="1" dirty="0"/>
        </a:p>
      </dgm:t>
    </dgm:pt>
    <dgm:pt modelId="{7B33AE3F-6DA6-4CB1-A5F2-F5E263A85B21}" type="parTrans" cxnId="{F1F7F969-6B8F-43F3-A60A-E993D80A13B6}">
      <dgm:prSet custT="1"/>
      <dgm:spPr/>
      <dgm:t>
        <a:bodyPr/>
        <a:lstStyle/>
        <a:p>
          <a:endParaRPr kumimoji="1" lang="ja-JP" altLang="en-US" sz="1200" b="1"/>
        </a:p>
      </dgm:t>
    </dgm:pt>
    <dgm:pt modelId="{DB5D8B6F-EBBA-4CFB-8FE4-655A06182F11}" type="sibTrans" cxnId="{F1F7F969-6B8F-43F3-A60A-E993D80A13B6}">
      <dgm:prSet/>
      <dgm:spPr/>
      <dgm:t>
        <a:bodyPr/>
        <a:lstStyle/>
        <a:p>
          <a:endParaRPr kumimoji="1" lang="ja-JP" altLang="en-US" sz="4800" b="1"/>
        </a:p>
      </dgm:t>
    </dgm:pt>
    <dgm:pt modelId="{D469C2DC-70D4-452C-802D-BBDFA654F4BC}">
      <dgm:prSet phldrT="[テキスト]" custT="1"/>
      <dgm:spPr/>
      <dgm:t>
        <a:bodyPr/>
        <a:lstStyle/>
        <a:p>
          <a:r>
            <a:rPr kumimoji="1" lang="ja-JP" altLang="en-US" sz="1400" b="1" dirty="0" smtClean="0"/>
            <a:t>原則：債務者主義（解除と同じ）</a:t>
          </a:r>
          <a:endParaRPr kumimoji="1" lang="ja-JP" altLang="en-US" sz="1400" b="1" dirty="0"/>
        </a:p>
      </dgm:t>
    </dgm:pt>
    <dgm:pt modelId="{105059E1-D3CE-44F7-B4A5-6FD304D3CE92}" type="parTrans" cxnId="{A421C2DE-EB6E-40B9-9C95-ABD75A63E115}">
      <dgm:prSet custT="1"/>
      <dgm:spPr/>
      <dgm:t>
        <a:bodyPr/>
        <a:lstStyle/>
        <a:p>
          <a:endParaRPr kumimoji="1" lang="ja-JP" altLang="en-US" sz="1200" b="1"/>
        </a:p>
      </dgm:t>
    </dgm:pt>
    <dgm:pt modelId="{E30EDB7A-18EC-4EDA-A5DC-ECFD6B9AEFB8}" type="sibTrans" cxnId="{A421C2DE-EB6E-40B9-9C95-ABD75A63E115}">
      <dgm:prSet/>
      <dgm:spPr/>
      <dgm:t>
        <a:bodyPr/>
        <a:lstStyle/>
        <a:p>
          <a:endParaRPr kumimoji="1" lang="ja-JP" altLang="en-US" sz="4800" b="1"/>
        </a:p>
      </dgm:t>
    </dgm:pt>
    <dgm:pt modelId="{0B28712D-AE84-421A-8E31-74D986850F0D}">
      <dgm:prSet phldrT="[テキスト]" custT="1"/>
      <dgm:spPr>
        <a:solidFill>
          <a:schemeClr val="accent2">
            <a:lumMod val="20000"/>
            <a:lumOff val="80000"/>
          </a:schemeClr>
        </a:solidFill>
      </dgm:spPr>
      <dgm:t>
        <a:bodyPr/>
        <a:lstStyle/>
        <a:p>
          <a:r>
            <a:rPr kumimoji="1" lang="ja-JP" altLang="en-US" sz="1400" b="1" dirty="0" smtClean="0"/>
            <a:t>例外：債権者主義（解除不可）</a:t>
          </a:r>
          <a:endParaRPr kumimoji="1" lang="ja-JP" altLang="en-US" sz="1400" b="1" dirty="0"/>
        </a:p>
      </dgm:t>
    </dgm:pt>
    <dgm:pt modelId="{4D3D7229-665C-4302-979D-FA58B1561838}" type="parTrans" cxnId="{315B63C3-E615-41D1-A829-1C41B11CB294}">
      <dgm:prSet custT="1"/>
      <dgm:spPr/>
      <dgm:t>
        <a:bodyPr/>
        <a:lstStyle/>
        <a:p>
          <a:endParaRPr kumimoji="1" lang="ja-JP" altLang="en-US" sz="1200" b="1"/>
        </a:p>
      </dgm:t>
    </dgm:pt>
    <dgm:pt modelId="{EB5F3BDA-6911-44B0-9F77-4DC36C5C85D6}" type="sibTrans" cxnId="{315B63C3-E615-41D1-A829-1C41B11CB294}">
      <dgm:prSet/>
      <dgm:spPr/>
      <dgm:t>
        <a:bodyPr/>
        <a:lstStyle/>
        <a:p>
          <a:endParaRPr kumimoji="1" lang="ja-JP" altLang="en-US" sz="4800" b="1"/>
        </a:p>
      </dgm:t>
    </dgm:pt>
    <dgm:pt modelId="{E1F0480C-9E94-4767-BF78-CB6C0CB858ED}">
      <dgm:prSet phldrT="[テキスト]" custT="1"/>
      <dgm:spPr/>
      <dgm:t>
        <a:bodyPr/>
        <a:lstStyle/>
        <a:p>
          <a:r>
            <a:rPr kumimoji="1" lang="ja-JP" altLang="en-US" sz="1600" b="1" dirty="0" smtClean="0"/>
            <a:t>不完全履行</a:t>
          </a:r>
          <a:r>
            <a:rPr kumimoji="1" lang="en-US" altLang="ja-JP" sz="1600" b="1" dirty="0" smtClean="0"/>
            <a:t/>
          </a:r>
          <a:br>
            <a:rPr kumimoji="1" lang="en-US" altLang="ja-JP" sz="1600" b="1" dirty="0" smtClean="0"/>
          </a:br>
          <a:r>
            <a:rPr kumimoji="1" lang="ja-JP" altLang="en-US" sz="1600" b="1" dirty="0" smtClean="0"/>
            <a:t>（瑕疵担保責任）</a:t>
          </a:r>
          <a:endParaRPr kumimoji="1" lang="ja-JP" altLang="en-US" sz="1600" b="1" dirty="0"/>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dgm:t>
        <a:bodyPr/>
        <a:lstStyle/>
        <a:p>
          <a:r>
            <a:rPr kumimoji="1" lang="ja-JP" altLang="en-US" sz="1400" b="1" dirty="0" smtClean="0"/>
            <a:t>契約目的を達成できない</a:t>
          </a:r>
          <a:endParaRPr kumimoji="1" lang="ja-JP" altLang="en-US" sz="1400" b="1" dirty="0"/>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dgm:t>
        <a:bodyPr/>
        <a:lstStyle/>
        <a:p>
          <a:r>
            <a:rPr kumimoji="1" lang="ja-JP" altLang="en-US" sz="1400" b="1" dirty="0" smtClean="0"/>
            <a:t>契約目的を達成できる</a:t>
          </a:r>
          <a:endParaRPr kumimoji="1" lang="ja-JP" altLang="en-US" sz="1400" b="1" dirty="0"/>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dgm:t>
        <a:bodyPr/>
        <a:lstStyle/>
        <a:p>
          <a:r>
            <a:rPr kumimoji="1" lang="ja-JP" altLang="en-US" sz="1400" b="1" dirty="0" smtClean="0"/>
            <a:t>代替物請求，解除可能</a:t>
          </a:r>
          <a:endParaRPr kumimoji="1" lang="ja-JP" altLang="en-US" sz="1400" b="1" dirty="0"/>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dgm:t>
        <a:bodyPr/>
        <a:lstStyle/>
        <a:p>
          <a:r>
            <a:rPr kumimoji="1" lang="ja-JP" altLang="en-US" sz="1400" b="1" dirty="0" smtClean="0"/>
            <a:t>損害賠償のみ解除不可</a:t>
          </a:r>
          <a:endParaRPr kumimoji="1" lang="ja-JP" altLang="en-US" sz="1400" b="1" dirty="0"/>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dgm:t>
        <a:bodyPr/>
        <a:lstStyle/>
        <a:p>
          <a:r>
            <a:rPr kumimoji="1" lang="ja-JP" altLang="en-US" sz="1400" b="1" dirty="0" smtClean="0"/>
            <a:t>催告解除</a:t>
          </a:r>
          <a:endParaRPr kumimoji="1" lang="ja-JP" altLang="en-US" sz="1400" b="1" dirty="0"/>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dgm:t>
        <a:bodyPr/>
        <a:lstStyle/>
        <a:p>
          <a:r>
            <a:rPr kumimoji="1" lang="ja-JP" altLang="en-US" sz="1400" b="1" dirty="0" smtClean="0"/>
            <a:t>無催告解除</a:t>
          </a:r>
          <a:endParaRPr kumimoji="1" lang="ja-JP" altLang="en-US" sz="1400" b="1" dirty="0"/>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67270DA2-94C4-49EB-96A2-7E7D5586994B}">
      <dgm:prSet phldrT="[テキスト]" custT="1"/>
      <dgm:spPr/>
      <dgm:t>
        <a:bodyPr/>
        <a:lstStyle/>
        <a:p>
          <a:r>
            <a:rPr kumimoji="1" lang="ja-JP" altLang="en-US" sz="1400" b="1" dirty="0" smtClean="0"/>
            <a:t>無催告解除</a:t>
          </a:r>
          <a:endParaRPr kumimoji="1" lang="ja-JP" altLang="en-US" sz="1400" b="1" dirty="0"/>
        </a:p>
      </dgm:t>
    </dgm:pt>
    <dgm:pt modelId="{0D1E89BF-A774-49B4-8E50-34F384A7A250}" type="parTrans" cxnId="{B2151179-3708-4A4B-8569-39835ED5EB46}">
      <dgm:prSet/>
      <dgm:spPr/>
      <dgm:t>
        <a:bodyPr/>
        <a:lstStyle/>
        <a:p>
          <a:endParaRPr kumimoji="1" lang="ja-JP" altLang="en-US" b="1"/>
        </a:p>
      </dgm:t>
    </dgm:pt>
    <dgm:pt modelId="{5B810E6A-3199-4AD3-B433-791210D4AB82}" type="sibTrans" cxnId="{B2151179-3708-4A4B-8569-39835ED5EB46}">
      <dgm:prSet/>
      <dgm:spPr/>
      <dgm:t>
        <a:bodyPr/>
        <a:lstStyle/>
        <a:p>
          <a:endParaRPr kumimoji="1" lang="ja-JP" altLang="en-US" b="1"/>
        </a:p>
      </dgm:t>
    </dgm:pt>
    <dgm:pt modelId="{94EEBB89-F861-429B-8797-2C6BCD4D4A0B}">
      <dgm:prSet phldrT="[テキスト]" custT="1"/>
      <dgm:spPr>
        <a:solidFill>
          <a:schemeClr val="accent3">
            <a:lumMod val="20000"/>
            <a:lumOff val="80000"/>
          </a:schemeClr>
        </a:solidFill>
      </dgm:spPr>
      <dgm:t>
        <a:bodyPr/>
        <a:lstStyle/>
        <a:p>
          <a:r>
            <a:rPr kumimoji="1" lang="ja-JP" altLang="en-US" sz="1600" b="1" dirty="0" smtClean="0"/>
            <a:t>無催告解除</a:t>
          </a:r>
          <a:endParaRPr kumimoji="1" lang="ja-JP" altLang="en-US" sz="1600" b="1" dirty="0"/>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t>
        <a:bodyPr/>
        <a:lstStyle/>
        <a:p>
          <a:endParaRPr kumimoji="1" lang="ja-JP" altLang="en-US"/>
        </a:p>
      </dgm:t>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50209">
        <dgm:presLayoutVars>
          <dgm:chPref val="3"/>
        </dgm:presLayoutVars>
      </dgm:prSet>
      <dgm:spPr/>
      <dgm:t>
        <a:bodyPr/>
        <a:lstStyle/>
        <a:p>
          <a:endParaRPr kumimoji="1" lang="ja-JP" altLang="en-US"/>
        </a:p>
      </dgm:t>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t>
        <a:bodyPr/>
        <a:lstStyle/>
        <a:p>
          <a:endParaRPr kumimoji="1" lang="ja-JP" altLang="en-US"/>
        </a:p>
      </dgm:t>
    </dgm:pt>
    <dgm:pt modelId="{CB9E2DCF-2BF7-42EE-8679-7C9AEEB6AEAE}" type="pres">
      <dgm:prSet presAssocID="{0C578285-BD39-4E73-9781-4079F0DE7A61}" presName="connTx" presStyleLbl="parChTrans1D2" presStyleIdx="0" presStyleCnt="1"/>
      <dgm:spPr/>
      <dgm:t>
        <a:bodyPr/>
        <a:lstStyle/>
        <a:p>
          <a:endParaRPr kumimoji="1" lang="ja-JP" altLang="en-US"/>
        </a:p>
      </dgm:t>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91237" custScaleY="895429" custLinFactNeighborX="-50209">
        <dgm:presLayoutVars>
          <dgm:chPref val="3"/>
        </dgm:presLayoutVars>
      </dgm:prSet>
      <dgm:spPr/>
      <dgm:t>
        <a:bodyPr/>
        <a:lstStyle/>
        <a:p>
          <a:endParaRPr kumimoji="1" lang="ja-JP" altLang="en-US"/>
        </a:p>
      </dgm:t>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t>
        <a:bodyPr/>
        <a:lstStyle/>
        <a:p>
          <a:endParaRPr kumimoji="1" lang="ja-JP" altLang="en-US"/>
        </a:p>
      </dgm:t>
    </dgm:pt>
    <dgm:pt modelId="{D8AAE62C-4E5F-47A9-8F04-DF401F5EC279}" type="pres">
      <dgm:prSet presAssocID="{7FD8DDEA-BFFF-450E-B420-DD4F9D24950C}" presName="connTx" presStyleLbl="parChTrans1D3" presStyleIdx="0" presStyleCnt="2"/>
      <dgm:spPr/>
      <dgm:t>
        <a:bodyPr/>
        <a:lstStyle/>
        <a:p>
          <a:endParaRPr kumimoji="1" lang="ja-JP" altLang="en-US"/>
        </a:p>
      </dgm:t>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77156" custScaleY="814026" custLinFactNeighborX="-36610">
        <dgm:presLayoutVars>
          <dgm:chPref val="3"/>
        </dgm:presLayoutVars>
      </dgm:prSet>
      <dgm:spPr/>
      <dgm:t>
        <a:bodyPr/>
        <a:lstStyle/>
        <a:p>
          <a:endParaRPr kumimoji="1" lang="ja-JP" altLang="en-US"/>
        </a:p>
      </dgm:t>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9"/>
      <dgm:spPr/>
      <dgm:t>
        <a:bodyPr/>
        <a:lstStyle/>
        <a:p>
          <a:endParaRPr kumimoji="1" lang="ja-JP" altLang="en-US"/>
        </a:p>
      </dgm:t>
    </dgm:pt>
    <dgm:pt modelId="{291C6E98-CA44-4790-96C4-F1A000215404}" type="pres">
      <dgm:prSet presAssocID="{75060814-7878-4CFA-9DDD-3DE6874A1668}" presName="connTx" presStyleLbl="parChTrans1D4" presStyleIdx="0" presStyleCnt="19"/>
      <dgm:spPr/>
      <dgm:t>
        <a:bodyPr/>
        <a:lstStyle/>
        <a:p>
          <a:endParaRPr kumimoji="1" lang="ja-JP" altLang="en-US"/>
        </a:p>
      </dgm:t>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9" custScaleX="259374" custScaleY="345226" custLinFactNeighborX="-26093" custLinFactNeighborY="9788">
        <dgm:presLayoutVars>
          <dgm:chPref val="3"/>
        </dgm:presLayoutVars>
      </dgm:prSet>
      <dgm:spPr/>
      <dgm:t>
        <a:bodyPr/>
        <a:lstStyle/>
        <a:p>
          <a:endParaRPr kumimoji="1" lang="ja-JP" altLang="en-US"/>
        </a:p>
      </dgm:t>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9"/>
      <dgm:spPr/>
      <dgm:t>
        <a:bodyPr/>
        <a:lstStyle/>
        <a:p>
          <a:endParaRPr kumimoji="1" lang="ja-JP" altLang="en-US"/>
        </a:p>
      </dgm:t>
    </dgm:pt>
    <dgm:pt modelId="{DDE1D432-0697-4C4D-9B20-7B9A0E1A3B83}" type="pres">
      <dgm:prSet presAssocID="{02DB3CE9-B487-4CE0-B4DF-802CC664940F}" presName="connTx" presStyleLbl="parChTrans1D4" presStyleIdx="1" presStyleCnt="19"/>
      <dgm:spPr/>
      <dgm:t>
        <a:bodyPr/>
        <a:lstStyle/>
        <a:p>
          <a:endParaRPr kumimoji="1" lang="ja-JP" altLang="en-US"/>
        </a:p>
      </dgm:t>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9" custScaleX="235795" custScaleY="214359">
        <dgm:presLayoutVars>
          <dgm:chPref val="3"/>
        </dgm:presLayoutVars>
      </dgm:prSet>
      <dgm:spPr/>
      <dgm:t>
        <a:bodyPr/>
        <a:lstStyle/>
        <a:p>
          <a:endParaRPr kumimoji="1" lang="ja-JP" altLang="en-US"/>
        </a:p>
      </dgm:t>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9"/>
      <dgm:spPr/>
      <dgm:t>
        <a:bodyPr/>
        <a:lstStyle/>
        <a:p>
          <a:endParaRPr kumimoji="1" lang="ja-JP" altLang="en-US"/>
        </a:p>
      </dgm:t>
    </dgm:pt>
    <dgm:pt modelId="{9C3A69EB-1F6C-493A-98F8-BD1F677A78D3}" type="pres">
      <dgm:prSet presAssocID="{3C827A0C-CBEC-484A-88E6-DFF6A21400F7}" presName="connTx" presStyleLbl="parChTrans1D4" presStyleIdx="2" presStyleCnt="19"/>
      <dgm:spPr/>
      <dgm:t>
        <a:bodyPr/>
        <a:lstStyle/>
        <a:p>
          <a:endParaRPr kumimoji="1" lang="ja-JP" altLang="en-US"/>
        </a:p>
      </dgm:t>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9" custScaleX="259117" custScaleY="167888" custLinFactNeighborX="21106">
        <dgm:presLayoutVars>
          <dgm:chPref val="3"/>
        </dgm:presLayoutVars>
      </dgm:prSet>
      <dgm:spPr/>
      <dgm:t>
        <a:bodyPr/>
        <a:lstStyle/>
        <a:p>
          <a:endParaRPr kumimoji="1" lang="ja-JP" altLang="en-US"/>
        </a:p>
      </dgm:t>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9"/>
      <dgm:spPr/>
      <dgm:t>
        <a:bodyPr/>
        <a:lstStyle/>
        <a:p>
          <a:endParaRPr kumimoji="1" lang="ja-JP" altLang="en-US"/>
        </a:p>
      </dgm:t>
    </dgm:pt>
    <dgm:pt modelId="{E881C060-27B0-484F-A4E2-4F7250DC045F}" type="pres">
      <dgm:prSet presAssocID="{82BA1FA3-708F-4DF4-9BDF-6D31138A9C4C}" presName="connTx" presStyleLbl="parChTrans1D4" presStyleIdx="3" presStyleCnt="19"/>
      <dgm:spPr/>
      <dgm:t>
        <a:bodyPr/>
        <a:lstStyle/>
        <a:p>
          <a:endParaRPr kumimoji="1" lang="ja-JP" altLang="en-US"/>
        </a:p>
      </dgm:t>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9" custScaleX="235795" custScaleY="214359" custLinFactNeighborY="9788">
        <dgm:presLayoutVars>
          <dgm:chPref val="3"/>
        </dgm:presLayoutVars>
      </dgm:prSet>
      <dgm:spPr/>
      <dgm:t>
        <a:bodyPr/>
        <a:lstStyle/>
        <a:p>
          <a:endParaRPr kumimoji="1" lang="ja-JP" altLang="en-US"/>
        </a:p>
      </dgm:t>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9"/>
      <dgm:spPr/>
      <dgm:t>
        <a:bodyPr/>
        <a:lstStyle/>
        <a:p>
          <a:endParaRPr kumimoji="1" lang="ja-JP" altLang="en-US"/>
        </a:p>
      </dgm:t>
    </dgm:pt>
    <dgm:pt modelId="{ACCD9488-3149-47BE-8503-659EAA925F0F}" type="pres">
      <dgm:prSet presAssocID="{07BB4A76-5CDD-4377-976A-132025B44184}" presName="connTx" presStyleLbl="parChTrans1D4" presStyleIdx="4" presStyleCnt="19"/>
      <dgm:spPr/>
      <dgm:t>
        <a:bodyPr/>
        <a:lstStyle/>
        <a:p>
          <a:endParaRPr kumimoji="1" lang="ja-JP" altLang="en-US"/>
        </a:p>
      </dgm:t>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9" custScaleX="259117" custScaleY="167888" custLinFactNeighborX="21106" custLinFactNeighborY="9788">
        <dgm:presLayoutVars>
          <dgm:chPref val="3"/>
        </dgm:presLayoutVars>
      </dgm:prSet>
      <dgm:spPr/>
      <dgm:t>
        <a:bodyPr/>
        <a:lstStyle/>
        <a:p>
          <a:endParaRPr kumimoji="1" lang="ja-JP" altLang="en-US"/>
        </a:p>
      </dgm:t>
    </dgm:pt>
    <dgm:pt modelId="{DDFAF2C2-7E2F-4482-A4C2-A9CC7D224419}" type="pres">
      <dgm:prSet presAssocID="{1502D112-38CC-441F-83C7-4BE9E288E943}" presName="level3hierChild" presStyleCnt="0"/>
      <dgm:spPr/>
    </dgm:pt>
    <dgm:pt modelId="{919BCCEA-769D-4E19-AB83-C1D29ED9F072}" type="pres">
      <dgm:prSet presAssocID="{EAEBB7F1-3CC6-4EA2-A1D3-F609884D1F4E}" presName="conn2-1" presStyleLbl="parChTrans1D4" presStyleIdx="5" presStyleCnt="19"/>
      <dgm:spPr/>
      <dgm:t>
        <a:bodyPr/>
        <a:lstStyle/>
        <a:p>
          <a:endParaRPr kumimoji="1" lang="ja-JP" altLang="en-US"/>
        </a:p>
      </dgm:t>
    </dgm:pt>
    <dgm:pt modelId="{8929B88C-72AD-4171-AACE-DBC3E0B293C8}" type="pres">
      <dgm:prSet presAssocID="{EAEBB7F1-3CC6-4EA2-A1D3-F609884D1F4E}" presName="connTx" presStyleLbl="parChTrans1D4" presStyleIdx="5" presStyleCnt="19"/>
      <dgm:spPr/>
      <dgm:t>
        <a:bodyPr/>
        <a:lstStyle/>
        <a:p>
          <a:endParaRPr kumimoji="1" lang="ja-JP" altLang="en-US"/>
        </a:p>
      </dgm:t>
    </dgm:pt>
    <dgm:pt modelId="{7854BCAF-E154-4150-82E0-FBEB1F3B3419}" type="pres">
      <dgm:prSet presAssocID="{7124CAA8-B467-4CB8-A533-B03B7C731786}" presName="root2" presStyleCnt="0"/>
      <dgm:spPr/>
    </dgm:pt>
    <dgm:pt modelId="{6B22B3BA-1D36-40FC-A768-8EDA7EB27FA9}" type="pres">
      <dgm:prSet presAssocID="{7124CAA8-B467-4CB8-A533-B03B7C731786}" presName="LevelTwoTextNode" presStyleLbl="node4" presStyleIdx="5" presStyleCnt="19" custScaleX="259374" custScaleY="345226" custLinFactNeighborX="-26093">
        <dgm:presLayoutVars>
          <dgm:chPref val="3"/>
        </dgm:presLayoutVars>
      </dgm:prSet>
      <dgm:spPr/>
      <dgm:t>
        <a:bodyPr/>
        <a:lstStyle/>
        <a:p>
          <a:endParaRPr kumimoji="1" lang="ja-JP" altLang="en-US"/>
        </a:p>
      </dgm:t>
    </dgm:pt>
    <dgm:pt modelId="{73CDB3F2-A010-47A8-A45C-05931CC98D18}" type="pres">
      <dgm:prSet presAssocID="{7124CAA8-B467-4CB8-A533-B03B7C731786}" presName="level3hierChild" presStyleCnt="0"/>
      <dgm:spPr/>
    </dgm:pt>
    <dgm:pt modelId="{7B3640B3-5CA7-4B9A-9344-B88FD119DA3E}" type="pres">
      <dgm:prSet presAssocID="{F86ACDB9-C21F-4131-A959-4680A249E9A6}" presName="conn2-1" presStyleLbl="parChTrans1D4" presStyleIdx="6" presStyleCnt="19"/>
      <dgm:spPr/>
      <dgm:t>
        <a:bodyPr/>
        <a:lstStyle/>
        <a:p>
          <a:endParaRPr kumimoji="1" lang="ja-JP" altLang="en-US"/>
        </a:p>
      </dgm:t>
    </dgm:pt>
    <dgm:pt modelId="{8A62B838-0B2F-46C3-8561-D25A97BA196D}" type="pres">
      <dgm:prSet presAssocID="{F86ACDB9-C21F-4131-A959-4680A249E9A6}" presName="connTx" presStyleLbl="parChTrans1D4" presStyleIdx="6" presStyleCnt="19"/>
      <dgm:spPr/>
      <dgm:t>
        <a:bodyPr/>
        <a:lstStyle/>
        <a:p>
          <a:endParaRPr kumimoji="1" lang="ja-JP" altLang="en-US"/>
        </a:p>
      </dgm:t>
    </dgm:pt>
    <dgm:pt modelId="{09BBE98F-FDC3-45AB-8781-67AB5A9B1696}" type="pres">
      <dgm:prSet presAssocID="{2806A919-92EA-4724-86C9-5871869A694C}" presName="root2" presStyleCnt="0"/>
      <dgm:spPr/>
    </dgm:pt>
    <dgm:pt modelId="{9C40AC83-F8BC-4A51-91BC-07319702B82F}" type="pres">
      <dgm:prSet presAssocID="{2806A919-92EA-4724-86C9-5871869A694C}" presName="LevelTwoTextNode" presStyleLbl="node4" presStyleIdx="6" presStyleCnt="19" custScaleX="235795" custScaleY="214359" custLinFactNeighborY="53723">
        <dgm:presLayoutVars>
          <dgm:chPref val="3"/>
        </dgm:presLayoutVars>
      </dgm:prSet>
      <dgm:spPr/>
      <dgm:t>
        <a:bodyPr/>
        <a:lstStyle/>
        <a:p>
          <a:endParaRPr kumimoji="1" lang="ja-JP" altLang="en-US"/>
        </a:p>
      </dgm:t>
    </dgm:pt>
    <dgm:pt modelId="{C11011A4-2293-4847-92A6-FA8F7C34554C}" type="pres">
      <dgm:prSet presAssocID="{2806A919-92EA-4724-86C9-5871869A694C}" presName="level3hierChild" presStyleCnt="0"/>
      <dgm:spPr/>
    </dgm:pt>
    <dgm:pt modelId="{E260C39C-8B43-4DEC-8231-8AD062184D1B}" type="pres">
      <dgm:prSet presAssocID="{0D1E89BF-A774-49B4-8E50-34F384A7A250}" presName="conn2-1" presStyleLbl="parChTrans1D4" presStyleIdx="7" presStyleCnt="19"/>
      <dgm:spPr/>
      <dgm:t>
        <a:bodyPr/>
        <a:lstStyle/>
        <a:p>
          <a:endParaRPr kumimoji="1" lang="ja-JP" altLang="en-US"/>
        </a:p>
      </dgm:t>
    </dgm:pt>
    <dgm:pt modelId="{75580D51-F472-4CE0-B1B1-3FF412F464E3}" type="pres">
      <dgm:prSet presAssocID="{0D1E89BF-A774-49B4-8E50-34F384A7A250}" presName="connTx" presStyleLbl="parChTrans1D4" presStyleIdx="7" presStyleCnt="19"/>
      <dgm:spPr/>
      <dgm:t>
        <a:bodyPr/>
        <a:lstStyle/>
        <a:p>
          <a:endParaRPr kumimoji="1" lang="ja-JP" altLang="en-US"/>
        </a:p>
      </dgm:t>
    </dgm:pt>
    <dgm:pt modelId="{2EFEF8E0-884E-4F9B-AE84-C2DA0EAFABA1}" type="pres">
      <dgm:prSet presAssocID="{67270DA2-94C4-49EB-96A2-7E7D5586994B}" presName="root2" presStyleCnt="0"/>
      <dgm:spPr/>
    </dgm:pt>
    <dgm:pt modelId="{4D939B63-D97F-480A-84B9-A7512A142C73}" type="pres">
      <dgm:prSet presAssocID="{67270DA2-94C4-49EB-96A2-7E7D5586994B}" presName="LevelTwoTextNode" presStyleLbl="node4" presStyleIdx="7" presStyleCnt="19" custScaleX="261475" custScaleY="196539" custLinFactNeighborX="21106" custLinFactNeighborY="53723">
        <dgm:presLayoutVars>
          <dgm:chPref val="3"/>
        </dgm:presLayoutVars>
      </dgm:prSet>
      <dgm:spPr/>
      <dgm:t>
        <a:bodyPr/>
        <a:lstStyle/>
        <a:p>
          <a:endParaRPr kumimoji="1" lang="ja-JP" altLang="en-US"/>
        </a:p>
      </dgm:t>
    </dgm:pt>
    <dgm:pt modelId="{6FD00ED6-6B12-4650-8C29-FA04631BA3A0}" type="pres">
      <dgm:prSet presAssocID="{67270DA2-94C4-49EB-96A2-7E7D5586994B}" presName="level3hierChild" presStyleCnt="0"/>
      <dgm:spPr/>
    </dgm:pt>
    <dgm:pt modelId="{EE54BCC7-0FEA-447B-B8D8-830BA501F62D}" type="pres">
      <dgm:prSet presAssocID="{73B1A9DE-F2C8-41DE-908D-A3A6A32F515E}" presName="conn2-1" presStyleLbl="parChTrans1D4" presStyleIdx="8" presStyleCnt="19"/>
      <dgm:spPr/>
      <dgm:t>
        <a:bodyPr/>
        <a:lstStyle/>
        <a:p>
          <a:endParaRPr kumimoji="1" lang="ja-JP" altLang="en-US"/>
        </a:p>
      </dgm:t>
    </dgm:pt>
    <dgm:pt modelId="{515B2370-AAE5-4351-97E6-1DCFD6AB51AE}" type="pres">
      <dgm:prSet presAssocID="{73B1A9DE-F2C8-41DE-908D-A3A6A32F515E}" presName="connTx" presStyleLbl="parChTrans1D4" presStyleIdx="8" presStyleCnt="19"/>
      <dgm:spPr/>
      <dgm:t>
        <a:bodyPr/>
        <a:lstStyle/>
        <a:p>
          <a:endParaRPr kumimoji="1" lang="ja-JP" altLang="en-US"/>
        </a:p>
      </dgm:t>
    </dgm:pt>
    <dgm:pt modelId="{A7C20BED-96A8-4119-B9EB-61F4236036E2}" type="pres">
      <dgm:prSet presAssocID="{8B323FBE-A83E-4C33-8187-4D7DBBA489D7}" presName="root2" presStyleCnt="0"/>
      <dgm:spPr/>
    </dgm:pt>
    <dgm:pt modelId="{663F87A2-51F9-40B8-AE59-A16EB6FA8DBB}" type="pres">
      <dgm:prSet presAssocID="{8B323FBE-A83E-4C33-8187-4D7DBBA489D7}" presName="LevelTwoTextNode" presStyleLbl="node4" presStyleIdx="8" presStyleCnt="19" custScaleX="235795" custScaleY="214359">
        <dgm:presLayoutVars>
          <dgm:chPref val="3"/>
        </dgm:presLayoutVars>
      </dgm:prSet>
      <dgm:spPr/>
      <dgm:t>
        <a:bodyPr/>
        <a:lstStyle/>
        <a:p>
          <a:endParaRPr kumimoji="1" lang="ja-JP" altLang="en-US"/>
        </a:p>
      </dgm:t>
    </dgm:pt>
    <dgm:pt modelId="{B809647C-61E5-4D61-B437-03BDF751CC69}" type="pres">
      <dgm:prSet presAssocID="{8B323FBE-A83E-4C33-8187-4D7DBBA489D7}" presName="level3hierChild" presStyleCnt="0"/>
      <dgm:spPr/>
    </dgm:pt>
    <dgm:pt modelId="{09DC6C0A-8376-40AC-8D7C-A1BC9FCEB28D}" type="pres">
      <dgm:prSet presAssocID="{7B33AE3F-6DA6-4CB1-A5F2-F5E263A85B21}" presName="conn2-1" presStyleLbl="parChTrans1D4" presStyleIdx="9" presStyleCnt="19"/>
      <dgm:spPr/>
      <dgm:t>
        <a:bodyPr/>
        <a:lstStyle/>
        <a:p>
          <a:endParaRPr kumimoji="1" lang="ja-JP" altLang="en-US"/>
        </a:p>
      </dgm:t>
    </dgm:pt>
    <dgm:pt modelId="{1B23B995-0DFB-4ED7-948C-CED824CBBA58}" type="pres">
      <dgm:prSet presAssocID="{7B33AE3F-6DA6-4CB1-A5F2-F5E263A85B21}" presName="connTx" presStyleLbl="parChTrans1D4" presStyleIdx="9" presStyleCnt="19"/>
      <dgm:spPr/>
      <dgm:t>
        <a:bodyPr/>
        <a:lstStyle/>
        <a:p>
          <a:endParaRPr kumimoji="1" lang="ja-JP" altLang="en-US"/>
        </a:p>
      </dgm:t>
    </dgm:pt>
    <dgm:pt modelId="{52916590-8B93-414B-80BE-AE83D7F3EDA9}" type="pres">
      <dgm:prSet presAssocID="{F176FF33-0781-429A-B6A9-F827F8F61492}" presName="root2" presStyleCnt="0"/>
      <dgm:spPr/>
    </dgm:pt>
    <dgm:pt modelId="{F710EE91-0C42-4A28-B6C2-52B6D64CA184}" type="pres">
      <dgm:prSet presAssocID="{F176FF33-0781-429A-B6A9-F827F8F61492}" presName="LevelTwoTextNode" presStyleLbl="node4" presStyleIdx="9" presStyleCnt="19" custScaleX="245751" custScaleY="245804" custLinFactNeighborX="21106">
        <dgm:presLayoutVars>
          <dgm:chPref val="3"/>
        </dgm:presLayoutVars>
      </dgm:prSet>
      <dgm:spPr/>
      <dgm:t>
        <a:bodyPr/>
        <a:lstStyle/>
        <a:p>
          <a:endParaRPr kumimoji="1" lang="ja-JP" altLang="en-US"/>
        </a:p>
      </dgm:t>
    </dgm:pt>
    <dgm:pt modelId="{3A07C0C4-4B57-4BE3-94A5-47C79C1F6244}" type="pres">
      <dgm:prSet presAssocID="{F176FF33-0781-429A-B6A9-F827F8F61492}" presName="level3hierChild" presStyleCnt="0"/>
      <dgm:spPr/>
    </dgm:pt>
    <dgm:pt modelId="{3D7BDC43-5735-4432-B612-043E8D88268C}" type="pres">
      <dgm:prSet presAssocID="{105059E1-D3CE-44F7-B4A5-6FD304D3CE92}" presName="conn2-1" presStyleLbl="parChTrans1D4" presStyleIdx="10" presStyleCnt="19"/>
      <dgm:spPr/>
      <dgm:t>
        <a:bodyPr/>
        <a:lstStyle/>
        <a:p>
          <a:endParaRPr kumimoji="1" lang="ja-JP" altLang="en-US"/>
        </a:p>
      </dgm:t>
    </dgm:pt>
    <dgm:pt modelId="{C206BE2D-7B1D-409A-8C46-DD2143FE3355}" type="pres">
      <dgm:prSet presAssocID="{105059E1-D3CE-44F7-B4A5-6FD304D3CE92}" presName="connTx" presStyleLbl="parChTrans1D4" presStyleIdx="10" presStyleCnt="19"/>
      <dgm:spPr/>
      <dgm:t>
        <a:bodyPr/>
        <a:lstStyle/>
        <a:p>
          <a:endParaRPr kumimoji="1" lang="ja-JP" altLang="en-US"/>
        </a:p>
      </dgm:t>
    </dgm:pt>
    <dgm:pt modelId="{3450B0D1-7B13-41C9-A581-18EDA3FAFF72}" type="pres">
      <dgm:prSet presAssocID="{D469C2DC-70D4-452C-802D-BBDFA654F4BC}" presName="root2" presStyleCnt="0"/>
      <dgm:spPr/>
    </dgm:pt>
    <dgm:pt modelId="{8B287A89-5E1D-4B20-9A20-01D06AE49393}" type="pres">
      <dgm:prSet presAssocID="{D469C2DC-70D4-452C-802D-BBDFA654F4BC}" presName="LevelTwoTextNode" presStyleLbl="node4" presStyleIdx="10" presStyleCnt="19" custScaleX="316885" custScaleY="259374" custLinFactNeighborX="48914" custLinFactNeighborY="-20691">
        <dgm:presLayoutVars>
          <dgm:chPref val="3"/>
        </dgm:presLayoutVars>
      </dgm:prSet>
      <dgm:spPr/>
      <dgm:t>
        <a:bodyPr/>
        <a:lstStyle/>
        <a:p>
          <a:endParaRPr kumimoji="1" lang="ja-JP" altLang="en-US"/>
        </a:p>
      </dgm:t>
    </dgm:pt>
    <dgm:pt modelId="{D91F384C-4273-489E-BD4B-8BF52BABE60D}" type="pres">
      <dgm:prSet presAssocID="{D469C2DC-70D4-452C-802D-BBDFA654F4BC}" presName="level3hierChild" presStyleCnt="0"/>
      <dgm:spPr/>
    </dgm:pt>
    <dgm:pt modelId="{7077E788-64C5-4FB9-958A-20426883D9A2}" type="pres">
      <dgm:prSet presAssocID="{4D3D7229-665C-4302-979D-FA58B1561838}" presName="conn2-1" presStyleLbl="parChTrans1D4" presStyleIdx="11" presStyleCnt="19"/>
      <dgm:spPr/>
      <dgm:t>
        <a:bodyPr/>
        <a:lstStyle/>
        <a:p>
          <a:endParaRPr kumimoji="1" lang="ja-JP" altLang="en-US"/>
        </a:p>
      </dgm:t>
    </dgm:pt>
    <dgm:pt modelId="{BB0EAC71-DE2B-473A-89FB-D2CC0700EEF0}" type="pres">
      <dgm:prSet presAssocID="{4D3D7229-665C-4302-979D-FA58B1561838}" presName="connTx" presStyleLbl="parChTrans1D4" presStyleIdx="11" presStyleCnt="19"/>
      <dgm:spPr/>
      <dgm:t>
        <a:bodyPr/>
        <a:lstStyle/>
        <a:p>
          <a:endParaRPr kumimoji="1" lang="ja-JP" altLang="en-US"/>
        </a:p>
      </dgm:t>
    </dgm:pt>
    <dgm:pt modelId="{1AB5647C-93F4-4DEE-A580-65B566D48215}" type="pres">
      <dgm:prSet presAssocID="{0B28712D-AE84-421A-8E31-74D986850F0D}" presName="root2" presStyleCnt="0"/>
      <dgm:spPr/>
    </dgm:pt>
    <dgm:pt modelId="{48936951-936B-4F9B-B48A-1D95C907ECD6}" type="pres">
      <dgm:prSet presAssocID="{0B28712D-AE84-421A-8E31-74D986850F0D}" presName="LevelTwoTextNode" presStyleLbl="node4" presStyleIdx="11" presStyleCnt="19" custScaleX="316885" custScaleY="259374" custLinFactNeighborX="48914" custLinFactNeighborY="26311">
        <dgm:presLayoutVars>
          <dgm:chPref val="3"/>
        </dgm:presLayoutVars>
      </dgm:prSet>
      <dgm:spPr/>
      <dgm:t>
        <a:bodyPr/>
        <a:lstStyle/>
        <a:p>
          <a:endParaRPr kumimoji="1" lang="ja-JP" altLang="en-US"/>
        </a:p>
      </dgm:t>
    </dgm:pt>
    <dgm:pt modelId="{D1D32C53-8496-4351-A70E-2F8A07695DDE}" type="pres">
      <dgm:prSet presAssocID="{0B28712D-AE84-421A-8E31-74D986850F0D}" presName="level3hierChild" presStyleCnt="0"/>
      <dgm:spPr/>
    </dgm:pt>
    <dgm:pt modelId="{09059EC4-6B47-40FD-8ECC-272204DC1224}" type="pres">
      <dgm:prSet presAssocID="{4C5C4BD9-0A11-442B-BD66-8C2C7058F60C}" presName="conn2-1" presStyleLbl="parChTrans1D4" presStyleIdx="12" presStyleCnt="19"/>
      <dgm:spPr/>
      <dgm:t>
        <a:bodyPr/>
        <a:lstStyle/>
        <a:p>
          <a:endParaRPr kumimoji="1" lang="ja-JP" altLang="en-US"/>
        </a:p>
      </dgm:t>
    </dgm:pt>
    <dgm:pt modelId="{0BF535A6-02C2-407F-8F87-0582CF07337B}" type="pres">
      <dgm:prSet presAssocID="{4C5C4BD9-0A11-442B-BD66-8C2C7058F60C}" presName="connTx" presStyleLbl="parChTrans1D4" presStyleIdx="12" presStyleCnt="19"/>
      <dgm:spPr/>
      <dgm:t>
        <a:bodyPr/>
        <a:lstStyle/>
        <a:p>
          <a:endParaRPr kumimoji="1" lang="ja-JP" altLang="en-US"/>
        </a:p>
      </dgm:t>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4" presStyleIdx="12" presStyleCnt="19" custScaleX="259374" custScaleY="345226" custLinFactNeighborX="-26093" custLinFactNeighborY="35172">
        <dgm:presLayoutVars>
          <dgm:chPref val="3"/>
        </dgm:presLayoutVars>
      </dgm:prSet>
      <dgm:spPr/>
      <dgm:t>
        <a:bodyPr/>
        <a:lstStyle/>
        <a:p>
          <a:endParaRPr kumimoji="1" lang="ja-JP" altLang="en-US"/>
        </a:p>
      </dgm:t>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13" presStyleCnt="19"/>
      <dgm:spPr/>
      <dgm:t>
        <a:bodyPr/>
        <a:lstStyle/>
        <a:p>
          <a:endParaRPr kumimoji="1" lang="ja-JP" altLang="en-US"/>
        </a:p>
      </dgm:t>
    </dgm:pt>
    <dgm:pt modelId="{67AB8F4A-3F5A-4EC2-8DDD-37880A4A0A0B}" type="pres">
      <dgm:prSet presAssocID="{4BB687CA-B27E-48DA-94B3-C43D7E639B16}" presName="connTx" presStyleLbl="parChTrans1D4" presStyleIdx="13" presStyleCnt="19"/>
      <dgm:spPr/>
      <dgm:t>
        <a:bodyPr/>
        <a:lstStyle/>
        <a:p>
          <a:endParaRPr kumimoji="1" lang="ja-JP" altLang="en-US"/>
        </a:p>
      </dgm:t>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13" presStyleCnt="19" custScaleX="254543" custScaleY="131411" custLinFactX="100000" custLinFactNeighborX="184281" custLinFactNeighborY="34293">
        <dgm:presLayoutVars>
          <dgm:chPref val="3"/>
        </dgm:presLayoutVars>
      </dgm:prSet>
      <dgm:spPr/>
      <dgm:t>
        <a:bodyPr/>
        <a:lstStyle/>
        <a:p>
          <a:endParaRPr kumimoji="1" lang="ja-JP" altLang="en-US"/>
        </a:p>
      </dgm:t>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3" presStyleIdx="1" presStyleCnt="2"/>
      <dgm:spPr/>
      <dgm:t>
        <a:bodyPr/>
        <a:lstStyle/>
        <a:p>
          <a:endParaRPr kumimoji="1" lang="ja-JP" altLang="en-US"/>
        </a:p>
      </dgm:t>
    </dgm:pt>
    <dgm:pt modelId="{FD7DE017-788D-4742-958C-60E7F2882A56}" type="pres">
      <dgm:prSet presAssocID="{C9BA4711-0C64-4CFE-9BD3-C46DCE131532}" presName="connTx" presStyleLbl="parChTrans1D3" presStyleIdx="1" presStyleCnt="2"/>
      <dgm:spPr/>
      <dgm:t>
        <a:bodyPr/>
        <a:lstStyle/>
        <a:p>
          <a:endParaRPr kumimoji="1" lang="ja-JP" altLang="en-US"/>
        </a:p>
      </dgm:t>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77156" custScaleY="814026" custLinFactNeighborX="-36610">
        <dgm:presLayoutVars>
          <dgm:chPref val="3"/>
        </dgm:presLayoutVars>
      </dgm:prSet>
      <dgm:spPr/>
      <dgm:t>
        <a:bodyPr/>
        <a:lstStyle/>
        <a:p>
          <a:endParaRPr kumimoji="1" lang="ja-JP" altLang="en-US"/>
        </a:p>
      </dgm:t>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14" presStyleCnt="19"/>
      <dgm:spPr/>
      <dgm:t>
        <a:bodyPr/>
        <a:lstStyle/>
        <a:p>
          <a:endParaRPr kumimoji="1" lang="ja-JP" altLang="en-US"/>
        </a:p>
      </dgm:t>
    </dgm:pt>
    <dgm:pt modelId="{31B9C76B-97C4-46D3-ACBC-84C0EA91A71B}" type="pres">
      <dgm:prSet presAssocID="{CFA8ACB5-4F83-437D-8FE7-BC75F9F26511}" presName="connTx" presStyleLbl="parChTrans1D4" presStyleIdx="14" presStyleCnt="19"/>
      <dgm:spPr/>
      <dgm:t>
        <a:bodyPr/>
        <a:lstStyle/>
        <a:p>
          <a:endParaRPr kumimoji="1" lang="ja-JP" altLang="en-US"/>
        </a:p>
      </dgm:t>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14" presStyleCnt="19" custScaleX="259374" custScaleY="417724" custLinFactNeighborX="-26093">
        <dgm:presLayoutVars>
          <dgm:chPref val="3"/>
        </dgm:presLayoutVars>
      </dgm:prSet>
      <dgm:spPr/>
      <dgm:t>
        <a:bodyPr/>
        <a:lstStyle/>
        <a:p>
          <a:endParaRPr kumimoji="1" lang="ja-JP" altLang="en-US"/>
        </a:p>
      </dgm:t>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15" presStyleCnt="19"/>
      <dgm:spPr/>
      <dgm:t>
        <a:bodyPr/>
        <a:lstStyle/>
        <a:p>
          <a:endParaRPr kumimoji="1" lang="ja-JP" altLang="en-US"/>
        </a:p>
      </dgm:t>
    </dgm:pt>
    <dgm:pt modelId="{E354593A-036A-4314-A7AB-C2E83C91FE0C}" type="pres">
      <dgm:prSet presAssocID="{32A403A9-740F-42E6-AC8D-A50AF139119E}" presName="connTx" presStyleLbl="parChTrans1D4" presStyleIdx="15" presStyleCnt="19"/>
      <dgm:spPr/>
      <dgm:t>
        <a:bodyPr/>
        <a:lstStyle/>
        <a:p>
          <a:endParaRPr kumimoji="1" lang="ja-JP" altLang="en-US"/>
        </a:p>
      </dgm:t>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15" presStyleCnt="19" custScaleX="235795" custScaleY="345226">
        <dgm:presLayoutVars>
          <dgm:chPref val="3"/>
        </dgm:presLayoutVars>
      </dgm:prSet>
      <dgm:spPr/>
      <dgm:t>
        <a:bodyPr/>
        <a:lstStyle/>
        <a:p>
          <a:endParaRPr kumimoji="1" lang="ja-JP" altLang="en-US"/>
        </a:p>
      </dgm:t>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16" presStyleCnt="19"/>
      <dgm:spPr/>
      <dgm:t>
        <a:bodyPr/>
        <a:lstStyle/>
        <a:p>
          <a:endParaRPr kumimoji="1" lang="ja-JP" altLang="en-US"/>
        </a:p>
      </dgm:t>
    </dgm:pt>
    <dgm:pt modelId="{B013FBD8-16A5-4303-83C5-F0C88BC8FDE8}" type="pres">
      <dgm:prSet presAssocID="{A58F7FB2-8B3B-4811-A898-2BE911AEA5F6}" presName="connTx" presStyleLbl="parChTrans1D4" presStyleIdx="16" presStyleCnt="19"/>
      <dgm:spPr/>
      <dgm:t>
        <a:bodyPr/>
        <a:lstStyle/>
        <a:p>
          <a:endParaRPr kumimoji="1" lang="ja-JP" altLang="en-US"/>
        </a:p>
      </dgm:t>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16" presStyleCnt="19" custScaleX="288827" custScaleY="327164" custLinFactNeighborX="21106">
        <dgm:presLayoutVars>
          <dgm:chPref val="3"/>
        </dgm:presLayoutVars>
      </dgm:prSet>
      <dgm:spPr/>
      <dgm:t>
        <a:bodyPr/>
        <a:lstStyle/>
        <a:p>
          <a:endParaRPr kumimoji="1" lang="ja-JP" altLang="en-US"/>
        </a:p>
      </dgm:t>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7" presStyleCnt="19"/>
      <dgm:spPr/>
      <dgm:t>
        <a:bodyPr/>
        <a:lstStyle/>
        <a:p>
          <a:endParaRPr kumimoji="1" lang="ja-JP" altLang="en-US"/>
        </a:p>
      </dgm:t>
    </dgm:pt>
    <dgm:pt modelId="{256B54D3-5B64-4A8A-BC67-9BD27FACC79A}" type="pres">
      <dgm:prSet presAssocID="{63E36670-9002-4962-B301-4AA5CB343F06}" presName="connTx" presStyleLbl="parChTrans1D4" presStyleIdx="17" presStyleCnt="19"/>
      <dgm:spPr/>
      <dgm:t>
        <a:bodyPr/>
        <a:lstStyle/>
        <a:p>
          <a:endParaRPr kumimoji="1" lang="ja-JP" altLang="en-US"/>
        </a:p>
      </dgm:t>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7" presStyleCnt="19" custScaleX="235795" custScaleY="345226">
        <dgm:presLayoutVars>
          <dgm:chPref val="3"/>
        </dgm:presLayoutVars>
      </dgm:prSet>
      <dgm:spPr/>
      <dgm:t>
        <a:bodyPr/>
        <a:lstStyle/>
        <a:p>
          <a:endParaRPr kumimoji="1" lang="ja-JP" altLang="en-US"/>
        </a:p>
      </dgm:t>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8" presStyleCnt="19"/>
      <dgm:spPr/>
      <dgm:t>
        <a:bodyPr/>
        <a:lstStyle/>
        <a:p>
          <a:endParaRPr kumimoji="1" lang="ja-JP" altLang="en-US"/>
        </a:p>
      </dgm:t>
    </dgm:pt>
    <dgm:pt modelId="{BE995449-D8AF-4A04-9FFF-6B93CCFE37E4}" type="pres">
      <dgm:prSet presAssocID="{FEC4C7DB-567E-4C5B-B650-CF9FA743E67A}" presName="connTx" presStyleLbl="parChTrans1D4" presStyleIdx="18" presStyleCnt="19"/>
      <dgm:spPr/>
      <dgm:t>
        <a:bodyPr/>
        <a:lstStyle/>
        <a:p>
          <a:endParaRPr kumimoji="1" lang="ja-JP" altLang="en-US"/>
        </a:p>
      </dgm:t>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8" presStyleCnt="19" custScaleX="288827" custScaleY="327164" custLinFactNeighborX="21106">
        <dgm:presLayoutVars>
          <dgm:chPref val="3"/>
        </dgm:presLayoutVars>
      </dgm:prSet>
      <dgm:spPr/>
      <dgm:t>
        <a:bodyPr/>
        <a:lstStyle/>
        <a:p>
          <a:endParaRPr kumimoji="1" lang="ja-JP" altLang="en-US"/>
        </a:p>
      </dgm:t>
    </dgm:pt>
    <dgm:pt modelId="{2C608BAA-50BB-4CE4-8F12-01BED02BA8A0}" type="pres">
      <dgm:prSet presAssocID="{3C5DDC8D-E058-4F28-98AC-3853832DC935}" presName="level3hierChild" presStyleCnt="0"/>
      <dgm:spPr/>
    </dgm:pt>
  </dgm:ptLst>
  <dgm:cxnLst>
    <dgm:cxn modelId="{E6B7C33C-6555-40D3-AFE9-F0B0F6FCF5B3}" type="presOf" srcId="{AD67A360-45F1-4FDC-B929-59EECE961F5F}" destId="{4B089D8E-06B3-4BED-9437-74928CD1F512}" srcOrd="0" destOrd="0" presId="urn:microsoft.com/office/officeart/2005/8/layout/hierarchy2"/>
    <dgm:cxn modelId="{D5305A0B-F12E-4067-9D09-5925D390C8A2}" type="presOf" srcId="{FEC4C7DB-567E-4C5B-B650-CF9FA743E67A}" destId="{C54D7F30-33FA-4ACC-AA64-EEB6D85B3047}" srcOrd="0" destOrd="0" presId="urn:microsoft.com/office/officeart/2005/8/layout/hierarchy2"/>
    <dgm:cxn modelId="{AB8A9BC7-18B5-4645-8B93-71BC61D8E0DA}" type="presOf" srcId="{C9BA4711-0C64-4CFE-9BD3-C46DCE131532}" destId="{FD7DE017-788D-4742-958C-60E7F2882A56}" srcOrd="1" destOrd="0" presId="urn:microsoft.com/office/officeart/2005/8/layout/hierarchy2"/>
    <dgm:cxn modelId="{7B346D85-BBFD-4021-BECB-E280AE913AC6}" type="presOf" srcId="{0D1E89BF-A774-49B4-8E50-34F384A7A250}" destId="{75580D51-F472-4CE0-B1B1-3FF412F464E3}" srcOrd="1"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4233707C-FBCF-4FD0-BECD-3718662B525D}" srcId="{E1F0480C-9E94-4767-BF78-CB6C0CB858ED}" destId="{1EB7D170-9834-4BE4-8BC3-717F8424F7F6}" srcOrd="1" destOrd="0" parTransId="{63E36670-9002-4962-B301-4AA5CB343F06}" sibTransId="{31BCAD50-AF87-4844-B87A-A63013C9853A}"/>
    <dgm:cxn modelId="{6BB0C2B6-E25C-4741-ACB3-E1F57706CC30}" type="presOf" srcId="{A2BE39A0-7192-4E48-8883-7FD49BD2F3BB}" destId="{EBB301C3-7B16-4F27-B542-EB6C26F07ACD}" srcOrd="0" destOrd="0" presId="urn:microsoft.com/office/officeart/2005/8/layout/hierarchy2"/>
    <dgm:cxn modelId="{BEB70672-D0E3-431D-8002-8D177150697B}" type="presOf" srcId="{FEC4C7DB-567E-4C5B-B650-CF9FA743E67A}" destId="{BE995449-D8AF-4A04-9FFF-6B93CCFE37E4}" srcOrd="1"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8BD8DE3F-7470-4854-A8B2-1B03DCA059CE}" srcId="{F70DBE6E-8464-4AEC-AC91-3BE7FFA40C04}" destId="{7124CAA8-B467-4CB8-A533-B03B7C731786}" srcOrd="1" destOrd="0" parTransId="{EAEBB7F1-3CC6-4EA2-A1D3-F609884D1F4E}" sibTransId="{23F67169-D4B7-4754-8F4A-2C49245D2EDF}"/>
    <dgm:cxn modelId="{D9643124-9130-4A68-9325-38ED7726683B}" type="presOf" srcId="{63E36670-9002-4962-B301-4AA5CB343F06}" destId="{256B54D3-5B64-4A8A-BC67-9BD27FACC79A}" srcOrd="1" destOrd="0" presId="urn:microsoft.com/office/officeart/2005/8/layout/hierarchy2"/>
    <dgm:cxn modelId="{671BE930-9774-4FA9-9CDF-4DF722C57A0F}" type="presOf" srcId="{65BC9448-0ED2-4C31-9306-02B463396E6B}" destId="{1F9A1623-AAAD-4FE7-A6A3-65331B51C41A}" srcOrd="0" destOrd="0" presId="urn:microsoft.com/office/officeart/2005/8/layout/hierarchy2"/>
    <dgm:cxn modelId="{6F0E86AB-0BDA-4574-8B89-FDC8C5B5B78B}" type="presOf" srcId="{D01386EC-84FB-475D-B0E1-D2E020AD1D84}" destId="{F5D1FA86-9399-4416-8C14-E909433BD9D7}"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FA61E90D-CB21-4D43-968B-A382445DA390}" type="presOf" srcId="{3C827A0C-CBEC-484A-88E6-DFF6A21400F7}" destId="{59CBD170-F7D3-47AE-BDA9-CC64183D7FF9}" srcOrd="0" destOrd="0" presId="urn:microsoft.com/office/officeart/2005/8/layout/hierarchy2"/>
    <dgm:cxn modelId="{60AB7C8D-FE1C-45B9-ADA1-86B391020049}" type="presOf" srcId="{4C5C4BD9-0A11-442B-BD66-8C2C7058F60C}" destId="{0BF535A6-02C2-407F-8F87-0582CF07337B}" srcOrd="1" destOrd="0" presId="urn:microsoft.com/office/officeart/2005/8/layout/hierarchy2"/>
    <dgm:cxn modelId="{7690EBB4-2FC6-4C08-8B1E-532E9B0F4151}" srcId="{7124CAA8-B467-4CB8-A533-B03B7C731786}" destId="{2806A919-92EA-4724-86C9-5871869A694C}" srcOrd="0" destOrd="0" parTransId="{F86ACDB9-C21F-4131-A959-4680A249E9A6}" sibTransId="{30E425DD-16DA-470D-A726-C144DC19863F}"/>
    <dgm:cxn modelId="{3BCBCEDC-9F83-4635-B994-E594BC2424AA}" type="presOf" srcId="{1502D112-38CC-441F-83C7-4BE9E288E943}" destId="{74155F7D-762D-4D7F-AE46-2477B60F22E2}" srcOrd="0" destOrd="0" presId="urn:microsoft.com/office/officeart/2005/8/layout/hierarchy2"/>
    <dgm:cxn modelId="{CC3BB09D-367C-487B-B325-A7034F459FA9}" type="presOf" srcId="{75060814-7878-4CFA-9DDD-3DE6874A1668}" destId="{291C6E98-CA44-4790-96C4-F1A000215404}" srcOrd="1"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20FA9F6F-7105-42E1-94C2-04F1F6BEE9C2}" type="presOf" srcId="{C9BA4711-0C64-4CFE-9BD3-C46DCE131532}" destId="{18FDC62E-D414-4306-B078-D3A9608544F4}" srcOrd="0" destOrd="0" presId="urn:microsoft.com/office/officeart/2005/8/layout/hierarchy2"/>
    <dgm:cxn modelId="{30DDEEBA-129A-4EE9-AF0B-CB79EE08108B}" type="presOf" srcId="{63E36670-9002-4962-B301-4AA5CB343F06}" destId="{BC66EC46-8719-41D3-A63C-131B366B2649}" srcOrd="0" destOrd="0" presId="urn:microsoft.com/office/officeart/2005/8/layout/hierarchy2"/>
    <dgm:cxn modelId="{86D18913-A9A3-48B7-8238-A89064E2A1B1}" type="presOf" srcId="{E1F0480C-9E94-4767-BF78-CB6C0CB858ED}" destId="{958C67AF-7864-4EC7-8D67-B11262951D87}" srcOrd="0" destOrd="0" presId="urn:microsoft.com/office/officeart/2005/8/layout/hierarchy2"/>
    <dgm:cxn modelId="{F3264C5D-7750-4236-ACFF-2D112C8B78BB}" type="presOf" srcId="{F86ACDB9-C21F-4131-A959-4680A249E9A6}" destId="{7B3640B3-5CA7-4B9A-9344-B88FD119DA3E}" srcOrd="0" destOrd="0" presId="urn:microsoft.com/office/officeart/2005/8/layout/hierarchy2"/>
    <dgm:cxn modelId="{D7E745A0-0AF3-478D-B9B2-CAB08A93B559}" type="presOf" srcId="{105059E1-D3CE-44F7-B4A5-6FD304D3CE92}" destId="{C206BE2D-7B1D-409A-8C46-DD2143FE3355}" srcOrd="1" destOrd="0" presId="urn:microsoft.com/office/officeart/2005/8/layout/hierarchy2"/>
    <dgm:cxn modelId="{76F746B8-E589-4F2F-ABA4-20B704A64261}" type="presOf" srcId="{105059E1-D3CE-44F7-B4A5-6FD304D3CE92}" destId="{3D7BDC43-5735-4432-B612-043E8D88268C}"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4A8129D7-DE03-4B6B-A4DE-24F709046ADA}" type="presOf" srcId="{07BB4A76-5CDD-4377-976A-132025B44184}" destId="{8AEB02AA-E2C6-4899-9B95-EADA647BFD26}"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FACC9113-044C-4DC9-BCBD-604A14DB55F0}" type="presOf" srcId="{4BB687CA-B27E-48DA-94B3-C43D7E639B16}" destId="{67AB8F4A-3F5A-4EC2-8DDD-37880A4A0A0B}" srcOrd="1" destOrd="0" presId="urn:microsoft.com/office/officeart/2005/8/layout/hierarchy2"/>
    <dgm:cxn modelId="{ED1C2D86-E90F-4384-AA9C-E6E80EADF2F2}" type="presOf" srcId="{A58F7FB2-8B3B-4811-A898-2BE911AEA5F6}" destId="{B013FBD8-16A5-4303-83C5-F0C88BC8FDE8}" srcOrd="1" destOrd="0" presId="urn:microsoft.com/office/officeart/2005/8/layout/hierarchy2"/>
    <dgm:cxn modelId="{26FCBBE1-BC0B-4230-8CFE-6EF953E42B1A}" type="presOf" srcId="{4C5C4BD9-0A11-442B-BD66-8C2C7058F60C}" destId="{09059EC4-6B47-40FD-8ECC-272204DC1224}" srcOrd="0" destOrd="0" presId="urn:microsoft.com/office/officeart/2005/8/layout/hierarchy2"/>
    <dgm:cxn modelId="{70F0DDAF-1FDD-4A74-95F1-CC9B712A9C67}" type="presOf" srcId="{A58F7FB2-8B3B-4811-A898-2BE911AEA5F6}" destId="{66AD6EAF-C035-4823-A45A-49239DD29A0D}" srcOrd="0" destOrd="0" presId="urn:microsoft.com/office/officeart/2005/8/layout/hierarchy2"/>
    <dgm:cxn modelId="{D9F6B904-A430-4356-AD7C-3394A59EB40A}" type="presOf" srcId="{F176FF33-0781-429A-B6A9-F827F8F61492}" destId="{F710EE91-0C42-4A28-B6C2-52B6D64CA184}" srcOrd="0"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F32448DE-8916-4E60-93AC-0E76965EBFF4}" type="presOf" srcId="{3C827A0C-CBEC-484A-88E6-DFF6A21400F7}" destId="{9C3A69EB-1F6C-493A-98F8-BD1F677A78D3}" srcOrd="1" destOrd="0" presId="urn:microsoft.com/office/officeart/2005/8/layout/hierarchy2"/>
    <dgm:cxn modelId="{8D43E8D6-ECC9-46F6-BBED-18F4A8C9A61F}" type="presOf" srcId="{7B33AE3F-6DA6-4CB1-A5F2-F5E263A85B21}" destId="{1B23B995-0DFB-4ED7-948C-CED824CBBA58}" srcOrd="1" destOrd="0" presId="urn:microsoft.com/office/officeart/2005/8/layout/hierarchy2"/>
    <dgm:cxn modelId="{02E56ED5-EBF5-415E-B51C-27C9B8BF7BB9}" type="presOf" srcId="{82BA1FA3-708F-4DF4-9BDF-6D31138A9C4C}" destId="{E881C060-27B0-484F-A4E2-4F7250DC045F}" srcOrd="1"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73B606B5-1640-405C-9FCA-BF5D3C7D2A3D}" srcId="{621BE484-1A7C-461F-8419-5868801628A7}" destId="{94EEBB89-F861-429B-8797-2C6BCD4D4A0B}" srcOrd="0" destOrd="0" parTransId="{4BB687CA-B27E-48DA-94B3-C43D7E639B16}" sibTransId="{9AF80CE4-BE4F-4AFA-A1BD-A1AEB22B5B89}"/>
    <dgm:cxn modelId="{F1F7F969-6B8F-43F3-A60A-E993D80A13B6}" srcId="{8B323FBE-A83E-4C33-8187-4D7DBBA489D7}" destId="{F176FF33-0781-429A-B6A9-F827F8F61492}" srcOrd="0" destOrd="0" parTransId="{7B33AE3F-6DA6-4CB1-A5F2-F5E263A85B21}" sibTransId="{DB5D8B6F-EBBA-4CFB-8FE4-655A06182F11}"/>
    <dgm:cxn modelId="{D216EBAE-EE7D-446A-88EF-82077E005DAB}" type="presOf" srcId="{3C5DDC8D-E058-4F28-98AC-3853832DC935}" destId="{7CD4E3E2-0A76-4158-9C2D-A8F7CB930E78}" srcOrd="0" destOrd="0" presId="urn:microsoft.com/office/officeart/2005/8/layout/hierarchy2"/>
    <dgm:cxn modelId="{A086B68F-46F1-47B6-A13A-C8915613C9CE}" type="presOf" srcId="{EAEBB7F1-3CC6-4EA2-A1D3-F609884D1F4E}" destId="{919BCCEA-769D-4E19-AB83-C1D29ED9F072}" srcOrd="0" destOrd="0" presId="urn:microsoft.com/office/officeart/2005/8/layout/hierarchy2"/>
    <dgm:cxn modelId="{6E094435-C700-4E79-AE38-C8BA06864C8C}" type="presOf" srcId="{73B1A9DE-F2C8-41DE-908D-A3A6A32F515E}" destId="{515B2370-AAE5-4351-97E6-1DCFD6AB51AE}" srcOrd="1" destOrd="0" presId="urn:microsoft.com/office/officeart/2005/8/layout/hierarchy2"/>
    <dgm:cxn modelId="{CF2ECD01-7DC6-4A96-98C8-446BB737A5CC}" type="presOf" srcId="{7B33AE3F-6DA6-4CB1-A5F2-F5E263A85B21}" destId="{09DC6C0A-8376-40AC-8D7C-A1BC9FCEB28D}" srcOrd="0" destOrd="0" presId="urn:microsoft.com/office/officeart/2005/8/layout/hierarchy2"/>
    <dgm:cxn modelId="{1F353290-BE06-4F33-A7AA-E404FDB91316}" type="presOf" srcId="{0C578285-BD39-4E73-9781-4079F0DE7A61}" destId="{612C674C-51BB-4BC0-8992-5E342AE56E7A}" srcOrd="0" destOrd="0" presId="urn:microsoft.com/office/officeart/2005/8/layout/hierarchy2"/>
    <dgm:cxn modelId="{9FB96D3F-F2D6-4C59-A943-8FEBCDB3C225}" type="presOf" srcId="{EAEBB7F1-3CC6-4EA2-A1D3-F609884D1F4E}" destId="{8929B88C-72AD-4171-AACE-DBC3E0B293C8}" srcOrd="1" destOrd="0" presId="urn:microsoft.com/office/officeart/2005/8/layout/hierarchy2"/>
    <dgm:cxn modelId="{7A9A1E91-1982-41F6-AFBB-D471D6853D17}" type="presOf" srcId="{F70DBE6E-8464-4AEC-AC91-3BE7FFA40C04}" destId="{40C502F5-1E8B-4CAF-93FC-F51FA431991F}" srcOrd="0" destOrd="0" presId="urn:microsoft.com/office/officeart/2005/8/layout/hierarchy2"/>
    <dgm:cxn modelId="{DEFC3265-CD9F-4C4E-AD3F-D66951A89324}" srcId="{F70DBE6E-8464-4AEC-AC91-3BE7FFA40C04}" destId="{7BBB3CC2-D908-4C16-9BF2-2AE22020BB02}" srcOrd="0" destOrd="0" parTransId="{75060814-7878-4CFA-9DDD-3DE6874A1668}" sibTransId="{ACEAFA9E-E1F7-4213-8660-CCF31A7329C6}"/>
    <dgm:cxn modelId="{FE6569BE-3542-4361-9F79-856AC6EA5284}" srcId="{F70DBE6E-8464-4AEC-AC91-3BE7FFA40C04}" destId="{621BE484-1A7C-461F-8419-5868801628A7}" srcOrd="2" destOrd="0" parTransId="{4C5C4BD9-0A11-442B-BD66-8C2C7058F60C}" sibTransId="{650463A7-0C1E-4455-8C81-42F28A30ABDE}"/>
    <dgm:cxn modelId="{271A5D34-D210-4A0B-A929-22F113417410}" type="presOf" srcId="{07BB4A76-5CDD-4377-976A-132025B44184}" destId="{ACCD9488-3149-47BE-8503-659EAA925F0F}" srcOrd="1" destOrd="0" presId="urn:microsoft.com/office/officeart/2005/8/layout/hierarchy2"/>
    <dgm:cxn modelId="{91B516A1-0DED-41CF-8F7C-2176404DD470}" type="presOf" srcId="{4D3D7229-665C-4302-979D-FA58B1561838}" destId="{7077E788-64C5-4FB9-958A-20426883D9A2}" srcOrd="0" destOrd="0" presId="urn:microsoft.com/office/officeart/2005/8/layout/hierarchy2"/>
    <dgm:cxn modelId="{6CA0283E-40D4-4773-B643-86B0657CAE84}" type="presOf" srcId="{7BBB3CC2-D908-4C16-9BF2-2AE22020BB02}" destId="{BC02D133-E209-464B-892A-095B92F48CE5}"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073E564E-AC90-4F85-A360-97CFD034767D}" type="presOf" srcId="{73B1A9DE-F2C8-41DE-908D-A3A6A32F515E}" destId="{EE54BCC7-0FEA-447B-B8D8-830BA501F62D}" srcOrd="0" destOrd="0" presId="urn:microsoft.com/office/officeart/2005/8/layout/hierarchy2"/>
    <dgm:cxn modelId="{D0DA804C-2ED6-4F08-94EB-37363EB4DAA5}" type="presOf" srcId="{4BB687CA-B27E-48DA-94B3-C43D7E639B16}" destId="{DCA0F86D-D05E-4B28-BFCD-37634AEF399D}" srcOrd="0" destOrd="0" presId="urn:microsoft.com/office/officeart/2005/8/layout/hierarchy2"/>
    <dgm:cxn modelId="{A421C2DE-EB6E-40B9-9C95-ABD75A63E115}" srcId="{F176FF33-0781-429A-B6A9-F827F8F61492}" destId="{D469C2DC-70D4-452C-802D-BBDFA654F4BC}" srcOrd="0" destOrd="0" parTransId="{105059E1-D3CE-44F7-B4A5-6FD304D3CE92}" sibTransId="{E30EDB7A-18EC-4EDA-A5DC-ECFD6B9AEFB8}"/>
    <dgm:cxn modelId="{CE6B350F-F609-4AA8-A0D6-D8198542A2AA}" type="presOf" srcId="{CFA8ACB5-4F83-437D-8FE7-BC75F9F26511}" destId="{CA0EB4B9-F260-474D-9ECA-3CC65D7EC694}" srcOrd="0" destOrd="0" presId="urn:microsoft.com/office/officeart/2005/8/layout/hierarchy2"/>
    <dgm:cxn modelId="{B4424BF0-E885-460A-8E49-AF31F3BB592C}" type="presOf" srcId="{0B28712D-AE84-421A-8E31-74D986850F0D}" destId="{48936951-936B-4F9B-B48A-1D95C907ECD6}" srcOrd="0" destOrd="0" presId="urn:microsoft.com/office/officeart/2005/8/layout/hierarchy2"/>
    <dgm:cxn modelId="{9CB4CEBC-1DA3-44CD-B545-755EAE6D74FF}" type="presOf" srcId="{F86ACDB9-C21F-4131-A959-4680A249E9A6}" destId="{8A62B838-0B2F-46C3-8561-D25A97BA196D}" srcOrd="1" destOrd="0" presId="urn:microsoft.com/office/officeart/2005/8/layout/hierarchy2"/>
    <dgm:cxn modelId="{6037E7A2-9214-4E1B-B2B4-CA7D0438E9C5}" type="presOf" srcId="{02DB3CE9-B487-4CE0-B4DF-802CC664940F}" destId="{3F5C35A5-0EA5-48FC-8D32-331CCFAAFDE3}" srcOrd="0" destOrd="0" presId="urn:microsoft.com/office/officeart/2005/8/layout/hierarchy2"/>
    <dgm:cxn modelId="{55C207DD-80B4-4210-9C0D-62B978E73978}" type="presOf" srcId="{82BA1FA3-708F-4DF4-9BDF-6D31138A9C4C}" destId="{7EBDC8FF-CB69-46AA-8268-9D9D23C20E43}" srcOrd="0" destOrd="0" presId="urn:microsoft.com/office/officeart/2005/8/layout/hierarchy2"/>
    <dgm:cxn modelId="{C5B102EC-8E76-4E1F-98BA-9BE6D66FDF25}" type="presOf" srcId="{8B323FBE-A83E-4C33-8187-4D7DBBA489D7}" destId="{663F87A2-51F9-40B8-AE59-A16EB6FA8DBB}" srcOrd="0" destOrd="0" presId="urn:microsoft.com/office/officeart/2005/8/layout/hierarchy2"/>
    <dgm:cxn modelId="{4C94B47A-A0E8-4FFF-9625-145D308FE46A}" type="presOf" srcId="{B4730639-2683-4E2C-B570-D3B5F0F05755}" destId="{30D6AA47-E78C-4B32-AA92-65CD494979A2}" srcOrd="0" destOrd="0" presId="urn:microsoft.com/office/officeart/2005/8/layout/hierarchy2"/>
    <dgm:cxn modelId="{A53E5FE1-4E88-4767-BDD6-40DA5A2CBFE1}" type="presOf" srcId="{4D3D7229-665C-4302-979D-FA58B1561838}" destId="{BB0EAC71-DE2B-473A-89FB-D2CC0700EEF0}" srcOrd="1" destOrd="0" presId="urn:microsoft.com/office/officeart/2005/8/layout/hierarchy2"/>
    <dgm:cxn modelId="{310D6BDA-5AE0-4960-8457-E393B7AC9738}" type="presOf" srcId="{94EEBB89-F861-429B-8797-2C6BCD4D4A0B}" destId="{1520D641-7991-4117-87C6-B014A2FDD465}" srcOrd="0" destOrd="0" presId="urn:microsoft.com/office/officeart/2005/8/layout/hierarchy2"/>
    <dgm:cxn modelId="{F4E6A038-5679-4EC9-B9C2-E86E0D6ABFCD}" type="presOf" srcId="{32A403A9-740F-42E6-AC8D-A50AF139119E}" destId="{E354593A-036A-4314-A7AB-C2E83C91FE0C}" srcOrd="1" destOrd="0" presId="urn:microsoft.com/office/officeart/2005/8/layout/hierarchy2"/>
    <dgm:cxn modelId="{F569C591-6018-4475-8124-02CD6549B445}" type="presOf" srcId="{7124CAA8-B467-4CB8-A533-B03B7C731786}" destId="{6B22B3BA-1D36-40FC-A768-8EDA7EB27FA9}" srcOrd="0" destOrd="0" presId="urn:microsoft.com/office/officeart/2005/8/layout/hierarchy2"/>
    <dgm:cxn modelId="{D0EE42C5-AF63-4A34-9441-B001F7940787}" type="presOf" srcId="{0D1E89BF-A774-49B4-8E50-34F384A7A250}" destId="{E260C39C-8B43-4DEC-8231-8AD062184D1B}" srcOrd="0" destOrd="0" presId="urn:microsoft.com/office/officeart/2005/8/layout/hierarchy2"/>
    <dgm:cxn modelId="{2AB32184-7039-48D5-8EE8-EA068F5BF524}" type="presOf" srcId="{1EB7D170-9834-4BE4-8BC3-717F8424F7F6}" destId="{779B4490-713E-4199-AC8F-5B765F28D811}" srcOrd="0" destOrd="0" presId="urn:microsoft.com/office/officeart/2005/8/layout/hierarchy2"/>
    <dgm:cxn modelId="{B2151179-3708-4A4B-8569-39835ED5EB46}" srcId="{2806A919-92EA-4724-86C9-5871869A694C}" destId="{67270DA2-94C4-49EB-96A2-7E7D5586994B}" srcOrd="0" destOrd="0" parTransId="{0D1E89BF-A774-49B4-8E50-34F384A7A250}" sibTransId="{5B810E6A-3199-4AD3-B433-791210D4AB82}"/>
    <dgm:cxn modelId="{354F5EF5-957D-4D61-9F6B-CFB4786CC732}" type="presOf" srcId="{0C578285-BD39-4E73-9781-4079F0DE7A61}" destId="{CB9E2DCF-2BF7-42EE-8679-7C9AEEB6AEAE}" srcOrd="1" destOrd="0" presId="urn:microsoft.com/office/officeart/2005/8/layout/hierarchy2"/>
    <dgm:cxn modelId="{42AE068D-6CFF-407D-B427-ACA936DEED0D}" type="presOf" srcId="{CFA8ACB5-4F83-437D-8FE7-BC75F9F26511}" destId="{31B9C76B-97C4-46D3-ACBC-84C0EA91A71B}" srcOrd="1" destOrd="0" presId="urn:microsoft.com/office/officeart/2005/8/layout/hierarchy2"/>
    <dgm:cxn modelId="{124C13D2-FC40-47A7-97E4-54B469EEF600}" type="presOf" srcId="{0021663C-B6E2-434A-AD91-2E5C38359C0E}" destId="{7943E08E-1162-4244-85A6-80560B864D32}" srcOrd="0" destOrd="0" presId="urn:microsoft.com/office/officeart/2005/8/layout/hierarchy2"/>
    <dgm:cxn modelId="{B99B47D6-254C-4A62-9317-7A9D44909BEA}" type="presOf" srcId="{8E812AAE-E58C-4E13-9445-25D1B54A0375}" destId="{6EF64CFA-955E-4F59-BB16-02E467AFAE52}" srcOrd="0" destOrd="0" presId="urn:microsoft.com/office/officeart/2005/8/layout/hierarchy2"/>
    <dgm:cxn modelId="{869000BC-CF98-4BD3-9064-F37500D43B89}" type="presOf" srcId="{02DB3CE9-B487-4CE0-B4DF-802CC664940F}" destId="{DDE1D432-0697-4C4D-9B20-7B9A0E1A3B83}" srcOrd="1" destOrd="0" presId="urn:microsoft.com/office/officeart/2005/8/layout/hierarchy2"/>
    <dgm:cxn modelId="{315B63C3-E615-41D1-A829-1C41B11CB294}" srcId="{F176FF33-0781-429A-B6A9-F827F8F61492}" destId="{0B28712D-AE84-421A-8E31-74D986850F0D}" srcOrd="1" destOrd="0" parTransId="{4D3D7229-665C-4302-979D-FA58B1561838}" sibTransId="{EB5F3BDA-6911-44B0-9F77-4DC36C5C85D6}"/>
    <dgm:cxn modelId="{3804F955-FD00-4650-BC99-FA83CD5A780C}" srcId="{7124CAA8-B467-4CB8-A533-B03B7C731786}" destId="{8B323FBE-A83E-4C33-8187-4D7DBBA489D7}" srcOrd="1" destOrd="0" parTransId="{73B1A9DE-F2C8-41DE-908D-A3A6A32F515E}" sibTransId="{E9390815-7E23-4B6E-9FA9-85910FF62F00}"/>
    <dgm:cxn modelId="{5458C6B7-61CD-4B00-80EF-6BB41CB7B5F8}" type="presOf" srcId="{75060814-7878-4CFA-9DDD-3DE6874A1668}" destId="{2B691722-2BCD-45A7-8FBD-A3E3A25F9B0E}" srcOrd="0" destOrd="0" presId="urn:microsoft.com/office/officeart/2005/8/layout/hierarchy2"/>
    <dgm:cxn modelId="{B3FC54AD-4CF3-4082-B0DD-2A4A34AB4B41}" type="presOf" srcId="{7B0A8422-8ACF-41BF-B957-D742C7A3E52F}" destId="{19B05F7A-228B-43DA-A7D2-831542B9FBAF}" srcOrd="0" destOrd="0" presId="urn:microsoft.com/office/officeart/2005/8/layout/hierarchy2"/>
    <dgm:cxn modelId="{01BC70F3-F003-40E4-91FE-CEE62C1AB30E}" type="presOf" srcId="{67270DA2-94C4-49EB-96A2-7E7D5586994B}" destId="{4D939B63-D97F-480A-84B9-A7512A142C73}" srcOrd="0" destOrd="0" presId="urn:microsoft.com/office/officeart/2005/8/layout/hierarchy2"/>
    <dgm:cxn modelId="{D8A06B1E-F6DD-4B69-B031-5E5EDFE94099}" type="presOf" srcId="{4161CF5A-6F1F-44D4-BE47-148235256EE3}" destId="{C62DA5D6-0881-4C1C-A30E-0A497B8DC4C9}" srcOrd="0"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6958D4F7-7D15-46FF-B8BE-E5FFC4A3E88E}" type="presOf" srcId="{621BE484-1A7C-461F-8419-5868801628A7}" destId="{ED0C3238-C941-4DCA-B487-2916B0AD2AFB}" srcOrd="0" destOrd="0" presId="urn:microsoft.com/office/officeart/2005/8/layout/hierarchy2"/>
    <dgm:cxn modelId="{458534F9-080F-41CA-BCA0-5E8D50AD6A9E}" type="presOf" srcId="{D469C2DC-70D4-452C-802D-BBDFA654F4BC}" destId="{8B287A89-5E1D-4B20-9A20-01D06AE49393}"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FF9075EE-8C35-47E5-9845-313E599714A8}" type="presOf" srcId="{7FD8DDEA-BFFF-450E-B420-DD4F9D24950C}" destId="{D8AAE62C-4E5F-47A9-8F04-DF401F5EC279}" srcOrd="1"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D1673A63-AC8A-4903-93AF-84974A32F8DA}" type="presOf" srcId="{7FD8DDEA-BFFF-450E-B420-DD4F9D24950C}" destId="{7FF69EB0-322E-4D00-85B1-C9897A61DD0A}" srcOrd="0" destOrd="0" presId="urn:microsoft.com/office/officeart/2005/8/layout/hierarchy2"/>
    <dgm:cxn modelId="{79891576-D369-4CF4-8CF9-B364260D1A29}" type="presOf" srcId="{32A403A9-740F-42E6-AC8D-A50AF139119E}" destId="{645C6236-CE45-41FA-B6A8-5819A903CCBA}" srcOrd="0" destOrd="0" presId="urn:microsoft.com/office/officeart/2005/8/layout/hierarchy2"/>
    <dgm:cxn modelId="{45B5223A-7C60-4CCC-B50B-8ED8B2880A15}" type="presOf" srcId="{2806A919-92EA-4724-86C9-5871869A694C}" destId="{9C40AC83-F8BC-4A51-91BC-07319702B82F}" srcOrd="0" destOrd="0" presId="urn:microsoft.com/office/officeart/2005/8/layout/hierarchy2"/>
    <dgm:cxn modelId="{CCD6DFEF-BCC2-4913-A743-8FF6083A0814}" type="presParOf" srcId="{30D6AA47-E78C-4B32-AA92-65CD494979A2}" destId="{1CBE1330-88D7-4FD9-B60D-BA761A31C511}" srcOrd="0" destOrd="0" presId="urn:microsoft.com/office/officeart/2005/8/layout/hierarchy2"/>
    <dgm:cxn modelId="{DFBB9AE9-E0B9-4B3A-8F6E-DBEF8CA6DBF5}" type="presParOf" srcId="{1CBE1330-88D7-4FD9-B60D-BA761A31C511}" destId="{1F9A1623-AAAD-4FE7-A6A3-65331B51C41A}" srcOrd="0" destOrd="0" presId="urn:microsoft.com/office/officeart/2005/8/layout/hierarchy2"/>
    <dgm:cxn modelId="{AF0EA7B9-E7B7-4E0D-9F5C-E677D75842A3}" type="presParOf" srcId="{1CBE1330-88D7-4FD9-B60D-BA761A31C511}" destId="{C182AEC9-C316-4C7D-BF9F-2122B0A2062E}" srcOrd="1" destOrd="0" presId="urn:microsoft.com/office/officeart/2005/8/layout/hierarchy2"/>
    <dgm:cxn modelId="{1E4A390A-FE85-4DB4-9454-5081E4F80AF4}" type="presParOf" srcId="{C182AEC9-C316-4C7D-BF9F-2122B0A2062E}" destId="{612C674C-51BB-4BC0-8992-5E342AE56E7A}" srcOrd="0" destOrd="0" presId="urn:microsoft.com/office/officeart/2005/8/layout/hierarchy2"/>
    <dgm:cxn modelId="{A1630DED-33C8-495F-A660-9FC370EBE77E}" type="presParOf" srcId="{612C674C-51BB-4BC0-8992-5E342AE56E7A}" destId="{CB9E2DCF-2BF7-42EE-8679-7C9AEEB6AEAE}" srcOrd="0" destOrd="0" presId="urn:microsoft.com/office/officeart/2005/8/layout/hierarchy2"/>
    <dgm:cxn modelId="{1A9E701E-E5D6-459B-8BFF-D030CDB3E4B2}" type="presParOf" srcId="{C182AEC9-C316-4C7D-BF9F-2122B0A2062E}" destId="{AEC56811-B79A-4850-825A-0BB883B5DB04}" srcOrd="1" destOrd="0" presId="urn:microsoft.com/office/officeart/2005/8/layout/hierarchy2"/>
    <dgm:cxn modelId="{5FC0C33A-B50B-491B-A26C-EC3162181B2F}" type="presParOf" srcId="{AEC56811-B79A-4850-825A-0BB883B5DB04}" destId="{7943E08E-1162-4244-85A6-80560B864D32}" srcOrd="0" destOrd="0" presId="urn:microsoft.com/office/officeart/2005/8/layout/hierarchy2"/>
    <dgm:cxn modelId="{FAF81C40-9B3E-4EF5-A36A-19091AF72E57}" type="presParOf" srcId="{AEC56811-B79A-4850-825A-0BB883B5DB04}" destId="{20D25FE9-D4F7-4072-B498-C2368C924E0E}" srcOrd="1" destOrd="0" presId="urn:microsoft.com/office/officeart/2005/8/layout/hierarchy2"/>
    <dgm:cxn modelId="{B8F77AB8-5285-4E94-8ECE-730585A56F4D}" type="presParOf" srcId="{20D25FE9-D4F7-4072-B498-C2368C924E0E}" destId="{7FF69EB0-322E-4D00-85B1-C9897A61DD0A}" srcOrd="0" destOrd="0" presId="urn:microsoft.com/office/officeart/2005/8/layout/hierarchy2"/>
    <dgm:cxn modelId="{CFD08E1F-F81C-46FD-8E63-024ED5230D47}" type="presParOf" srcId="{7FF69EB0-322E-4D00-85B1-C9897A61DD0A}" destId="{D8AAE62C-4E5F-47A9-8F04-DF401F5EC279}" srcOrd="0" destOrd="0" presId="urn:microsoft.com/office/officeart/2005/8/layout/hierarchy2"/>
    <dgm:cxn modelId="{5FC9ACA3-AB2B-4753-ABA4-91728A99AD01}" type="presParOf" srcId="{20D25FE9-D4F7-4072-B498-C2368C924E0E}" destId="{C9770D7E-FA4D-4242-86FD-38629F4DDA6D}" srcOrd="1" destOrd="0" presId="urn:microsoft.com/office/officeart/2005/8/layout/hierarchy2"/>
    <dgm:cxn modelId="{43345485-46AC-45E1-9716-8728A5921B98}" type="presParOf" srcId="{C9770D7E-FA4D-4242-86FD-38629F4DDA6D}" destId="{40C502F5-1E8B-4CAF-93FC-F51FA431991F}" srcOrd="0" destOrd="0" presId="urn:microsoft.com/office/officeart/2005/8/layout/hierarchy2"/>
    <dgm:cxn modelId="{91C7D1AB-344A-4CDF-A274-D216F0819927}" type="presParOf" srcId="{C9770D7E-FA4D-4242-86FD-38629F4DDA6D}" destId="{6E2938FC-02AD-4F6A-A790-606B0AE4A00A}" srcOrd="1" destOrd="0" presId="urn:microsoft.com/office/officeart/2005/8/layout/hierarchy2"/>
    <dgm:cxn modelId="{9C4EF992-38A9-4DAD-8A38-414E775887FC}" type="presParOf" srcId="{6E2938FC-02AD-4F6A-A790-606B0AE4A00A}" destId="{2B691722-2BCD-45A7-8FBD-A3E3A25F9B0E}" srcOrd="0" destOrd="0" presId="urn:microsoft.com/office/officeart/2005/8/layout/hierarchy2"/>
    <dgm:cxn modelId="{FAEE49E5-4842-4927-AC63-698922F39B50}" type="presParOf" srcId="{2B691722-2BCD-45A7-8FBD-A3E3A25F9B0E}" destId="{291C6E98-CA44-4790-96C4-F1A000215404}" srcOrd="0" destOrd="0" presId="urn:microsoft.com/office/officeart/2005/8/layout/hierarchy2"/>
    <dgm:cxn modelId="{030F372D-F3F1-4AEC-A0BE-DB659E8637C6}" type="presParOf" srcId="{6E2938FC-02AD-4F6A-A790-606B0AE4A00A}" destId="{883B6325-50FC-44EB-ABA3-43EF6F629564}" srcOrd="1" destOrd="0" presId="urn:microsoft.com/office/officeart/2005/8/layout/hierarchy2"/>
    <dgm:cxn modelId="{6A088872-2496-4C8B-AD46-330DA8E3842D}" type="presParOf" srcId="{883B6325-50FC-44EB-ABA3-43EF6F629564}" destId="{BC02D133-E209-464B-892A-095B92F48CE5}" srcOrd="0" destOrd="0" presId="urn:microsoft.com/office/officeart/2005/8/layout/hierarchy2"/>
    <dgm:cxn modelId="{8F984E92-097F-4B61-989B-FE82EC65805A}" type="presParOf" srcId="{883B6325-50FC-44EB-ABA3-43EF6F629564}" destId="{7A3CCBA3-28C9-4BB9-9B15-2035B66EE14E}" srcOrd="1" destOrd="0" presId="urn:microsoft.com/office/officeart/2005/8/layout/hierarchy2"/>
    <dgm:cxn modelId="{486B2D60-1A0F-4CDF-B879-5869E86E0D9E}" type="presParOf" srcId="{7A3CCBA3-28C9-4BB9-9B15-2035B66EE14E}" destId="{3F5C35A5-0EA5-48FC-8D32-331CCFAAFDE3}" srcOrd="0" destOrd="0" presId="urn:microsoft.com/office/officeart/2005/8/layout/hierarchy2"/>
    <dgm:cxn modelId="{F174FB2C-2284-4E23-9138-A7EFE31CF2A7}" type="presParOf" srcId="{3F5C35A5-0EA5-48FC-8D32-331CCFAAFDE3}" destId="{DDE1D432-0697-4C4D-9B20-7B9A0E1A3B83}" srcOrd="0" destOrd="0" presId="urn:microsoft.com/office/officeart/2005/8/layout/hierarchy2"/>
    <dgm:cxn modelId="{6F198323-5DC1-41E6-B56A-46BE453F34AA}" type="presParOf" srcId="{7A3CCBA3-28C9-4BB9-9B15-2035B66EE14E}" destId="{537C59BC-E715-4448-8D04-FC2D87861D5C}" srcOrd="1" destOrd="0" presId="urn:microsoft.com/office/officeart/2005/8/layout/hierarchy2"/>
    <dgm:cxn modelId="{DEB2CDA0-93AC-417E-B503-8E7B837FF5C2}" type="presParOf" srcId="{537C59BC-E715-4448-8D04-FC2D87861D5C}" destId="{4B089D8E-06B3-4BED-9437-74928CD1F512}" srcOrd="0" destOrd="0" presId="urn:microsoft.com/office/officeart/2005/8/layout/hierarchy2"/>
    <dgm:cxn modelId="{7062BE6C-B1B2-4BD9-A91E-679E2D8D417B}" type="presParOf" srcId="{537C59BC-E715-4448-8D04-FC2D87861D5C}" destId="{FF1C95BC-A380-4605-AD09-337874812342}" srcOrd="1" destOrd="0" presId="urn:microsoft.com/office/officeart/2005/8/layout/hierarchy2"/>
    <dgm:cxn modelId="{B6C51179-3720-4851-8CF3-08670AAF3388}" type="presParOf" srcId="{FF1C95BC-A380-4605-AD09-337874812342}" destId="{59CBD170-F7D3-47AE-BDA9-CC64183D7FF9}" srcOrd="0" destOrd="0" presId="urn:microsoft.com/office/officeart/2005/8/layout/hierarchy2"/>
    <dgm:cxn modelId="{80EFF116-8483-4B33-99AE-D89A7216B869}" type="presParOf" srcId="{59CBD170-F7D3-47AE-BDA9-CC64183D7FF9}" destId="{9C3A69EB-1F6C-493A-98F8-BD1F677A78D3}" srcOrd="0" destOrd="0" presId="urn:microsoft.com/office/officeart/2005/8/layout/hierarchy2"/>
    <dgm:cxn modelId="{6398D512-3865-4962-8C1F-5C884BF9645F}" type="presParOf" srcId="{FF1C95BC-A380-4605-AD09-337874812342}" destId="{B7E53F95-CC00-4521-9CD1-3AD25AFBD892}" srcOrd="1" destOrd="0" presId="urn:microsoft.com/office/officeart/2005/8/layout/hierarchy2"/>
    <dgm:cxn modelId="{E08B8EB5-861C-4779-9436-58660E913FEE}" type="presParOf" srcId="{B7E53F95-CC00-4521-9CD1-3AD25AFBD892}" destId="{6EF64CFA-955E-4F59-BB16-02E467AFAE52}" srcOrd="0" destOrd="0" presId="urn:microsoft.com/office/officeart/2005/8/layout/hierarchy2"/>
    <dgm:cxn modelId="{25D10FDB-DF38-4459-ABAD-4B152BE9C34C}" type="presParOf" srcId="{B7E53F95-CC00-4521-9CD1-3AD25AFBD892}" destId="{30996B27-BC94-47E7-B008-FC349579AC25}" srcOrd="1" destOrd="0" presId="urn:microsoft.com/office/officeart/2005/8/layout/hierarchy2"/>
    <dgm:cxn modelId="{0D756AD3-4D5A-4911-AE86-ACAA9EAB2206}" type="presParOf" srcId="{7A3CCBA3-28C9-4BB9-9B15-2035B66EE14E}" destId="{7EBDC8FF-CB69-46AA-8268-9D9D23C20E43}" srcOrd="2" destOrd="0" presId="urn:microsoft.com/office/officeart/2005/8/layout/hierarchy2"/>
    <dgm:cxn modelId="{0FCB9D44-0D69-423E-A713-4F834FDEDB61}" type="presParOf" srcId="{7EBDC8FF-CB69-46AA-8268-9D9D23C20E43}" destId="{E881C060-27B0-484F-A4E2-4F7250DC045F}" srcOrd="0" destOrd="0" presId="urn:microsoft.com/office/officeart/2005/8/layout/hierarchy2"/>
    <dgm:cxn modelId="{E368361E-F2F4-4A17-B483-7FB36456DF79}" type="presParOf" srcId="{7A3CCBA3-28C9-4BB9-9B15-2035B66EE14E}" destId="{63C1093B-E837-4A31-A19F-05B88F97E894}" srcOrd="3" destOrd="0" presId="urn:microsoft.com/office/officeart/2005/8/layout/hierarchy2"/>
    <dgm:cxn modelId="{EE90F7FF-DCA7-4ED2-B1BD-4360C742C585}" type="presParOf" srcId="{63C1093B-E837-4A31-A19F-05B88F97E894}" destId="{19B05F7A-228B-43DA-A7D2-831542B9FBAF}" srcOrd="0" destOrd="0" presId="urn:microsoft.com/office/officeart/2005/8/layout/hierarchy2"/>
    <dgm:cxn modelId="{BD7E836D-5B30-4A14-998B-F4F1F39E937C}" type="presParOf" srcId="{63C1093B-E837-4A31-A19F-05B88F97E894}" destId="{ED4D0D5A-8A36-43D4-9543-D8269BB9B1C8}" srcOrd="1" destOrd="0" presId="urn:microsoft.com/office/officeart/2005/8/layout/hierarchy2"/>
    <dgm:cxn modelId="{316EBA6B-0B47-450B-9DC4-8C0177E6DC7A}" type="presParOf" srcId="{ED4D0D5A-8A36-43D4-9543-D8269BB9B1C8}" destId="{8AEB02AA-E2C6-4899-9B95-EADA647BFD26}" srcOrd="0" destOrd="0" presId="urn:microsoft.com/office/officeart/2005/8/layout/hierarchy2"/>
    <dgm:cxn modelId="{6CED2CE1-226C-40F1-8973-10A0C121D332}" type="presParOf" srcId="{8AEB02AA-E2C6-4899-9B95-EADA647BFD26}" destId="{ACCD9488-3149-47BE-8503-659EAA925F0F}" srcOrd="0" destOrd="0" presId="urn:microsoft.com/office/officeart/2005/8/layout/hierarchy2"/>
    <dgm:cxn modelId="{807FE895-6A54-45C4-813A-DCBB9047D5AF}" type="presParOf" srcId="{ED4D0D5A-8A36-43D4-9543-D8269BB9B1C8}" destId="{207435E7-32A3-438F-AAC8-040C984085D7}" srcOrd="1" destOrd="0" presId="urn:microsoft.com/office/officeart/2005/8/layout/hierarchy2"/>
    <dgm:cxn modelId="{40233560-74D1-4114-B3BD-A9529C7CD419}" type="presParOf" srcId="{207435E7-32A3-438F-AAC8-040C984085D7}" destId="{74155F7D-762D-4D7F-AE46-2477B60F22E2}" srcOrd="0" destOrd="0" presId="urn:microsoft.com/office/officeart/2005/8/layout/hierarchy2"/>
    <dgm:cxn modelId="{2C564F09-EEA5-4DEE-BBC3-EA64F483C053}" type="presParOf" srcId="{207435E7-32A3-438F-AAC8-040C984085D7}" destId="{DDFAF2C2-7E2F-4482-A4C2-A9CC7D224419}" srcOrd="1" destOrd="0" presId="urn:microsoft.com/office/officeart/2005/8/layout/hierarchy2"/>
    <dgm:cxn modelId="{1CA9B3E9-DEF8-4D2B-8561-CF0E9E9BB3C6}" type="presParOf" srcId="{6E2938FC-02AD-4F6A-A790-606B0AE4A00A}" destId="{919BCCEA-769D-4E19-AB83-C1D29ED9F072}" srcOrd="2" destOrd="0" presId="urn:microsoft.com/office/officeart/2005/8/layout/hierarchy2"/>
    <dgm:cxn modelId="{C97A170A-7188-4FA1-ADD3-2AD454C251D7}" type="presParOf" srcId="{919BCCEA-769D-4E19-AB83-C1D29ED9F072}" destId="{8929B88C-72AD-4171-AACE-DBC3E0B293C8}" srcOrd="0" destOrd="0" presId="urn:microsoft.com/office/officeart/2005/8/layout/hierarchy2"/>
    <dgm:cxn modelId="{4AEBF9C8-D6D8-4FAE-A44D-CA7699719763}" type="presParOf" srcId="{6E2938FC-02AD-4F6A-A790-606B0AE4A00A}" destId="{7854BCAF-E154-4150-82E0-FBEB1F3B3419}" srcOrd="3" destOrd="0" presId="urn:microsoft.com/office/officeart/2005/8/layout/hierarchy2"/>
    <dgm:cxn modelId="{4DB41527-198A-4179-8DBF-5C9F00175DBD}" type="presParOf" srcId="{7854BCAF-E154-4150-82E0-FBEB1F3B3419}" destId="{6B22B3BA-1D36-40FC-A768-8EDA7EB27FA9}" srcOrd="0" destOrd="0" presId="urn:microsoft.com/office/officeart/2005/8/layout/hierarchy2"/>
    <dgm:cxn modelId="{85B38362-AAC7-4374-995E-D4B648961020}" type="presParOf" srcId="{7854BCAF-E154-4150-82E0-FBEB1F3B3419}" destId="{73CDB3F2-A010-47A8-A45C-05931CC98D18}" srcOrd="1" destOrd="0" presId="urn:microsoft.com/office/officeart/2005/8/layout/hierarchy2"/>
    <dgm:cxn modelId="{1A4CA7BC-1D71-4857-9F92-7044A4E35781}" type="presParOf" srcId="{73CDB3F2-A010-47A8-A45C-05931CC98D18}" destId="{7B3640B3-5CA7-4B9A-9344-B88FD119DA3E}" srcOrd="0" destOrd="0" presId="urn:microsoft.com/office/officeart/2005/8/layout/hierarchy2"/>
    <dgm:cxn modelId="{E3F3E327-CDA7-4DC4-B872-6A4F9CF36471}" type="presParOf" srcId="{7B3640B3-5CA7-4B9A-9344-B88FD119DA3E}" destId="{8A62B838-0B2F-46C3-8561-D25A97BA196D}" srcOrd="0" destOrd="0" presId="urn:microsoft.com/office/officeart/2005/8/layout/hierarchy2"/>
    <dgm:cxn modelId="{21CACF74-A4A4-447D-AE0A-09B266DDEA59}" type="presParOf" srcId="{73CDB3F2-A010-47A8-A45C-05931CC98D18}" destId="{09BBE98F-FDC3-45AB-8781-67AB5A9B1696}" srcOrd="1" destOrd="0" presId="urn:microsoft.com/office/officeart/2005/8/layout/hierarchy2"/>
    <dgm:cxn modelId="{3E6ED5E8-9905-4D71-97F5-EA03700E5133}" type="presParOf" srcId="{09BBE98F-FDC3-45AB-8781-67AB5A9B1696}" destId="{9C40AC83-F8BC-4A51-91BC-07319702B82F}" srcOrd="0" destOrd="0" presId="urn:microsoft.com/office/officeart/2005/8/layout/hierarchy2"/>
    <dgm:cxn modelId="{593BCE8D-5179-4B9E-9649-9F91FE86492A}" type="presParOf" srcId="{09BBE98F-FDC3-45AB-8781-67AB5A9B1696}" destId="{C11011A4-2293-4847-92A6-FA8F7C34554C}" srcOrd="1" destOrd="0" presId="urn:microsoft.com/office/officeart/2005/8/layout/hierarchy2"/>
    <dgm:cxn modelId="{B7320B9E-24DA-4B97-86B9-5430A4747BA4}" type="presParOf" srcId="{C11011A4-2293-4847-92A6-FA8F7C34554C}" destId="{E260C39C-8B43-4DEC-8231-8AD062184D1B}" srcOrd="0" destOrd="0" presId="urn:microsoft.com/office/officeart/2005/8/layout/hierarchy2"/>
    <dgm:cxn modelId="{008D9AFB-A301-4E79-B71D-8F903949BCFF}" type="presParOf" srcId="{E260C39C-8B43-4DEC-8231-8AD062184D1B}" destId="{75580D51-F472-4CE0-B1B1-3FF412F464E3}" srcOrd="0" destOrd="0" presId="urn:microsoft.com/office/officeart/2005/8/layout/hierarchy2"/>
    <dgm:cxn modelId="{EF1DAEDD-6F85-479A-BAB1-8A11411091A6}" type="presParOf" srcId="{C11011A4-2293-4847-92A6-FA8F7C34554C}" destId="{2EFEF8E0-884E-4F9B-AE84-C2DA0EAFABA1}" srcOrd="1" destOrd="0" presId="urn:microsoft.com/office/officeart/2005/8/layout/hierarchy2"/>
    <dgm:cxn modelId="{83125EBD-CDFF-40BC-A661-ABBF72AF1E17}" type="presParOf" srcId="{2EFEF8E0-884E-4F9B-AE84-C2DA0EAFABA1}" destId="{4D939B63-D97F-480A-84B9-A7512A142C73}" srcOrd="0" destOrd="0" presId="urn:microsoft.com/office/officeart/2005/8/layout/hierarchy2"/>
    <dgm:cxn modelId="{7BC2EA1B-8AB8-4603-BBEF-8177790E8933}" type="presParOf" srcId="{2EFEF8E0-884E-4F9B-AE84-C2DA0EAFABA1}" destId="{6FD00ED6-6B12-4650-8C29-FA04631BA3A0}" srcOrd="1" destOrd="0" presId="urn:microsoft.com/office/officeart/2005/8/layout/hierarchy2"/>
    <dgm:cxn modelId="{9A4CD5F9-A6CC-4511-9572-E5761811C89C}" type="presParOf" srcId="{73CDB3F2-A010-47A8-A45C-05931CC98D18}" destId="{EE54BCC7-0FEA-447B-B8D8-830BA501F62D}" srcOrd="2" destOrd="0" presId="urn:microsoft.com/office/officeart/2005/8/layout/hierarchy2"/>
    <dgm:cxn modelId="{41E50E39-1CDC-40C4-8F88-291E25480ACD}" type="presParOf" srcId="{EE54BCC7-0FEA-447B-B8D8-830BA501F62D}" destId="{515B2370-AAE5-4351-97E6-1DCFD6AB51AE}" srcOrd="0" destOrd="0" presId="urn:microsoft.com/office/officeart/2005/8/layout/hierarchy2"/>
    <dgm:cxn modelId="{01183651-9333-4C8B-B0FA-7F30C2E1A1AE}" type="presParOf" srcId="{73CDB3F2-A010-47A8-A45C-05931CC98D18}" destId="{A7C20BED-96A8-4119-B9EB-61F4236036E2}" srcOrd="3" destOrd="0" presId="urn:microsoft.com/office/officeart/2005/8/layout/hierarchy2"/>
    <dgm:cxn modelId="{98B574AE-B766-4D70-A499-8365E68F22E4}" type="presParOf" srcId="{A7C20BED-96A8-4119-B9EB-61F4236036E2}" destId="{663F87A2-51F9-40B8-AE59-A16EB6FA8DBB}" srcOrd="0" destOrd="0" presId="urn:microsoft.com/office/officeart/2005/8/layout/hierarchy2"/>
    <dgm:cxn modelId="{F7606C3A-F33E-4E0A-A912-1928301F9A5F}" type="presParOf" srcId="{A7C20BED-96A8-4119-B9EB-61F4236036E2}" destId="{B809647C-61E5-4D61-B437-03BDF751CC69}" srcOrd="1" destOrd="0" presId="urn:microsoft.com/office/officeart/2005/8/layout/hierarchy2"/>
    <dgm:cxn modelId="{C6912B24-CABB-452E-A166-C53F89A83F70}" type="presParOf" srcId="{B809647C-61E5-4D61-B437-03BDF751CC69}" destId="{09DC6C0A-8376-40AC-8D7C-A1BC9FCEB28D}" srcOrd="0" destOrd="0" presId="urn:microsoft.com/office/officeart/2005/8/layout/hierarchy2"/>
    <dgm:cxn modelId="{4C265EA0-32EF-4A1F-BAC5-AFE7E49214ED}" type="presParOf" srcId="{09DC6C0A-8376-40AC-8D7C-A1BC9FCEB28D}" destId="{1B23B995-0DFB-4ED7-948C-CED824CBBA58}" srcOrd="0" destOrd="0" presId="urn:microsoft.com/office/officeart/2005/8/layout/hierarchy2"/>
    <dgm:cxn modelId="{465AEB93-EEA2-4CEC-A2B5-21B1E326401E}" type="presParOf" srcId="{B809647C-61E5-4D61-B437-03BDF751CC69}" destId="{52916590-8B93-414B-80BE-AE83D7F3EDA9}" srcOrd="1" destOrd="0" presId="urn:microsoft.com/office/officeart/2005/8/layout/hierarchy2"/>
    <dgm:cxn modelId="{593276B9-4B02-4FEC-ACD8-CA008267C106}" type="presParOf" srcId="{52916590-8B93-414B-80BE-AE83D7F3EDA9}" destId="{F710EE91-0C42-4A28-B6C2-52B6D64CA184}" srcOrd="0" destOrd="0" presId="urn:microsoft.com/office/officeart/2005/8/layout/hierarchy2"/>
    <dgm:cxn modelId="{2F98C1E5-F28F-4067-B535-CA08D8EAF02D}" type="presParOf" srcId="{52916590-8B93-414B-80BE-AE83D7F3EDA9}" destId="{3A07C0C4-4B57-4BE3-94A5-47C79C1F6244}" srcOrd="1" destOrd="0" presId="urn:microsoft.com/office/officeart/2005/8/layout/hierarchy2"/>
    <dgm:cxn modelId="{E2A9DC87-4C89-4437-AD74-D14829F86F1D}" type="presParOf" srcId="{3A07C0C4-4B57-4BE3-94A5-47C79C1F6244}" destId="{3D7BDC43-5735-4432-B612-043E8D88268C}" srcOrd="0" destOrd="0" presId="urn:microsoft.com/office/officeart/2005/8/layout/hierarchy2"/>
    <dgm:cxn modelId="{60DC09DC-185F-4530-B950-0E25E5C8ED7C}" type="presParOf" srcId="{3D7BDC43-5735-4432-B612-043E8D88268C}" destId="{C206BE2D-7B1D-409A-8C46-DD2143FE3355}" srcOrd="0" destOrd="0" presId="urn:microsoft.com/office/officeart/2005/8/layout/hierarchy2"/>
    <dgm:cxn modelId="{9AC46349-D7FC-4901-84D2-728C62D054A5}" type="presParOf" srcId="{3A07C0C4-4B57-4BE3-94A5-47C79C1F6244}" destId="{3450B0D1-7B13-41C9-A581-18EDA3FAFF72}" srcOrd="1" destOrd="0" presId="urn:microsoft.com/office/officeart/2005/8/layout/hierarchy2"/>
    <dgm:cxn modelId="{EAC66472-EF94-481B-ACD7-4C468BB87C05}" type="presParOf" srcId="{3450B0D1-7B13-41C9-A581-18EDA3FAFF72}" destId="{8B287A89-5E1D-4B20-9A20-01D06AE49393}" srcOrd="0" destOrd="0" presId="urn:microsoft.com/office/officeart/2005/8/layout/hierarchy2"/>
    <dgm:cxn modelId="{B2EE89E8-75B1-4BAC-9FEE-BABF6988E7A0}" type="presParOf" srcId="{3450B0D1-7B13-41C9-A581-18EDA3FAFF72}" destId="{D91F384C-4273-489E-BD4B-8BF52BABE60D}" srcOrd="1" destOrd="0" presId="urn:microsoft.com/office/officeart/2005/8/layout/hierarchy2"/>
    <dgm:cxn modelId="{2B3D923E-54A1-408C-99FF-6577AE23BD39}" type="presParOf" srcId="{3A07C0C4-4B57-4BE3-94A5-47C79C1F6244}" destId="{7077E788-64C5-4FB9-958A-20426883D9A2}" srcOrd="2" destOrd="0" presId="urn:microsoft.com/office/officeart/2005/8/layout/hierarchy2"/>
    <dgm:cxn modelId="{3FF61251-06F5-4AAA-89E2-7AE934B19364}" type="presParOf" srcId="{7077E788-64C5-4FB9-958A-20426883D9A2}" destId="{BB0EAC71-DE2B-473A-89FB-D2CC0700EEF0}" srcOrd="0" destOrd="0" presId="urn:microsoft.com/office/officeart/2005/8/layout/hierarchy2"/>
    <dgm:cxn modelId="{F70AECAE-A279-4BA5-98F6-79FBD8E5C242}" type="presParOf" srcId="{3A07C0C4-4B57-4BE3-94A5-47C79C1F6244}" destId="{1AB5647C-93F4-4DEE-A580-65B566D48215}" srcOrd="3" destOrd="0" presId="urn:microsoft.com/office/officeart/2005/8/layout/hierarchy2"/>
    <dgm:cxn modelId="{28C1CD44-D9CF-44F2-99B9-0E54CC021A67}" type="presParOf" srcId="{1AB5647C-93F4-4DEE-A580-65B566D48215}" destId="{48936951-936B-4F9B-B48A-1D95C907ECD6}" srcOrd="0" destOrd="0" presId="urn:microsoft.com/office/officeart/2005/8/layout/hierarchy2"/>
    <dgm:cxn modelId="{C03FF281-E800-4C01-B6BA-3DF04C85892A}" type="presParOf" srcId="{1AB5647C-93F4-4DEE-A580-65B566D48215}" destId="{D1D32C53-8496-4351-A70E-2F8A07695DDE}" srcOrd="1" destOrd="0" presId="urn:microsoft.com/office/officeart/2005/8/layout/hierarchy2"/>
    <dgm:cxn modelId="{3274BFEA-3B72-424B-9489-B2E0C488F43D}" type="presParOf" srcId="{6E2938FC-02AD-4F6A-A790-606B0AE4A00A}" destId="{09059EC4-6B47-40FD-8ECC-272204DC1224}" srcOrd="4" destOrd="0" presId="urn:microsoft.com/office/officeart/2005/8/layout/hierarchy2"/>
    <dgm:cxn modelId="{E6C985BF-108B-4C2E-B891-ED3C8206AD5E}" type="presParOf" srcId="{09059EC4-6B47-40FD-8ECC-272204DC1224}" destId="{0BF535A6-02C2-407F-8F87-0582CF07337B}" srcOrd="0" destOrd="0" presId="urn:microsoft.com/office/officeart/2005/8/layout/hierarchy2"/>
    <dgm:cxn modelId="{C3DD62D8-5CDE-4B42-95C4-02B679F7C672}" type="presParOf" srcId="{6E2938FC-02AD-4F6A-A790-606B0AE4A00A}" destId="{F8EE2A91-9D10-43E0-9CDD-9EDFAAE562AD}" srcOrd="5" destOrd="0" presId="urn:microsoft.com/office/officeart/2005/8/layout/hierarchy2"/>
    <dgm:cxn modelId="{07C92797-3AC1-4A9A-B686-3F7E80F5BBD2}" type="presParOf" srcId="{F8EE2A91-9D10-43E0-9CDD-9EDFAAE562AD}" destId="{ED0C3238-C941-4DCA-B487-2916B0AD2AFB}" srcOrd="0" destOrd="0" presId="urn:microsoft.com/office/officeart/2005/8/layout/hierarchy2"/>
    <dgm:cxn modelId="{6E26CCB1-8C97-4794-B0C0-C47F88027DAA}" type="presParOf" srcId="{F8EE2A91-9D10-43E0-9CDD-9EDFAAE562AD}" destId="{9A190C26-0123-47FD-A85A-234833FB5DE3}" srcOrd="1" destOrd="0" presId="urn:microsoft.com/office/officeart/2005/8/layout/hierarchy2"/>
    <dgm:cxn modelId="{91BA8289-1E4D-4311-9E4F-E6050EA1695C}" type="presParOf" srcId="{9A190C26-0123-47FD-A85A-234833FB5DE3}" destId="{DCA0F86D-D05E-4B28-BFCD-37634AEF399D}" srcOrd="0" destOrd="0" presId="urn:microsoft.com/office/officeart/2005/8/layout/hierarchy2"/>
    <dgm:cxn modelId="{FED487B3-81CA-4CE5-9063-D72906590704}" type="presParOf" srcId="{DCA0F86D-D05E-4B28-BFCD-37634AEF399D}" destId="{67AB8F4A-3F5A-4EC2-8DDD-37880A4A0A0B}" srcOrd="0" destOrd="0" presId="urn:microsoft.com/office/officeart/2005/8/layout/hierarchy2"/>
    <dgm:cxn modelId="{EB460435-5311-4B2E-BC63-C2111F2B5247}" type="presParOf" srcId="{9A190C26-0123-47FD-A85A-234833FB5DE3}" destId="{88ABDD6D-081C-460C-BE43-3BB0EFE2E18D}" srcOrd="1" destOrd="0" presId="urn:microsoft.com/office/officeart/2005/8/layout/hierarchy2"/>
    <dgm:cxn modelId="{E5749603-6273-4A97-89B3-94A65FC0104D}" type="presParOf" srcId="{88ABDD6D-081C-460C-BE43-3BB0EFE2E18D}" destId="{1520D641-7991-4117-87C6-B014A2FDD465}" srcOrd="0" destOrd="0" presId="urn:microsoft.com/office/officeart/2005/8/layout/hierarchy2"/>
    <dgm:cxn modelId="{70B65A65-1CEB-4FA0-9815-F9A35FA5AF9D}" type="presParOf" srcId="{88ABDD6D-081C-460C-BE43-3BB0EFE2E18D}" destId="{90282980-8252-4F74-9A56-7203BBC82150}" srcOrd="1" destOrd="0" presId="urn:microsoft.com/office/officeart/2005/8/layout/hierarchy2"/>
    <dgm:cxn modelId="{71B62376-0899-4A0E-B504-D82B623B75C5}" type="presParOf" srcId="{20D25FE9-D4F7-4072-B498-C2368C924E0E}" destId="{18FDC62E-D414-4306-B078-D3A9608544F4}" srcOrd="2" destOrd="0" presId="urn:microsoft.com/office/officeart/2005/8/layout/hierarchy2"/>
    <dgm:cxn modelId="{ACE20AF3-F512-4D4E-A8A1-974A9B4DA017}" type="presParOf" srcId="{18FDC62E-D414-4306-B078-D3A9608544F4}" destId="{FD7DE017-788D-4742-958C-60E7F2882A56}" srcOrd="0" destOrd="0" presId="urn:microsoft.com/office/officeart/2005/8/layout/hierarchy2"/>
    <dgm:cxn modelId="{53BE96DA-45A5-4931-B8EA-D726867FB153}" type="presParOf" srcId="{20D25FE9-D4F7-4072-B498-C2368C924E0E}" destId="{C14A2C9C-6FB3-4256-824B-5B414C7702C2}" srcOrd="3" destOrd="0" presId="urn:microsoft.com/office/officeart/2005/8/layout/hierarchy2"/>
    <dgm:cxn modelId="{7ECB7397-4EBA-4053-90DE-2FB7C691E4B4}" type="presParOf" srcId="{C14A2C9C-6FB3-4256-824B-5B414C7702C2}" destId="{F5D1FA86-9399-4416-8C14-E909433BD9D7}" srcOrd="0" destOrd="0" presId="urn:microsoft.com/office/officeart/2005/8/layout/hierarchy2"/>
    <dgm:cxn modelId="{7CDB7663-F930-4E9F-B6C6-B5D0AFE14FA8}" type="presParOf" srcId="{C14A2C9C-6FB3-4256-824B-5B414C7702C2}" destId="{EB7861C1-6AD5-439E-8ECA-79F8A15CC190}" srcOrd="1" destOrd="0" presId="urn:microsoft.com/office/officeart/2005/8/layout/hierarchy2"/>
    <dgm:cxn modelId="{B9756B67-CADF-4CBA-B316-89338C1E4F95}" type="presParOf" srcId="{EB7861C1-6AD5-439E-8ECA-79F8A15CC190}" destId="{CA0EB4B9-F260-474D-9ECA-3CC65D7EC694}" srcOrd="0" destOrd="0" presId="urn:microsoft.com/office/officeart/2005/8/layout/hierarchy2"/>
    <dgm:cxn modelId="{821458EC-1525-48E9-A9DF-36AD59947C8C}" type="presParOf" srcId="{CA0EB4B9-F260-474D-9ECA-3CC65D7EC694}" destId="{31B9C76B-97C4-46D3-ACBC-84C0EA91A71B}" srcOrd="0" destOrd="0" presId="urn:microsoft.com/office/officeart/2005/8/layout/hierarchy2"/>
    <dgm:cxn modelId="{89D8FEBF-3AB3-4850-801F-0A8D4A1619A7}" type="presParOf" srcId="{EB7861C1-6AD5-439E-8ECA-79F8A15CC190}" destId="{E8FC5409-D793-4D53-82C1-6E862841811A}" srcOrd="1" destOrd="0" presId="urn:microsoft.com/office/officeart/2005/8/layout/hierarchy2"/>
    <dgm:cxn modelId="{78FA0C5F-AAC6-4EAD-A5D2-BD4B06583F63}" type="presParOf" srcId="{E8FC5409-D793-4D53-82C1-6E862841811A}" destId="{958C67AF-7864-4EC7-8D67-B11262951D87}" srcOrd="0" destOrd="0" presId="urn:microsoft.com/office/officeart/2005/8/layout/hierarchy2"/>
    <dgm:cxn modelId="{EF33F0FB-D216-4D6A-83DE-C06A1156F98B}" type="presParOf" srcId="{E8FC5409-D793-4D53-82C1-6E862841811A}" destId="{9AB57FD1-FEEA-45B0-A68E-C511B704F1B4}" srcOrd="1" destOrd="0" presId="urn:microsoft.com/office/officeart/2005/8/layout/hierarchy2"/>
    <dgm:cxn modelId="{E32EBC97-934F-4098-950B-3C5B47DC989B}" type="presParOf" srcId="{9AB57FD1-FEEA-45B0-A68E-C511B704F1B4}" destId="{645C6236-CE45-41FA-B6A8-5819A903CCBA}" srcOrd="0" destOrd="0" presId="urn:microsoft.com/office/officeart/2005/8/layout/hierarchy2"/>
    <dgm:cxn modelId="{4899D2FD-502A-4679-820A-05A1EF843410}" type="presParOf" srcId="{645C6236-CE45-41FA-B6A8-5819A903CCBA}" destId="{E354593A-036A-4314-A7AB-C2E83C91FE0C}" srcOrd="0" destOrd="0" presId="urn:microsoft.com/office/officeart/2005/8/layout/hierarchy2"/>
    <dgm:cxn modelId="{8004EA41-E24E-4C03-8C1B-ED07D69866F0}" type="presParOf" srcId="{9AB57FD1-FEEA-45B0-A68E-C511B704F1B4}" destId="{E16D4F1B-6C4F-4AA6-921C-BF4974714998}" srcOrd="1" destOrd="0" presId="urn:microsoft.com/office/officeart/2005/8/layout/hierarchy2"/>
    <dgm:cxn modelId="{AFCC36AA-B656-4019-A0CD-78621FC88192}" type="presParOf" srcId="{E16D4F1B-6C4F-4AA6-921C-BF4974714998}" destId="{C62DA5D6-0881-4C1C-A30E-0A497B8DC4C9}" srcOrd="0" destOrd="0" presId="urn:microsoft.com/office/officeart/2005/8/layout/hierarchy2"/>
    <dgm:cxn modelId="{4365B125-7BB7-4AF3-B820-265337AC55F0}" type="presParOf" srcId="{E16D4F1B-6C4F-4AA6-921C-BF4974714998}" destId="{8CAD743D-21AE-4147-97D7-8F9BEC6CAD44}" srcOrd="1" destOrd="0" presId="urn:microsoft.com/office/officeart/2005/8/layout/hierarchy2"/>
    <dgm:cxn modelId="{8E8572F7-7D33-4D6E-BA63-81E28632B48F}" type="presParOf" srcId="{8CAD743D-21AE-4147-97D7-8F9BEC6CAD44}" destId="{66AD6EAF-C035-4823-A45A-49239DD29A0D}" srcOrd="0" destOrd="0" presId="urn:microsoft.com/office/officeart/2005/8/layout/hierarchy2"/>
    <dgm:cxn modelId="{8DF06978-B639-4913-84FD-B9C535CB5D7B}" type="presParOf" srcId="{66AD6EAF-C035-4823-A45A-49239DD29A0D}" destId="{B013FBD8-16A5-4303-83C5-F0C88BC8FDE8}" srcOrd="0" destOrd="0" presId="urn:microsoft.com/office/officeart/2005/8/layout/hierarchy2"/>
    <dgm:cxn modelId="{19B32ABC-BB51-460D-BB01-E5F8E748BAB9}" type="presParOf" srcId="{8CAD743D-21AE-4147-97D7-8F9BEC6CAD44}" destId="{AADD3041-D6FD-4FFF-AFA2-FA0B80CC6160}" srcOrd="1" destOrd="0" presId="urn:microsoft.com/office/officeart/2005/8/layout/hierarchy2"/>
    <dgm:cxn modelId="{A2AA8078-E17B-4916-83B7-4190FEE5A95F}" type="presParOf" srcId="{AADD3041-D6FD-4FFF-AFA2-FA0B80CC6160}" destId="{EBB301C3-7B16-4F27-B542-EB6C26F07ACD}" srcOrd="0" destOrd="0" presId="urn:microsoft.com/office/officeart/2005/8/layout/hierarchy2"/>
    <dgm:cxn modelId="{717200FE-13B0-4904-B4FE-80CBE4F9999A}" type="presParOf" srcId="{AADD3041-D6FD-4FFF-AFA2-FA0B80CC6160}" destId="{1B5DF1AA-1904-4AC7-8D6C-0274573DAB47}" srcOrd="1" destOrd="0" presId="urn:microsoft.com/office/officeart/2005/8/layout/hierarchy2"/>
    <dgm:cxn modelId="{31CA9054-BAE1-4996-8FA3-E446EFC23AF8}" type="presParOf" srcId="{9AB57FD1-FEEA-45B0-A68E-C511B704F1B4}" destId="{BC66EC46-8719-41D3-A63C-131B366B2649}" srcOrd="2" destOrd="0" presId="urn:microsoft.com/office/officeart/2005/8/layout/hierarchy2"/>
    <dgm:cxn modelId="{7B3354E3-05F3-4E9B-8CE7-2B4EA68B4B1D}" type="presParOf" srcId="{BC66EC46-8719-41D3-A63C-131B366B2649}" destId="{256B54D3-5B64-4A8A-BC67-9BD27FACC79A}" srcOrd="0" destOrd="0" presId="urn:microsoft.com/office/officeart/2005/8/layout/hierarchy2"/>
    <dgm:cxn modelId="{DC945CF4-23B2-44FC-90B1-FD4F9093CF92}" type="presParOf" srcId="{9AB57FD1-FEEA-45B0-A68E-C511B704F1B4}" destId="{CC52B3C1-D18C-48D8-92BB-A8EB76BD6EC7}" srcOrd="3" destOrd="0" presId="urn:microsoft.com/office/officeart/2005/8/layout/hierarchy2"/>
    <dgm:cxn modelId="{5AABA21F-C5AA-4B2A-A0BC-64BCBE6E6749}" type="presParOf" srcId="{CC52B3C1-D18C-48D8-92BB-A8EB76BD6EC7}" destId="{779B4490-713E-4199-AC8F-5B765F28D811}" srcOrd="0" destOrd="0" presId="urn:microsoft.com/office/officeart/2005/8/layout/hierarchy2"/>
    <dgm:cxn modelId="{CB70D43A-3818-4C41-AAE8-9BAE0B352D46}" type="presParOf" srcId="{CC52B3C1-D18C-48D8-92BB-A8EB76BD6EC7}" destId="{6E0AB8AD-265A-41E5-ABF1-1495C41B5C76}" srcOrd="1" destOrd="0" presId="urn:microsoft.com/office/officeart/2005/8/layout/hierarchy2"/>
    <dgm:cxn modelId="{779838E6-D733-46EF-B372-0750124E2EC6}" type="presParOf" srcId="{6E0AB8AD-265A-41E5-ABF1-1495C41B5C76}" destId="{C54D7F30-33FA-4ACC-AA64-EEB6D85B3047}" srcOrd="0" destOrd="0" presId="urn:microsoft.com/office/officeart/2005/8/layout/hierarchy2"/>
    <dgm:cxn modelId="{1A33551E-AF22-43B4-8E3B-7B2378FC4F26}" type="presParOf" srcId="{C54D7F30-33FA-4ACC-AA64-EEB6D85B3047}" destId="{BE995449-D8AF-4A04-9FFF-6B93CCFE37E4}" srcOrd="0" destOrd="0" presId="urn:microsoft.com/office/officeart/2005/8/layout/hierarchy2"/>
    <dgm:cxn modelId="{D0A3414A-670E-4468-988C-AB5D3B3873BF}" type="presParOf" srcId="{6E0AB8AD-265A-41E5-ABF1-1495C41B5C76}" destId="{62E8DBCC-2885-43B8-882B-F498BA338F7F}" srcOrd="1" destOrd="0" presId="urn:microsoft.com/office/officeart/2005/8/layout/hierarchy2"/>
    <dgm:cxn modelId="{9371C21B-BB24-47EA-AE5A-33009D7EB958}" type="presParOf" srcId="{62E8DBCC-2885-43B8-882B-F498BA338F7F}" destId="{7CD4E3E2-0A76-4158-9C2D-A8F7CB930E78}" srcOrd="0" destOrd="0" presId="urn:microsoft.com/office/officeart/2005/8/layout/hierarchy2"/>
    <dgm:cxn modelId="{4CA85BB0-115F-402B-AAD6-31B779A02232}"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A49199-F096-46E8-854B-B5145D2F4086}"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581CB9E6-DDF9-4BE7-A7C3-04E80716EC7D}">
      <dgm:prSet phldrT="[テキスト]" custT="1"/>
      <dgm:spPr/>
      <dgm:t>
        <a:bodyPr/>
        <a:lstStyle/>
        <a:p>
          <a:r>
            <a:rPr kumimoji="1" lang="ja-JP" altLang="en-US" sz="2400" dirty="0" smtClean="0"/>
            <a:t>解</a:t>
          </a:r>
          <a:r>
            <a:rPr kumimoji="1" lang="en-US" altLang="ja-JP" sz="2400" dirty="0" smtClean="0"/>
            <a:t/>
          </a:r>
          <a:br>
            <a:rPr kumimoji="1" lang="en-US" altLang="ja-JP" sz="2400" dirty="0" smtClean="0"/>
          </a:br>
          <a:r>
            <a:rPr kumimoji="1" lang="ja-JP" altLang="en-US" sz="2400" dirty="0" smtClean="0"/>
            <a:t>除</a:t>
          </a:r>
          <a:r>
            <a:rPr kumimoji="1" lang="en-US" altLang="ja-JP" sz="2400" dirty="0" smtClean="0"/>
            <a:t/>
          </a:r>
          <a:br>
            <a:rPr kumimoji="1" lang="en-US" altLang="ja-JP" sz="2400" dirty="0" smtClean="0"/>
          </a:br>
          <a:r>
            <a:rPr kumimoji="1" lang="ja-JP" altLang="en-US" sz="2400" dirty="0" smtClean="0"/>
            <a:t>の</a:t>
          </a:r>
          <a:r>
            <a:rPr kumimoji="1" lang="en-US" altLang="ja-JP" sz="2400" dirty="0" smtClean="0"/>
            <a:t/>
          </a:r>
          <a:br>
            <a:rPr kumimoji="1" lang="en-US" altLang="ja-JP" sz="2400" dirty="0" smtClean="0"/>
          </a:br>
          <a:r>
            <a:rPr kumimoji="1" lang="ja-JP" altLang="en-US" sz="2400" dirty="0" smtClean="0"/>
            <a:t>要</a:t>
          </a:r>
          <a:r>
            <a:rPr kumimoji="1" lang="en-US" altLang="ja-JP" sz="2400" dirty="0" smtClean="0"/>
            <a:t/>
          </a:r>
          <a:br>
            <a:rPr kumimoji="1" lang="en-US" altLang="ja-JP" sz="2400" dirty="0" smtClean="0"/>
          </a:br>
          <a:r>
            <a:rPr kumimoji="1" lang="ja-JP" altLang="en-US" sz="2400" dirty="0" smtClean="0"/>
            <a:t>件</a:t>
          </a:r>
          <a:endParaRPr kumimoji="1" lang="ja-JP" altLang="en-US" sz="2400" dirty="0"/>
        </a:p>
      </dgm:t>
    </dgm:pt>
    <dgm:pt modelId="{15A2C7C2-3677-4EB3-8385-601E26A1AA24}" type="parTrans" cxnId="{34660DA3-B951-48B4-A99E-D94B3E441C68}">
      <dgm:prSet/>
      <dgm:spPr/>
      <dgm:t>
        <a:bodyPr/>
        <a:lstStyle/>
        <a:p>
          <a:endParaRPr kumimoji="1" lang="ja-JP" altLang="en-US" sz="2400"/>
        </a:p>
      </dgm:t>
    </dgm:pt>
    <dgm:pt modelId="{475DA11F-16E4-4313-BF14-8CA846D3286A}" type="sibTrans" cxnId="{34660DA3-B951-48B4-A99E-D94B3E441C68}">
      <dgm:prSet/>
      <dgm:spPr/>
      <dgm:t>
        <a:bodyPr/>
        <a:lstStyle/>
        <a:p>
          <a:endParaRPr kumimoji="1" lang="ja-JP" altLang="en-US" sz="2400"/>
        </a:p>
      </dgm:t>
    </dgm:pt>
    <dgm:pt modelId="{0F079390-EB47-4D55-86A5-B95D489763D6}">
      <dgm:prSet phldrT="[テキスト]" custT="1"/>
      <dgm:spPr/>
      <dgm:t>
        <a:bodyPr/>
        <a:lstStyle/>
        <a:p>
          <a:r>
            <a:rPr kumimoji="1" lang="ja-JP" altLang="en-US" sz="2400" dirty="0" smtClean="0"/>
            <a:t>履行</a:t>
          </a:r>
          <a:r>
            <a:rPr kumimoji="1" lang="en-US" altLang="ja-JP" sz="2400" dirty="0" smtClean="0"/>
            <a:t/>
          </a:r>
          <a:br>
            <a:rPr kumimoji="1" lang="en-US" altLang="ja-JP" sz="2400" dirty="0" smtClean="0"/>
          </a:br>
          <a:r>
            <a:rPr kumimoji="1" lang="ja-JP" altLang="en-US" sz="2400" dirty="0" smtClean="0"/>
            <a:t>遅滞</a:t>
          </a:r>
          <a:endParaRPr kumimoji="1" lang="ja-JP" altLang="en-US" sz="2400" dirty="0"/>
        </a:p>
      </dgm:t>
    </dgm:pt>
    <dgm:pt modelId="{015E5835-31E3-413D-AC91-72AE1BD50184}" type="parTrans" cxnId="{EF94B635-39D2-4C91-8AA5-E1582500DDCA}">
      <dgm:prSet custT="1"/>
      <dgm:spPr/>
      <dgm:t>
        <a:bodyPr/>
        <a:lstStyle/>
        <a:p>
          <a:endParaRPr kumimoji="1" lang="ja-JP" altLang="en-US" sz="2400"/>
        </a:p>
      </dgm:t>
    </dgm:pt>
    <dgm:pt modelId="{7F21E48C-FDBB-4275-B706-1C0670E4E54F}" type="sibTrans" cxnId="{EF94B635-39D2-4C91-8AA5-E1582500DDCA}">
      <dgm:prSet/>
      <dgm:spPr/>
      <dgm:t>
        <a:bodyPr/>
        <a:lstStyle/>
        <a:p>
          <a:endParaRPr kumimoji="1" lang="ja-JP" altLang="en-US" sz="2400"/>
        </a:p>
      </dgm:t>
    </dgm:pt>
    <dgm:pt modelId="{63BCFBCB-CA85-448B-8A4B-89F348E52BA0}">
      <dgm:prSet phldrT="[テキスト]" custT="1"/>
      <dgm:spPr/>
      <dgm:t>
        <a:bodyPr/>
        <a:lstStyle/>
        <a:p>
          <a:r>
            <a:rPr kumimoji="1" lang="ja-JP" altLang="en-US" sz="2400" dirty="0" smtClean="0"/>
            <a:t>相当期間を定めた</a:t>
          </a:r>
          <a:r>
            <a:rPr kumimoji="1" lang="ja-JP" altLang="en-US" sz="2400" dirty="0" smtClean="0">
              <a:solidFill>
                <a:srgbClr val="FF0000"/>
              </a:solidFill>
            </a:rPr>
            <a:t>催告</a:t>
          </a:r>
          <a:r>
            <a:rPr kumimoji="1" lang="ja-JP" altLang="en-US" sz="2400" dirty="0" smtClean="0"/>
            <a:t>の後</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541</a:t>
          </a:r>
          <a:r>
            <a:rPr kumimoji="1" lang="ja-JP" altLang="en-US" sz="2400" dirty="0" smtClean="0"/>
            <a:t>条）</a:t>
          </a:r>
          <a:endParaRPr kumimoji="1" lang="ja-JP" altLang="en-US" sz="2400" dirty="0"/>
        </a:p>
      </dgm:t>
    </dgm:pt>
    <dgm:pt modelId="{30C31C39-DAF8-4D95-9857-E7376C8713B9}" type="parTrans" cxnId="{CAEB99D6-16B0-42C5-81C3-965C1D9B5276}">
      <dgm:prSet custT="1"/>
      <dgm:spPr/>
      <dgm:t>
        <a:bodyPr/>
        <a:lstStyle/>
        <a:p>
          <a:endParaRPr kumimoji="1" lang="ja-JP" altLang="en-US" sz="2400"/>
        </a:p>
      </dgm:t>
    </dgm:pt>
    <dgm:pt modelId="{72501CC8-3DA1-4265-927A-262E477FB82C}" type="sibTrans" cxnId="{CAEB99D6-16B0-42C5-81C3-965C1D9B5276}">
      <dgm:prSet/>
      <dgm:spPr/>
      <dgm:t>
        <a:bodyPr/>
        <a:lstStyle/>
        <a:p>
          <a:endParaRPr kumimoji="1" lang="ja-JP" altLang="en-US" sz="2400"/>
        </a:p>
      </dgm:t>
    </dgm:pt>
    <dgm:pt modelId="{115FBB75-9FA6-4906-87CA-3BB70B5D39C9}">
      <dgm:prSet phldrT="[テキスト]" custT="1"/>
      <dgm:spPr/>
      <dgm:t>
        <a:bodyPr/>
        <a:lstStyle/>
        <a:p>
          <a:r>
            <a:rPr kumimoji="1" lang="ja-JP" altLang="en-US" sz="2400" dirty="0" smtClean="0"/>
            <a:t>定期行為の場合は</a:t>
          </a:r>
          <a:r>
            <a:rPr kumimoji="1" lang="ja-JP" altLang="en-US" sz="2400" dirty="0" smtClean="0">
              <a:solidFill>
                <a:srgbClr val="FF0000"/>
              </a:solidFill>
            </a:rPr>
            <a:t>催告不要</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542</a:t>
          </a:r>
          <a:r>
            <a:rPr kumimoji="1" lang="ja-JP" altLang="en-US" sz="2400" dirty="0" smtClean="0"/>
            <a:t>条）</a:t>
          </a:r>
          <a:endParaRPr kumimoji="1" lang="ja-JP" altLang="en-US" sz="2400" dirty="0"/>
        </a:p>
      </dgm:t>
    </dgm:pt>
    <dgm:pt modelId="{4ACFA113-C760-41F6-BBFA-E882886037A5}" type="parTrans" cxnId="{A9A05C34-ED8C-452D-B7AE-6C353C0DFB21}">
      <dgm:prSet custT="1"/>
      <dgm:spPr/>
      <dgm:t>
        <a:bodyPr/>
        <a:lstStyle/>
        <a:p>
          <a:endParaRPr kumimoji="1" lang="ja-JP" altLang="en-US" sz="2400"/>
        </a:p>
      </dgm:t>
    </dgm:pt>
    <dgm:pt modelId="{8409CEC1-A557-4A45-BFBD-8FD8B9594A85}" type="sibTrans" cxnId="{A9A05C34-ED8C-452D-B7AE-6C353C0DFB21}">
      <dgm:prSet/>
      <dgm:spPr/>
      <dgm:t>
        <a:bodyPr/>
        <a:lstStyle/>
        <a:p>
          <a:endParaRPr kumimoji="1" lang="ja-JP" altLang="en-US" sz="2400"/>
        </a:p>
      </dgm:t>
    </dgm:pt>
    <dgm:pt modelId="{D6E061B2-B17D-41B3-BB84-586BE3334E12}">
      <dgm:prSet phldrT="[テキスト]" custT="1"/>
      <dgm:spPr/>
      <dgm:t>
        <a:bodyPr/>
        <a:lstStyle/>
        <a:p>
          <a:r>
            <a:rPr kumimoji="1" lang="ja-JP" altLang="en-US" sz="2400" dirty="0" smtClean="0"/>
            <a:t>履行</a:t>
          </a:r>
          <a:r>
            <a:rPr kumimoji="1" lang="en-US" altLang="ja-JP" sz="2400" dirty="0" smtClean="0"/>
            <a:t/>
          </a:r>
          <a:br>
            <a:rPr kumimoji="1" lang="en-US" altLang="ja-JP" sz="2400" dirty="0" smtClean="0"/>
          </a:br>
          <a:r>
            <a:rPr kumimoji="1" lang="ja-JP" altLang="en-US" sz="2400" dirty="0" smtClean="0"/>
            <a:t>不能</a:t>
          </a:r>
          <a:endParaRPr kumimoji="1" lang="ja-JP" altLang="en-US" sz="2400" dirty="0"/>
        </a:p>
      </dgm:t>
    </dgm:pt>
    <dgm:pt modelId="{3AD29C2B-FBA5-4870-B7E3-E5C8961BB854}" type="parTrans" cxnId="{5C454670-2394-4BED-9FCF-86D6A2CA169D}">
      <dgm:prSet custT="1"/>
      <dgm:spPr/>
      <dgm:t>
        <a:bodyPr/>
        <a:lstStyle/>
        <a:p>
          <a:endParaRPr kumimoji="1" lang="ja-JP" altLang="en-US" sz="2400"/>
        </a:p>
      </dgm:t>
    </dgm:pt>
    <dgm:pt modelId="{58FB78A9-2171-415A-8E33-7F9DE2BCAEC7}" type="sibTrans" cxnId="{5C454670-2394-4BED-9FCF-86D6A2CA169D}">
      <dgm:prSet/>
      <dgm:spPr/>
      <dgm:t>
        <a:bodyPr/>
        <a:lstStyle/>
        <a:p>
          <a:endParaRPr kumimoji="1" lang="ja-JP" altLang="en-US" sz="2400"/>
        </a:p>
      </dgm:t>
    </dgm:pt>
    <dgm:pt modelId="{A7539C35-98C6-4457-83FC-1F6049531BDF}">
      <dgm:prSet phldrT="[テキスト]" custT="1"/>
      <dgm:spPr/>
      <dgm:t>
        <a:bodyPr/>
        <a:lstStyle/>
        <a:p>
          <a:r>
            <a:rPr kumimoji="1" lang="ja-JP" altLang="en-US" sz="2400" dirty="0" smtClean="0"/>
            <a:t>帰責事由が</a:t>
          </a:r>
          <a:r>
            <a:rPr kumimoji="1" lang="ja-JP" altLang="en-US" sz="2400" dirty="0" smtClean="0">
              <a:solidFill>
                <a:srgbClr val="FF0000"/>
              </a:solidFill>
            </a:rPr>
            <a:t>あるとき</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543</a:t>
          </a:r>
          <a:r>
            <a:rPr kumimoji="1" lang="ja-JP" altLang="en-US" sz="2400" dirty="0" smtClean="0"/>
            <a:t>条）</a:t>
          </a:r>
          <a:endParaRPr kumimoji="1" lang="ja-JP" altLang="en-US" sz="2400" dirty="0"/>
        </a:p>
      </dgm:t>
    </dgm:pt>
    <dgm:pt modelId="{C383873A-999A-4C46-9972-04E476474420}" type="parTrans" cxnId="{5A011919-228E-4B9D-B3DF-02DB296F32C2}">
      <dgm:prSet custT="1"/>
      <dgm:spPr/>
      <dgm:t>
        <a:bodyPr/>
        <a:lstStyle/>
        <a:p>
          <a:endParaRPr kumimoji="1" lang="ja-JP" altLang="en-US" sz="2400"/>
        </a:p>
      </dgm:t>
    </dgm:pt>
    <dgm:pt modelId="{D6C6FF0E-1D44-4813-AF99-AB214966B6F6}" type="sibTrans" cxnId="{5A011919-228E-4B9D-B3DF-02DB296F32C2}">
      <dgm:prSet/>
      <dgm:spPr/>
      <dgm:t>
        <a:bodyPr/>
        <a:lstStyle/>
        <a:p>
          <a:endParaRPr kumimoji="1" lang="ja-JP" altLang="en-US" sz="2400"/>
        </a:p>
      </dgm:t>
    </dgm:pt>
    <dgm:pt modelId="{0E08008A-1341-4490-ABC3-D912280FA09E}">
      <dgm:prSet phldrT="[テキスト]" custT="1"/>
      <dgm:spPr/>
      <dgm:t>
        <a:bodyPr/>
        <a:lstStyle/>
        <a:p>
          <a:r>
            <a:rPr kumimoji="1" lang="ja-JP" altLang="en-US" sz="2400" dirty="0" smtClean="0"/>
            <a:t>帰責事由が</a:t>
          </a:r>
          <a:r>
            <a:rPr kumimoji="1" lang="ja-JP" altLang="en-US" sz="2400" dirty="0" smtClean="0">
              <a:solidFill>
                <a:srgbClr val="FF0000"/>
              </a:solidFill>
            </a:rPr>
            <a:t>ないとき</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534</a:t>
          </a:r>
          <a:r>
            <a:rPr kumimoji="1" lang="ja-JP" altLang="en-US" sz="2400" dirty="0" smtClean="0"/>
            <a:t>条～）</a:t>
          </a:r>
          <a:endParaRPr kumimoji="1" lang="ja-JP" altLang="en-US" sz="2400" dirty="0"/>
        </a:p>
      </dgm:t>
    </dgm:pt>
    <dgm:pt modelId="{56E74D14-BD68-421A-AE0D-6E69E4AEDCD2}" type="parTrans" cxnId="{F87C5960-F32A-4A1C-93A0-5DD25BC98597}">
      <dgm:prSet custT="1"/>
      <dgm:spPr/>
      <dgm:t>
        <a:bodyPr/>
        <a:lstStyle/>
        <a:p>
          <a:endParaRPr kumimoji="1" lang="ja-JP" altLang="en-US" sz="2400"/>
        </a:p>
      </dgm:t>
    </dgm:pt>
    <dgm:pt modelId="{1FDD88E8-7E5A-41F2-A777-EB3606AF6C4D}" type="sibTrans" cxnId="{F87C5960-F32A-4A1C-93A0-5DD25BC98597}">
      <dgm:prSet/>
      <dgm:spPr/>
      <dgm:t>
        <a:bodyPr/>
        <a:lstStyle/>
        <a:p>
          <a:endParaRPr kumimoji="1" lang="ja-JP" altLang="en-US" sz="2400"/>
        </a:p>
      </dgm:t>
    </dgm:pt>
    <dgm:pt modelId="{04BE840D-AB99-4BFF-B705-7647591C2E57}">
      <dgm:prSet phldrT="[テキスト]" custT="1"/>
      <dgm:spPr/>
      <dgm:t>
        <a:bodyPr/>
        <a:lstStyle/>
        <a:p>
          <a:r>
            <a:rPr kumimoji="1" lang="ja-JP" altLang="en-US" sz="2400" dirty="0" smtClean="0">
              <a:solidFill>
                <a:srgbClr val="FF0000"/>
              </a:solidFill>
              <a:hlinkClick xmlns:r="http://schemas.openxmlformats.org/officeDocument/2006/relationships" r:id="" action="ppaction://noaction"/>
            </a:rPr>
            <a:t>危険</a:t>
          </a:r>
          <a:r>
            <a:rPr kumimoji="1" lang="en-US" altLang="ja-JP" sz="2400" dirty="0" smtClean="0">
              <a:solidFill>
                <a:srgbClr val="FF0000"/>
              </a:solidFill>
              <a:hlinkClick xmlns:r="http://schemas.openxmlformats.org/officeDocument/2006/relationships" r:id="" action="ppaction://noaction"/>
            </a:rPr>
            <a:t/>
          </a:r>
          <a:br>
            <a:rPr kumimoji="1" lang="en-US" altLang="ja-JP" sz="2400" dirty="0" smtClean="0">
              <a:solidFill>
                <a:srgbClr val="FF0000"/>
              </a:solidFill>
              <a:hlinkClick xmlns:r="http://schemas.openxmlformats.org/officeDocument/2006/relationships" r:id="" action="ppaction://noaction"/>
            </a:rPr>
          </a:br>
          <a:r>
            <a:rPr kumimoji="1" lang="ja-JP" altLang="en-US" sz="2400" dirty="0" smtClean="0">
              <a:solidFill>
                <a:srgbClr val="FF0000"/>
              </a:solidFill>
              <a:hlinkClick xmlns:r="http://schemas.openxmlformats.org/officeDocument/2006/relationships" r:id="" action="ppaction://noaction"/>
            </a:rPr>
            <a:t>負担</a:t>
          </a:r>
          <a:endParaRPr kumimoji="1" lang="ja-JP" altLang="en-US" sz="2400" dirty="0">
            <a:solidFill>
              <a:srgbClr val="FF0000"/>
            </a:solidFill>
          </a:endParaRPr>
        </a:p>
      </dgm:t>
    </dgm:pt>
    <dgm:pt modelId="{270020DC-5584-4C52-8485-769BAAA28A2B}" type="parTrans" cxnId="{028FB695-A649-4F63-B25F-39D4B7BC5888}">
      <dgm:prSet custT="1"/>
      <dgm:spPr/>
      <dgm:t>
        <a:bodyPr/>
        <a:lstStyle/>
        <a:p>
          <a:endParaRPr kumimoji="1" lang="ja-JP" altLang="en-US" sz="2400"/>
        </a:p>
      </dgm:t>
    </dgm:pt>
    <dgm:pt modelId="{9CF90ACC-51DA-400F-94DB-2CB807C59A8F}" type="sibTrans" cxnId="{028FB695-A649-4F63-B25F-39D4B7BC5888}">
      <dgm:prSet/>
      <dgm:spPr/>
      <dgm:t>
        <a:bodyPr/>
        <a:lstStyle/>
        <a:p>
          <a:endParaRPr kumimoji="1" lang="ja-JP" altLang="en-US" sz="2400"/>
        </a:p>
      </dgm:t>
    </dgm:pt>
    <dgm:pt modelId="{62046ABA-E663-477C-BCE4-A98032D72005}">
      <dgm:prSet phldrT="[テキスト]" custT="1"/>
      <dgm:spPr/>
      <dgm:t>
        <a:bodyPr/>
        <a:lstStyle/>
        <a:p>
          <a:r>
            <a:rPr kumimoji="1" lang="ja-JP" altLang="en-US" sz="2400" dirty="0" smtClean="0"/>
            <a:t>不完全</a:t>
          </a:r>
          <a:r>
            <a:rPr kumimoji="1" lang="en-US" altLang="ja-JP" sz="2400" dirty="0" smtClean="0"/>
            <a:t/>
          </a:r>
          <a:br>
            <a:rPr kumimoji="1" lang="en-US" altLang="ja-JP" sz="2400" dirty="0" smtClean="0"/>
          </a:br>
          <a:r>
            <a:rPr kumimoji="1" lang="ja-JP" altLang="en-US" sz="2400" dirty="0" smtClean="0"/>
            <a:t>履行</a:t>
          </a:r>
          <a:endParaRPr kumimoji="1" lang="ja-JP" altLang="en-US" sz="2400" dirty="0"/>
        </a:p>
      </dgm:t>
    </dgm:pt>
    <dgm:pt modelId="{C59CA99B-AF38-49E9-A7D0-E676A0CD581B}" type="parTrans" cxnId="{90D939DD-6C58-4E30-89BF-613A0FCC5E86}">
      <dgm:prSet custT="1"/>
      <dgm:spPr/>
      <dgm:t>
        <a:bodyPr/>
        <a:lstStyle/>
        <a:p>
          <a:endParaRPr kumimoji="1" lang="ja-JP" altLang="en-US" sz="2400"/>
        </a:p>
      </dgm:t>
    </dgm:pt>
    <dgm:pt modelId="{CE7BFA12-A4DF-4439-B631-0FD7905E34A5}" type="sibTrans" cxnId="{90D939DD-6C58-4E30-89BF-613A0FCC5E86}">
      <dgm:prSet/>
      <dgm:spPr/>
      <dgm:t>
        <a:bodyPr/>
        <a:lstStyle/>
        <a:p>
          <a:endParaRPr kumimoji="1" lang="ja-JP" altLang="en-US" sz="2400"/>
        </a:p>
      </dgm:t>
    </dgm:pt>
    <dgm:pt modelId="{DB150176-8359-4E76-8217-C4E2F7F1497B}">
      <dgm:prSet phldrT="[テキスト]" custT="1"/>
      <dgm:spPr/>
      <dgm:t>
        <a:bodyPr/>
        <a:lstStyle/>
        <a:p>
          <a:r>
            <a:rPr kumimoji="1" lang="ja-JP" altLang="en-US" sz="2400" dirty="0" smtClean="0">
              <a:solidFill>
                <a:srgbClr val="FF0000"/>
              </a:solidFill>
            </a:rPr>
            <a:t>契約目的を達成できないとき</a:t>
          </a:r>
          <a:r>
            <a:rPr kumimoji="1" lang="en-US" altLang="ja-JP" sz="2400" dirty="0" smtClean="0">
              <a:solidFill>
                <a:schemeClr val="accent4">
                  <a:lumMod val="50000"/>
                </a:schemeClr>
              </a:solidFill>
            </a:rPr>
            <a:t/>
          </a:r>
          <a:br>
            <a:rPr kumimoji="1" lang="en-US" altLang="ja-JP" sz="2400" dirty="0" smtClean="0">
              <a:solidFill>
                <a:schemeClr val="accent4">
                  <a:lumMod val="50000"/>
                </a:schemeClr>
              </a:solidFill>
            </a:rPr>
          </a:br>
          <a:r>
            <a:rPr kumimoji="1" lang="ja-JP" altLang="en-US" sz="2400" dirty="0" smtClean="0"/>
            <a:t>（民法</a:t>
          </a:r>
          <a:r>
            <a:rPr kumimoji="1" lang="en-US" altLang="ja-JP" sz="2400" dirty="0" smtClean="0"/>
            <a:t>561</a:t>
          </a:r>
          <a:r>
            <a:rPr kumimoji="1" lang="ja-JP" altLang="en-US" sz="2400" dirty="0" smtClean="0"/>
            <a:t>～</a:t>
          </a:r>
          <a:r>
            <a:rPr kumimoji="1" lang="en-US" altLang="ja-JP" sz="2400" dirty="0" smtClean="0"/>
            <a:t>566</a:t>
          </a:r>
          <a:r>
            <a:rPr kumimoji="1" lang="ja-JP" altLang="en-US" sz="2400" dirty="0" smtClean="0"/>
            <a:t>～</a:t>
          </a:r>
          <a:r>
            <a:rPr kumimoji="1" lang="en-US" altLang="ja-JP" sz="2400" dirty="0" smtClean="0"/>
            <a:t>572</a:t>
          </a:r>
          <a:r>
            <a:rPr kumimoji="1" lang="ja-JP" altLang="en-US" sz="2400" dirty="0" smtClean="0"/>
            <a:t>条）</a:t>
          </a:r>
          <a:endParaRPr kumimoji="1" lang="ja-JP" altLang="en-US" sz="2400" dirty="0"/>
        </a:p>
      </dgm:t>
    </dgm:pt>
    <dgm:pt modelId="{F76E6058-29B9-4A22-9606-6B6CB9FA328D}" type="parTrans" cxnId="{87B5F311-7DDD-4471-8BE0-102B107C0E34}">
      <dgm:prSet custT="1"/>
      <dgm:spPr/>
      <dgm:t>
        <a:bodyPr/>
        <a:lstStyle/>
        <a:p>
          <a:endParaRPr kumimoji="1" lang="ja-JP" altLang="en-US" sz="2400"/>
        </a:p>
      </dgm:t>
    </dgm:pt>
    <dgm:pt modelId="{F9FC90C8-8FCE-4FB6-8413-35E5D3C3A4EF}" type="sibTrans" cxnId="{87B5F311-7DDD-4471-8BE0-102B107C0E34}">
      <dgm:prSet/>
      <dgm:spPr/>
      <dgm:t>
        <a:bodyPr/>
        <a:lstStyle/>
        <a:p>
          <a:endParaRPr kumimoji="1" lang="ja-JP" altLang="en-US" sz="2400"/>
        </a:p>
      </dgm:t>
    </dgm:pt>
    <dgm:pt modelId="{DE3AEA36-9685-4631-BFAB-D07D14746950}" type="pres">
      <dgm:prSet presAssocID="{79A49199-F096-46E8-854B-B5145D2F4086}" presName="diagram" presStyleCnt="0">
        <dgm:presLayoutVars>
          <dgm:chPref val="1"/>
          <dgm:dir/>
          <dgm:animOne val="branch"/>
          <dgm:animLvl val="lvl"/>
          <dgm:resizeHandles val="exact"/>
        </dgm:presLayoutVars>
      </dgm:prSet>
      <dgm:spPr/>
      <dgm:t>
        <a:bodyPr/>
        <a:lstStyle/>
        <a:p>
          <a:endParaRPr kumimoji="1" lang="ja-JP" altLang="en-US"/>
        </a:p>
      </dgm:t>
    </dgm:pt>
    <dgm:pt modelId="{71DCE462-DF7B-49CD-B968-E52662CC8389}" type="pres">
      <dgm:prSet presAssocID="{581CB9E6-DDF9-4BE7-A7C3-04E80716EC7D}" presName="root1" presStyleCnt="0"/>
      <dgm:spPr/>
    </dgm:pt>
    <dgm:pt modelId="{82C662CB-7415-44AB-81BB-0EE020C0C276}" type="pres">
      <dgm:prSet presAssocID="{581CB9E6-DDF9-4BE7-A7C3-04E80716EC7D}" presName="LevelOneTextNode" presStyleLbl="node0" presStyleIdx="0" presStyleCnt="1" custScaleX="68302" custScaleY="417724" custLinFactNeighborY="45352">
        <dgm:presLayoutVars>
          <dgm:chPref val="3"/>
        </dgm:presLayoutVars>
      </dgm:prSet>
      <dgm:spPr/>
      <dgm:t>
        <a:bodyPr/>
        <a:lstStyle/>
        <a:p>
          <a:endParaRPr kumimoji="1" lang="ja-JP" altLang="en-US"/>
        </a:p>
      </dgm:t>
    </dgm:pt>
    <dgm:pt modelId="{5A3106F5-34A1-431D-AEDB-E504B2F2325E}" type="pres">
      <dgm:prSet presAssocID="{581CB9E6-DDF9-4BE7-A7C3-04E80716EC7D}" presName="level2hierChild" presStyleCnt="0"/>
      <dgm:spPr/>
    </dgm:pt>
    <dgm:pt modelId="{42B80B95-9EA4-4B6F-9E81-7934B968A17F}" type="pres">
      <dgm:prSet presAssocID="{015E5835-31E3-413D-AC91-72AE1BD50184}" presName="conn2-1" presStyleLbl="parChTrans1D2" presStyleIdx="0" presStyleCnt="3"/>
      <dgm:spPr/>
      <dgm:t>
        <a:bodyPr/>
        <a:lstStyle/>
        <a:p>
          <a:endParaRPr kumimoji="1" lang="ja-JP" altLang="en-US"/>
        </a:p>
      </dgm:t>
    </dgm:pt>
    <dgm:pt modelId="{0DEDAA14-94E3-4759-8827-33FDAF141450}" type="pres">
      <dgm:prSet presAssocID="{015E5835-31E3-413D-AC91-72AE1BD50184}" presName="connTx" presStyleLbl="parChTrans1D2" presStyleIdx="0" presStyleCnt="3"/>
      <dgm:spPr/>
      <dgm:t>
        <a:bodyPr/>
        <a:lstStyle/>
        <a:p>
          <a:endParaRPr kumimoji="1" lang="ja-JP" altLang="en-US"/>
        </a:p>
      </dgm:t>
    </dgm:pt>
    <dgm:pt modelId="{26403BF8-2FDF-4285-9B11-1991AA7E16BA}" type="pres">
      <dgm:prSet presAssocID="{0F079390-EB47-4D55-86A5-B95D489763D6}" presName="root2" presStyleCnt="0"/>
      <dgm:spPr/>
    </dgm:pt>
    <dgm:pt modelId="{93BDA9F8-5E54-4CDF-B860-F2B5DFB9216F}" type="pres">
      <dgm:prSet presAssocID="{0F079390-EB47-4D55-86A5-B95D489763D6}" presName="LevelTwoTextNode" presStyleLbl="node2" presStyleIdx="0" presStyleCnt="3" custScaleX="110001" custScaleY="214359" custLinFactNeighborX="2252">
        <dgm:presLayoutVars>
          <dgm:chPref val="3"/>
        </dgm:presLayoutVars>
      </dgm:prSet>
      <dgm:spPr/>
      <dgm:t>
        <a:bodyPr/>
        <a:lstStyle/>
        <a:p>
          <a:endParaRPr kumimoji="1" lang="ja-JP" altLang="en-US"/>
        </a:p>
      </dgm:t>
    </dgm:pt>
    <dgm:pt modelId="{F3B0F33D-ED0E-408E-B9F9-CCECCFAABBAE}" type="pres">
      <dgm:prSet presAssocID="{0F079390-EB47-4D55-86A5-B95D489763D6}" presName="level3hierChild" presStyleCnt="0"/>
      <dgm:spPr/>
    </dgm:pt>
    <dgm:pt modelId="{957E8DE9-0BE7-4A2A-8E0A-62EC60097223}" type="pres">
      <dgm:prSet presAssocID="{30C31C39-DAF8-4D95-9857-E7376C8713B9}" presName="conn2-1" presStyleLbl="parChTrans1D3" presStyleIdx="0" presStyleCnt="5"/>
      <dgm:spPr/>
      <dgm:t>
        <a:bodyPr/>
        <a:lstStyle/>
        <a:p>
          <a:endParaRPr kumimoji="1" lang="ja-JP" altLang="en-US"/>
        </a:p>
      </dgm:t>
    </dgm:pt>
    <dgm:pt modelId="{9BCF26A5-5A4B-40CE-83AE-4009923A5C18}" type="pres">
      <dgm:prSet presAssocID="{30C31C39-DAF8-4D95-9857-E7376C8713B9}" presName="connTx" presStyleLbl="parChTrans1D3" presStyleIdx="0" presStyleCnt="5"/>
      <dgm:spPr/>
      <dgm:t>
        <a:bodyPr/>
        <a:lstStyle/>
        <a:p>
          <a:endParaRPr kumimoji="1" lang="ja-JP" altLang="en-US"/>
        </a:p>
      </dgm:t>
    </dgm:pt>
    <dgm:pt modelId="{887D398B-2C68-4373-8721-494B49701530}" type="pres">
      <dgm:prSet presAssocID="{63BCFBCB-CA85-448B-8A4B-89F348E52BA0}" presName="root2" presStyleCnt="0"/>
      <dgm:spPr/>
    </dgm:pt>
    <dgm:pt modelId="{2EEBD5AF-38FC-4F00-83F7-5CEA2A9DF33C}" type="pres">
      <dgm:prSet presAssocID="{63BCFBCB-CA85-448B-8A4B-89F348E52BA0}" presName="LevelTwoTextNode" presStyleLbl="node3" presStyleIdx="0" presStyleCnt="5" custScaleX="459496" custScaleY="161051" custLinFactNeighborX="11553">
        <dgm:presLayoutVars>
          <dgm:chPref val="3"/>
        </dgm:presLayoutVars>
      </dgm:prSet>
      <dgm:spPr/>
      <dgm:t>
        <a:bodyPr/>
        <a:lstStyle/>
        <a:p>
          <a:endParaRPr kumimoji="1" lang="ja-JP" altLang="en-US"/>
        </a:p>
      </dgm:t>
    </dgm:pt>
    <dgm:pt modelId="{567359F4-FD97-4B3C-AC58-41B0E9BB81F6}" type="pres">
      <dgm:prSet presAssocID="{63BCFBCB-CA85-448B-8A4B-89F348E52BA0}" presName="level3hierChild" presStyleCnt="0"/>
      <dgm:spPr/>
    </dgm:pt>
    <dgm:pt modelId="{41A5ECE0-EE4D-4DCE-AC73-CF9B829FA014}" type="pres">
      <dgm:prSet presAssocID="{4ACFA113-C760-41F6-BBFA-E882886037A5}" presName="conn2-1" presStyleLbl="parChTrans1D3" presStyleIdx="1" presStyleCnt="5"/>
      <dgm:spPr/>
      <dgm:t>
        <a:bodyPr/>
        <a:lstStyle/>
        <a:p>
          <a:endParaRPr kumimoji="1" lang="ja-JP" altLang="en-US"/>
        </a:p>
      </dgm:t>
    </dgm:pt>
    <dgm:pt modelId="{1E760EC4-151D-47F8-B020-34BD625FD48B}" type="pres">
      <dgm:prSet presAssocID="{4ACFA113-C760-41F6-BBFA-E882886037A5}" presName="connTx" presStyleLbl="parChTrans1D3" presStyleIdx="1" presStyleCnt="5"/>
      <dgm:spPr/>
      <dgm:t>
        <a:bodyPr/>
        <a:lstStyle/>
        <a:p>
          <a:endParaRPr kumimoji="1" lang="ja-JP" altLang="en-US"/>
        </a:p>
      </dgm:t>
    </dgm:pt>
    <dgm:pt modelId="{3F0A0837-6798-4EDF-BE33-EA09E083A60A}" type="pres">
      <dgm:prSet presAssocID="{115FBB75-9FA6-4906-87CA-3BB70B5D39C9}" presName="root2" presStyleCnt="0"/>
      <dgm:spPr/>
    </dgm:pt>
    <dgm:pt modelId="{4827175D-0C41-4943-8C63-074B7478B259}" type="pres">
      <dgm:prSet presAssocID="{115FBB75-9FA6-4906-87CA-3BB70B5D39C9}" presName="LevelTwoTextNode" presStyleLbl="node3" presStyleIdx="1" presStyleCnt="5" custScaleX="459496" custScaleY="161051" custLinFactNeighborX="11553">
        <dgm:presLayoutVars>
          <dgm:chPref val="3"/>
        </dgm:presLayoutVars>
      </dgm:prSet>
      <dgm:spPr/>
      <dgm:t>
        <a:bodyPr/>
        <a:lstStyle/>
        <a:p>
          <a:endParaRPr kumimoji="1" lang="ja-JP" altLang="en-US"/>
        </a:p>
      </dgm:t>
    </dgm:pt>
    <dgm:pt modelId="{4FBE5BF2-B6E7-4896-8E68-C49D6C572C3A}" type="pres">
      <dgm:prSet presAssocID="{115FBB75-9FA6-4906-87CA-3BB70B5D39C9}" presName="level3hierChild" presStyleCnt="0"/>
      <dgm:spPr/>
    </dgm:pt>
    <dgm:pt modelId="{FF7914BC-FE67-44AC-8FA4-AC0F7D3D9553}" type="pres">
      <dgm:prSet presAssocID="{3AD29C2B-FBA5-4870-B7E3-E5C8961BB854}" presName="conn2-1" presStyleLbl="parChTrans1D2" presStyleIdx="1" presStyleCnt="3"/>
      <dgm:spPr/>
      <dgm:t>
        <a:bodyPr/>
        <a:lstStyle/>
        <a:p>
          <a:endParaRPr kumimoji="1" lang="ja-JP" altLang="en-US"/>
        </a:p>
      </dgm:t>
    </dgm:pt>
    <dgm:pt modelId="{7220AC0D-A5DB-482A-B59B-DBCCCEEE5FCD}" type="pres">
      <dgm:prSet presAssocID="{3AD29C2B-FBA5-4870-B7E3-E5C8961BB854}" presName="connTx" presStyleLbl="parChTrans1D2" presStyleIdx="1" presStyleCnt="3"/>
      <dgm:spPr/>
      <dgm:t>
        <a:bodyPr/>
        <a:lstStyle/>
        <a:p>
          <a:endParaRPr kumimoji="1" lang="ja-JP" altLang="en-US"/>
        </a:p>
      </dgm:t>
    </dgm:pt>
    <dgm:pt modelId="{06AE1A13-3A6A-4923-87C3-BA31F7208BB4}" type="pres">
      <dgm:prSet presAssocID="{D6E061B2-B17D-41B3-BB84-586BE3334E12}" presName="root2" presStyleCnt="0"/>
      <dgm:spPr/>
    </dgm:pt>
    <dgm:pt modelId="{DCF287B4-9BA1-4333-991D-EDC1B1E71F82}" type="pres">
      <dgm:prSet presAssocID="{D6E061B2-B17D-41B3-BB84-586BE3334E12}" presName="LevelTwoTextNode" presStyleLbl="node2" presStyleIdx="1" presStyleCnt="3" custScaleX="110001" custScaleY="214359" custLinFactNeighborX="2252">
        <dgm:presLayoutVars>
          <dgm:chPref val="3"/>
        </dgm:presLayoutVars>
      </dgm:prSet>
      <dgm:spPr/>
      <dgm:t>
        <a:bodyPr/>
        <a:lstStyle/>
        <a:p>
          <a:endParaRPr kumimoji="1" lang="ja-JP" altLang="en-US"/>
        </a:p>
      </dgm:t>
    </dgm:pt>
    <dgm:pt modelId="{E114179A-E76B-48B5-9FB2-BFBB88A74BB9}" type="pres">
      <dgm:prSet presAssocID="{D6E061B2-B17D-41B3-BB84-586BE3334E12}" presName="level3hierChild" presStyleCnt="0"/>
      <dgm:spPr/>
    </dgm:pt>
    <dgm:pt modelId="{82C11ABA-610C-4B71-9355-9AEAAF7D6074}" type="pres">
      <dgm:prSet presAssocID="{C383873A-999A-4C46-9972-04E476474420}" presName="conn2-1" presStyleLbl="parChTrans1D3" presStyleIdx="2" presStyleCnt="5"/>
      <dgm:spPr/>
      <dgm:t>
        <a:bodyPr/>
        <a:lstStyle/>
        <a:p>
          <a:endParaRPr kumimoji="1" lang="ja-JP" altLang="en-US"/>
        </a:p>
      </dgm:t>
    </dgm:pt>
    <dgm:pt modelId="{FBD4B079-D141-43CD-A01E-319EAC45E5EC}" type="pres">
      <dgm:prSet presAssocID="{C383873A-999A-4C46-9972-04E476474420}" presName="connTx" presStyleLbl="parChTrans1D3" presStyleIdx="2" presStyleCnt="5"/>
      <dgm:spPr/>
      <dgm:t>
        <a:bodyPr/>
        <a:lstStyle/>
        <a:p>
          <a:endParaRPr kumimoji="1" lang="ja-JP" altLang="en-US"/>
        </a:p>
      </dgm:t>
    </dgm:pt>
    <dgm:pt modelId="{43A1E711-43B1-409B-A3CF-6C9E12215DF9}" type="pres">
      <dgm:prSet presAssocID="{A7539C35-98C6-4457-83FC-1F6049531BDF}" presName="root2" presStyleCnt="0"/>
      <dgm:spPr/>
    </dgm:pt>
    <dgm:pt modelId="{3EF778C9-C5E4-42A9-9655-6839AFD15708}" type="pres">
      <dgm:prSet presAssocID="{A7539C35-98C6-4457-83FC-1F6049531BDF}" presName="LevelTwoTextNode" presStyleLbl="node3" presStyleIdx="2" presStyleCnt="5" custScaleX="459496" custScaleY="161051" custLinFactNeighborX="11553">
        <dgm:presLayoutVars>
          <dgm:chPref val="3"/>
        </dgm:presLayoutVars>
      </dgm:prSet>
      <dgm:spPr/>
      <dgm:t>
        <a:bodyPr/>
        <a:lstStyle/>
        <a:p>
          <a:endParaRPr kumimoji="1" lang="ja-JP" altLang="en-US"/>
        </a:p>
      </dgm:t>
    </dgm:pt>
    <dgm:pt modelId="{D4120B67-6446-4435-A00B-A67155B26599}" type="pres">
      <dgm:prSet presAssocID="{A7539C35-98C6-4457-83FC-1F6049531BDF}" presName="level3hierChild" presStyleCnt="0"/>
      <dgm:spPr/>
    </dgm:pt>
    <dgm:pt modelId="{07B294E7-F0D6-4C04-B1C6-E602F9A140ED}" type="pres">
      <dgm:prSet presAssocID="{56E74D14-BD68-421A-AE0D-6E69E4AEDCD2}" presName="conn2-1" presStyleLbl="parChTrans1D3" presStyleIdx="3" presStyleCnt="5"/>
      <dgm:spPr/>
      <dgm:t>
        <a:bodyPr/>
        <a:lstStyle/>
        <a:p>
          <a:endParaRPr kumimoji="1" lang="ja-JP" altLang="en-US"/>
        </a:p>
      </dgm:t>
    </dgm:pt>
    <dgm:pt modelId="{DF5B6062-514A-4D4C-BB60-3E564C757F5D}" type="pres">
      <dgm:prSet presAssocID="{56E74D14-BD68-421A-AE0D-6E69E4AEDCD2}" presName="connTx" presStyleLbl="parChTrans1D3" presStyleIdx="3" presStyleCnt="5"/>
      <dgm:spPr/>
      <dgm:t>
        <a:bodyPr/>
        <a:lstStyle/>
        <a:p>
          <a:endParaRPr kumimoji="1" lang="ja-JP" altLang="en-US"/>
        </a:p>
      </dgm:t>
    </dgm:pt>
    <dgm:pt modelId="{099BF53B-361A-4BFA-9023-6AAF85956FAC}" type="pres">
      <dgm:prSet presAssocID="{0E08008A-1341-4490-ABC3-D912280FA09E}" presName="root2" presStyleCnt="0"/>
      <dgm:spPr/>
    </dgm:pt>
    <dgm:pt modelId="{FC0CDCFF-C793-4DBC-A9B9-3C8AE1E9110C}" type="pres">
      <dgm:prSet presAssocID="{0E08008A-1341-4490-ABC3-D912280FA09E}" presName="LevelTwoTextNode" presStyleLbl="node3" presStyleIdx="3" presStyleCnt="5" custScaleX="459496" custScaleY="161051" custLinFactNeighborX="11553">
        <dgm:presLayoutVars>
          <dgm:chPref val="3"/>
        </dgm:presLayoutVars>
      </dgm:prSet>
      <dgm:spPr/>
      <dgm:t>
        <a:bodyPr/>
        <a:lstStyle/>
        <a:p>
          <a:endParaRPr kumimoji="1" lang="ja-JP" altLang="en-US"/>
        </a:p>
      </dgm:t>
    </dgm:pt>
    <dgm:pt modelId="{12DA7193-9576-44A2-B0BC-CB903A786E5F}" type="pres">
      <dgm:prSet presAssocID="{0E08008A-1341-4490-ABC3-D912280FA09E}" presName="level3hierChild" presStyleCnt="0"/>
      <dgm:spPr/>
    </dgm:pt>
    <dgm:pt modelId="{05A018AE-F0AC-4E69-B2FA-8DE65EBF747A}" type="pres">
      <dgm:prSet presAssocID="{270020DC-5584-4C52-8485-769BAAA28A2B}" presName="conn2-1" presStyleLbl="parChTrans1D4" presStyleIdx="0" presStyleCnt="1"/>
      <dgm:spPr/>
      <dgm:t>
        <a:bodyPr/>
        <a:lstStyle/>
        <a:p>
          <a:endParaRPr kumimoji="1" lang="ja-JP" altLang="en-US"/>
        </a:p>
      </dgm:t>
    </dgm:pt>
    <dgm:pt modelId="{D3C20209-85C8-4330-BDD6-2A75ACF7BA3B}" type="pres">
      <dgm:prSet presAssocID="{270020DC-5584-4C52-8485-769BAAA28A2B}" presName="connTx" presStyleLbl="parChTrans1D4" presStyleIdx="0" presStyleCnt="1"/>
      <dgm:spPr/>
      <dgm:t>
        <a:bodyPr/>
        <a:lstStyle/>
        <a:p>
          <a:endParaRPr kumimoji="1" lang="ja-JP" altLang="en-US"/>
        </a:p>
      </dgm:t>
    </dgm:pt>
    <dgm:pt modelId="{E10E21AD-F15D-417F-908E-54C76BD1ECD9}" type="pres">
      <dgm:prSet presAssocID="{04BE840D-AB99-4BFF-B705-7647591C2E57}" presName="root2" presStyleCnt="0"/>
      <dgm:spPr/>
    </dgm:pt>
    <dgm:pt modelId="{90B32626-4640-4695-921E-A294D0235149}" type="pres">
      <dgm:prSet presAssocID="{04BE840D-AB99-4BFF-B705-7647591C2E57}" presName="LevelTwoTextNode" presStyleLbl="node4" presStyleIdx="0" presStyleCnt="1" custScaleX="90909" custScaleY="177156">
        <dgm:presLayoutVars>
          <dgm:chPref val="3"/>
        </dgm:presLayoutVars>
      </dgm:prSet>
      <dgm:spPr/>
      <dgm:t>
        <a:bodyPr/>
        <a:lstStyle/>
        <a:p>
          <a:endParaRPr kumimoji="1" lang="ja-JP" altLang="en-US"/>
        </a:p>
      </dgm:t>
    </dgm:pt>
    <dgm:pt modelId="{3641C589-BACA-4B29-ACDB-49E77327B5F1}" type="pres">
      <dgm:prSet presAssocID="{04BE840D-AB99-4BFF-B705-7647591C2E57}" presName="level3hierChild" presStyleCnt="0"/>
      <dgm:spPr/>
    </dgm:pt>
    <dgm:pt modelId="{81D80A92-4BE8-41AC-8292-B3ACB2BE08BE}" type="pres">
      <dgm:prSet presAssocID="{C59CA99B-AF38-49E9-A7D0-E676A0CD581B}" presName="conn2-1" presStyleLbl="parChTrans1D2" presStyleIdx="2" presStyleCnt="3"/>
      <dgm:spPr/>
      <dgm:t>
        <a:bodyPr/>
        <a:lstStyle/>
        <a:p>
          <a:endParaRPr kumimoji="1" lang="ja-JP" altLang="en-US"/>
        </a:p>
      </dgm:t>
    </dgm:pt>
    <dgm:pt modelId="{D91714CB-6A3E-4E19-A30D-74969CED9D28}" type="pres">
      <dgm:prSet presAssocID="{C59CA99B-AF38-49E9-A7D0-E676A0CD581B}" presName="connTx" presStyleLbl="parChTrans1D2" presStyleIdx="2" presStyleCnt="3"/>
      <dgm:spPr/>
      <dgm:t>
        <a:bodyPr/>
        <a:lstStyle/>
        <a:p>
          <a:endParaRPr kumimoji="1" lang="ja-JP" altLang="en-US"/>
        </a:p>
      </dgm:t>
    </dgm:pt>
    <dgm:pt modelId="{CA4E2C8E-5C6C-4B8E-89BC-58A58E5A0A82}" type="pres">
      <dgm:prSet presAssocID="{62046ABA-E663-477C-BCE4-A98032D72005}" presName="root2" presStyleCnt="0"/>
      <dgm:spPr/>
    </dgm:pt>
    <dgm:pt modelId="{30D6DAA5-C2B3-4E86-B895-A4396C50AFAF}" type="pres">
      <dgm:prSet presAssocID="{62046ABA-E663-477C-BCE4-A98032D72005}" presName="LevelTwoTextNode" presStyleLbl="node2" presStyleIdx="2" presStyleCnt="3" custScaleX="110001" custScaleY="214359" custLinFactNeighborX="2252">
        <dgm:presLayoutVars>
          <dgm:chPref val="3"/>
        </dgm:presLayoutVars>
      </dgm:prSet>
      <dgm:spPr/>
      <dgm:t>
        <a:bodyPr/>
        <a:lstStyle/>
        <a:p>
          <a:endParaRPr kumimoji="1" lang="ja-JP" altLang="en-US"/>
        </a:p>
      </dgm:t>
    </dgm:pt>
    <dgm:pt modelId="{B923C055-F84E-474D-A0B3-08F08095F41C}" type="pres">
      <dgm:prSet presAssocID="{62046ABA-E663-477C-BCE4-A98032D72005}" presName="level3hierChild" presStyleCnt="0"/>
      <dgm:spPr/>
    </dgm:pt>
    <dgm:pt modelId="{895DA5D4-F373-40C6-8717-76EFA54C1218}" type="pres">
      <dgm:prSet presAssocID="{F76E6058-29B9-4A22-9606-6B6CB9FA328D}" presName="conn2-1" presStyleLbl="parChTrans1D3" presStyleIdx="4" presStyleCnt="5"/>
      <dgm:spPr/>
      <dgm:t>
        <a:bodyPr/>
        <a:lstStyle/>
        <a:p>
          <a:endParaRPr kumimoji="1" lang="ja-JP" altLang="en-US"/>
        </a:p>
      </dgm:t>
    </dgm:pt>
    <dgm:pt modelId="{FE2C0B85-E88C-4AEE-83C7-810C09C33AEC}" type="pres">
      <dgm:prSet presAssocID="{F76E6058-29B9-4A22-9606-6B6CB9FA328D}" presName="connTx" presStyleLbl="parChTrans1D3" presStyleIdx="4" presStyleCnt="5"/>
      <dgm:spPr/>
      <dgm:t>
        <a:bodyPr/>
        <a:lstStyle/>
        <a:p>
          <a:endParaRPr kumimoji="1" lang="ja-JP" altLang="en-US"/>
        </a:p>
      </dgm:t>
    </dgm:pt>
    <dgm:pt modelId="{1404EDCF-84A7-4B86-8641-2B2295685AC0}" type="pres">
      <dgm:prSet presAssocID="{DB150176-8359-4E76-8217-C4E2F7F1497B}" presName="root2" presStyleCnt="0"/>
      <dgm:spPr/>
    </dgm:pt>
    <dgm:pt modelId="{A4FF9D40-EAAD-4686-930C-86B959022CD5}" type="pres">
      <dgm:prSet presAssocID="{DB150176-8359-4E76-8217-C4E2F7F1497B}" presName="LevelTwoTextNode" presStyleLbl="node3" presStyleIdx="4" presStyleCnt="5" custScaleX="459496" custScaleY="161051" custLinFactNeighborX="11553">
        <dgm:presLayoutVars>
          <dgm:chPref val="3"/>
        </dgm:presLayoutVars>
      </dgm:prSet>
      <dgm:spPr/>
      <dgm:t>
        <a:bodyPr/>
        <a:lstStyle/>
        <a:p>
          <a:endParaRPr kumimoji="1" lang="ja-JP" altLang="en-US"/>
        </a:p>
      </dgm:t>
    </dgm:pt>
    <dgm:pt modelId="{20EED654-D690-4F52-895F-5EA3C0926DE3}" type="pres">
      <dgm:prSet presAssocID="{DB150176-8359-4E76-8217-C4E2F7F1497B}" presName="level3hierChild" presStyleCnt="0"/>
      <dgm:spPr/>
    </dgm:pt>
  </dgm:ptLst>
  <dgm:cxnLst>
    <dgm:cxn modelId="{7DCE2AD8-7D94-4007-8FF1-E3645D67D4F1}" type="presOf" srcId="{56E74D14-BD68-421A-AE0D-6E69E4AEDCD2}" destId="{07B294E7-F0D6-4C04-B1C6-E602F9A140ED}" srcOrd="0" destOrd="0" presId="urn:microsoft.com/office/officeart/2005/8/layout/hierarchy2"/>
    <dgm:cxn modelId="{87B5F311-7DDD-4471-8BE0-102B107C0E34}" srcId="{62046ABA-E663-477C-BCE4-A98032D72005}" destId="{DB150176-8359-4E76-8217-C4E2F7F1497B}" srcOrd="0" destOrd="0" parTransId="{F76E6058-29B9-4A22-9606-6B6CB9FA328D}" sibTransId="{F9FC90C8-8FCE-4FB6-8413-35E5D3C3A4EF}"/>
    <dgm:cxn modelId="{50A385B9-A7DB-4A12-9D01-CE6298AC043A}" type="presOf" srcId="{115FBB75-9FA6-4906-87CA-3BB70B5D39C9}" destId="{4827175D-0C41-4943-8C63-074B7478B259}" srcOrd="0" destOrd="0" presId="urn:microsoft.com/office/officeart/2005/8/layout/hierarchy2"/>
    <dgm:cxn modelId="{E9A0FA27-E370-44AE-AA1F-82FE07336068}" type="presOf" srcId="{270020DC-5584-4C52-8485-769BAAA28A2B}" destId="{05A018AE-F0AC-4E69-B2FA-8DE65EBF747A}" srcOrd="0" destOrd="0" presId="urn:microsoft.com/office/officeart/2005/8/layout/hierarchy2"/>
    <dgm:cxn modelId="{F5A0A2D3-C76C-4A40-954A-C8FFEA7E5B6D}" type="presOf" srcId="{4ACFA113-C760-41F6-BBFA-E882886037A5}" destId="{41A5ECE0-EE4D-4DCE-AC73-CF9B829FA014}" srcOrd="0" destOrd="0" presId="urn:microsoft.com/office/officeart/2005/8/layout/hierarchy2"/>
    <dgm:cxn modelId="{F87C5960-F32A-4A1C-93A0-5DD25BC98597}" srcId="{D6E061B2-B17D-41B3-BB84-586BE3334E12}" destId="{0E08008A-1341-4490-ABC3-D912280FA09E}" srcOrd="1" destOrd="0" parTransId="{56E74D14-BD68-421A-AE0D-6E69E4AEDCD2}" sibTransId="{1FDD88E8-7E5A-41F2-A777-EB3606AF6C4D}"/>
    <dgm:cxn modelId="{90D939DD-6C58-4E30-89BF-613A0FCC5E86}" srcId="{581CB9E6-DDF9-4BE7-A7C3-04E80716EC7D}" destId="{62046ABA-E663-477C-BCE4-A98032D72005}" srcOrd="2" destOrd="0" parTransId="{C59CA99B-AF38-49E9-A7D0-E676A0CD581B}" sibTransId="{CE7BFA12-A4DF-4439-B631-0FD7905E34A5}"/>
    <dgm:cxn modelId="{EF94B635-39D2-4C91-8AA5-E1582500DDCA}" srcId="{581CB9E6-DDF9-4BE7-A7C3-04E80716EC7D}" destId="{0F079390-EB47-4D55-86A5-B95D489763D6}" srcOrd="0" destOrd="0" parTransId="{015E5835-31E3-413D-AC91-72AE1BD50184}" sibTransId="{7F21E48C-FDBB-4275-B706-1C0670E4E54F}"/>
    <dgm:cxn modelId="{028FB695-A649-4F63-B25F-39D4B7BC5888}" srcId="{0E08008A-1341-4490-ABC3-D912280FA09E}" destId="{04BE840D-AB99-4BFF-B705-7647591C2E57}" srcOrd="0" destOrd="0" parTransId="{270020DC-5584-4C52-8485-769BAAA28A2B}" sibTransId="{9CF90ACC-51DA-400F-94DB-2CB807C59A8F}"/>
    <dgm:cxn modelId="{2BA7CE9E-93C6-45D3-B259-594F35A198CF}" type="presOf" srcId="{4ACFA113-C760-41F6-BBFA-E882886037A5}" destId="{1E760EC4-151D-47F8-B020-34BD625FD48B}" srcOrd="1" destOrd="0" presId="urn:microsoft.com/office/officeart/2005/8/layout/hierarchy2"/>
    <dgm:cxn modelId="{8183B242-65A4-44EC-9C6D-D80E1B518DC8}" type="presOf" srcId="{015E5835-31E3-413D-AC91-72AE1BD50184}" destId="{42B80B95-9EA4-4B6F-9E81-7934B968A17F}" srcOrd="0" destOrd="0" presId="urn:microsoft.com/office/officeart/2005/8/layout/hierarchy2"/>
    <dgm:cxn modelId="{D9D49099-A67C-4984-B362-FD5B4A134D6C}" type="presOf" srcId="{DB150176-8359-4E76-8217-C4E2F7F1497B}" destId="{A4FF9D40-EAAD-4686-930C-86B959022CD5}" srcOrd="0" destOrd="0" presId="urn:microsoft.com/office/officeart/2005/8/layout/hierarchy2"/>
    <dgm:cxn modelId="{803AC00A-D3B9-4549-ABE2-3F1401E29A04}" type="presOf" srcId="{C383873A-999A-4C46-9972-04E476474420}" destId="{82C11ABA-610C-4B71-9355-9AEAAF7D6074}" srcOrd="0" destOrd="0" presId="urn:microsoft.com/office/officeart/2005/8/layout/hierarchy2"/>
    <dgm:cxn modelId="{B845B570-4F98-4B1D-97E7-3407942341E2}" type="presOf" srcId="{30C31C39-DAF8-4D95-9857-E7376C8713B9}" destId="{9BCF26A5-5A4B-40CE-83AE-4009923A5C18}" srcOrd="1" destOrd="0" presId="urn:microsoft.com/office/officeart/2005/8/layout/hierarchy2"/>
    <dgm:cxn modelId="{BC1BC7BD-26F6-40F5-8ADB-85280FE0251A}" type="presOf" srcId="{79A49199-F096-46E8-854B-B5145D2F4086}" destId="{DE3AEA36-9685-4631-BFAB-D07D14746950}" srcOrd="0" destOrd="0" presId="urn:microsoft.com/office/officeart/2005/8/layout/hierarchy2"/>
    <dgm:cxn modelId="{21CE8886-06B1-44A5-81AC-6A03215E0A57}" type="presOf" srcId="{30C31C39-DAF8-4D95-9857-E7376C8713B9}" destId="{957E8DE9-0BE7-4A2A-8E0A-62EC60097223}" srcOrd="0" destOrd="0" presId="urn:microsoft.com/office/officeart/2005/8/layout/hierarchy2"/>
    <dgm:cxn modelId="{2E774CBB-1186-4282-AFD1-ADDD4AE9EC08}" type="presOf" srcId="{3AD29C2B-FBA5-4870-B7E3-E5C8961BB854}" destId="{FF7914BC-FE67-44AC-8FA4-AC0F7D3D9553}" srcOrd="0" destOrd="0" presId="urn:microsoft.com/office/officeart/2005/8/layout/hierarchy2"/>
    <dgm:cxn modelId="{CAEB99D6-16B0-42C5-81C3-965C1D9B5276}" srcId="{0F079390-EB47-4D55-86A5-B95D489763D6}" destId="{63BCFBCB-CA85-448B-8A4B-89F348E52BA0}" srcOrd="0" destOrd="0" parTransId="{30C31C39-DAF8-4D95-9857-E7376C8713B9}" sibTransId="{72501CC8-3DA1-4265-927A-262E477FB82C}"/>
    <dgm:cxn modelId="{9B19F15E-65C4-4077-B5F9-4C044E994654}" type="presOf" srcId="{F76E6058-29B9-4A22-9606-6B6CB9FA328D}" destId="{FE2C0B85-E88C-4AEE-83C7-810C09C33AEC}" srcOrd="1" destOrd="0" presId="urn:microsoft.com/office/officeart/2005/8/layout/hierarchy2"/>
    <dgm:cxn modelId="{58473EFA-7758-4A6D-B9BF-E8C606467729}" type="presOf" srcId="{63BCFBCB-CA85-448B-8A4B-89F348E52BA0}" destId="{2EEBD5AF-38FC-4F00-83F7-5CEA2A9DF33C}" srcOrd="0" destOrd="0" presId="urn:microsoft.com/office/officeart/2005/8/layout/hierarchy2"/>
    <dgm:cxn modelId="{01EFE4FA-6345-4CC7-AD58-E37C34F4762F}" type="presOf" srcId="{04BE840D-AB99-4BFF-B705-7647591C2E57}" destId="{90B32626-4640-4695-921E-A294D0235149}" srcOrd="0" destOrd="0" presId="urn:microsoft.com/office/officeart/2005/8/layout/hierarchy2"/>
    <dgm:cxn modelId="{5A011919-228E-4B9D-B3DF-02DB296F32C2}" srcId="{D6E061B2-B17D-41B3-BB84-586BE3334E12}" destId="{A7539C35-98C6-4457-83FC-1F6049531BDF}" srcOrd="0" destOrd="0" parTransId="{C383873A-999A-4C46-9972-04E476474420}" sibTransId="{D6C6FF0E-1D44-4813-AF99-AB214966B6F6}"/>
    <dgm:cxn modelId="{101530CF-3E0F-4FC0-B487-B7CD1A0ADB68}" type="presOf" srcId="{015E5835-31E3-413D-AC91-72AE1BD50184}" destId="{0DEDAA14-94E3-4759-8827-33FDAF141450}" srcOrd="1" destOrd="0" presId="urn:microsoft.com/office/officeart/2005/8/layout/hierarchy2"/>
    <dgm:cxn modelId="{80463F13-CA6B-4FE0-AF3F-D486B3D7F9F6}" type="presOf" srcId="{62046ABA-E663-477C-BCE4-A98032D72005}" destId="{30D6DAA5-C2B3-4E86-B895-A4396C50AFAF}" srcOrd="0" destOrd="0" presId="urn:microsoft.com/office/officeart/2005/8/layout/hierarchy2"/>
    <dgm:cxn modelId="{34660DA3-B951-48B4-A99E-D94B3E441C68}" srcId="{79A49199-F096-46E8-854B-B5145D2F4086}" destId="{581CB9E6-DDF9-4BE7-A7C3-04E80716EC7D}" srcOrd="0" destOrd="0" parTransId="{15A2C7C2-3677-4EB3-8385-601E26A1AA24}" sibTransId="{475DA11F-16E4-4313-BF14-8CA846D3286A}"/>
    <dgm:cxn modelId="{F3467265-6335-4BD5-9F5E-9CBEDB1EA95B}" type="presOf" srcId="{D6E061B2-B17D-41B3-BB84-586BE3334E12}" destId="{DCF287B4-9BA1-4333-991D-EDC1B1E71F82}" srcOrd="0" destOrd="0" presId="urn:microsoft.com/office/officeart/2005/8/layout/hierarchy2"/>
    <dgm:cxn modelId="{327AC09B-1ACD-4E86-ABE4-9BEAE096B749}" type="presOf" srcId="{C59CA99B-AF38-49E9-A7D0-E676A0CD581B}" destId="{81D80A92-4BE8-41AC-8292-B3ACB2BE08BE}" srcOrd="0" destOrd="0" presId="urn:microsoft.com/office/officeart/2005/8/layout/hierarchy2"/>
    <dgm:cxn modelId="{1EC6B146-CC7F-4A66-8612-FAC67B91A34B}" type="presOf" srcId="{F76E6058-29B9-4A22-9606-6B6CB9FA328D}" destId="{895DA5D4-F373-40C6-8717-76EFA54C1218}" srcOrd="0" destOrd="0" presId="urn:microsoft.com/office/officeart/2005/8/layout/hierarchy2"/>
    <dgm:cxn modelId="{4A514FCA-F107-48A5-BCBF-625519DB7EC6}" type="presOf" srcId="{0F079390-EB47-4D55-86A5-B95D489763D6}" destId="{93BDA9F8-5E54-4CDF-B860-F2B5DFB9216F}" srcOrd="0" destOrd="0" presId="urn:microsoft.com/office/officeart/2005/8/layout/hierarchy2"/>
    <dgm:cxn modelId="{214F1327-692B-4D42-BA03-7DD4871DF2D0}" type="presOf" srcId="{C59CA99B-AF38-49E9-A7D0-E676A0CD581B}" destId="{D91714CB-6A3E-4E19-A30D-74969CED9D28}" srcOrd="1" destOrd="0" presId="urn:microsoft.com/office/officeart/2005/8/layout/hierarchy2"/>
    <dgm:cxn modelId="{425D24F9-AB1A-43CF-8A8C-83ECDA8C7CD6}" type="presOf" srcId="{56E74D14-BD68-421A-AE0D-6E69E4AEDCD2}" destId="{DF5B6062-514A-4D4C-BB60-3E564C757F5D}" srcOrd="1" destOrd="0" presId="urn:microsoft.com/office/officeart/2005/8/layout/hierarchy2"/>
    <dgm:cxn modelId="{B5542643-0792-4F4F-B557-A600D7B53502}" type="presOf" srcId="{0E08008A-1341-4490-ABC3-D912280FA09E}" destId="{FC0CDCFF-C793-4DBC-A9B9-3C8AE1E9110C}" srcOrd="0" destOrd="0" presId="urn:microsoft.com/office/officeart/2005/8/layout/hierarchy2"/>
    <dgm:cxn modelId="{D30791BA-F555-46AB-BBDA-C5DA61445D01}" type="presOf" srcId="{A7539C35-98C6-4457-83FC-1F6049531BDF}" destId="{3EF778C9-C5E4-42A9-9655-6839AFD15708}" srcOrd="0" destOrd="0" presId="urn:microsoft.com/office/officeart/2005/8/layout/hierarchy2"/>
    <dgm:cxn modelId="{9DDEBA28-C086-4E8A-8EB2-A619A5DB87E9}" type="presOf" srcId="{270020DC-5584-4C52-8485-769BAAA28A2B}" destId="{D3C20209-85C8-4330-BDD6-2A75ACF7BA3B}" srcOrd="1" destOrd="0" presId="urn:microsoft.com/office/officeart/2005/8/layout/hierarchy2"/>
    <dgm:cxn modelId="{A9A05C34-ED8C-452D-B7AE-6C353C0DFB21}" srcId="{0F079390-EB47-4D55-86A5-B95D489763D6}" destId="{115FBB75-9FA6-4906-87CA-3BB70B5D39C9}" srcOrd="1" destOrd="0" parTransId="{4ACFA113-C760-41F6-BBFA-E882886037A5}" sibTransId="{8409CEC1-A557-4A45-BFBD-8FD8B9594A85}"/>
    <dgm:cxn modelId="{B4FCEE67-839D-4217-B216-8050595B9BDF}" type="presOf" srcId="{3AD29C2B-FBA5-4870-B7E3-E5C8961BB854}" destId="{7220AC0D-A5DB-482A-B59B-DBCCCEEE5FCD}" srcOrd="1" destOrd="0" presId="urn:microsoft.com/office/officeart/2005/8/layout/hierarchy2"/>
    <dgm:cxn modelId="{5C454670-2394-4BED-9FCF-86D6A2CA169D}" srcId="{581CB9E6-DDF9-4BE7-A7C3-04E80716EC7D}" destId="{D6E061B2-B17D-41B3-BB84-586BE3334E12}" srcOrd="1" destOrd="0" parTransId="{3AD29C2B-FBA5-4870-B7E3-E5C8961BB854}" sibTransId="{58FB78A9-2171-415A-8E33-7F9DE2BCAEC7}"/>
    <dgm:cxn modelId="{0871D008-FA66-4A54-A0AE-993A49C14869}" type="presOf" srcId="{C383873A-999A-4C46-9972-04E476474420}" destId="{FBD4B079-D141-43CD-A01E-319EAC45E5EC}" srcOrd="1" destOrd="0" presId="urn:microsoft.com/office/officeart/2005/8/layout/hierarchy2"/>
    <dgm:cxn modelId="{3EEFF726-7FA1-4663-BF92-4EBBA24DC5FC}" type="presOf" srcId="{581CB9E6-DDF9-4BE7-A7C3-04E80716EC7D}" destId="{82C662CB-7415-44AB-81BB-0EE020C0C276}" srcOrd="0" destOrd="0" presId="urn:microsoft.com/office/officeart/2005/8/layout/hierarchy2"/>
    <dgm:cxn modelId="{F4B3EAE0-AD0D-4F17-9954-78236CE2B71E}" type="presParOf" srcId="{DE3AEA36-9685-4631-BFAB-D07D14746950}" destId="{71DCE462-DF7B-49CD-B968-E52662CC8389}" srcOrd="0" destOrd="0" presId="urn:microsoft.com/office/officeart/2005/8/layout/hierarchy2"/>
    <dgm:cxn modelId="{2AA7671E-25D6-4AD1-A173-31A3DF323331}" type="presParOf" srcId="{71DCE462-DF7B-49CD-B968-E52662CC8389}" destId="{82C662CB-7415-44AB-81BB-0EE020C0C276}" srcOrd="0" destOrd="0" presId="urn:microsoft.com/office/officeart/2005/8/layout/hierarchy2"/>
    <dgm:cxn modelId="{DC808FD6-2F27-4FF5-841B-E8E11BB43F14}" type="presParOf" srcId="{71DCE462-DF7B-49CD-B968-E52662CC8389}" destId="{5A3106F5-34A1-431D-AEDB-E504B2F2325E}" srcOrd="1" destOrd="0" presId="urn:microsoft.com/office/officeart/2005/8/layout/hierarchy2"/>
    <dgm:cxn modelId="{32766315-D822-476B-80E9-84F7800E4608}" type="presParOf" srcId="{5A3106F5-34A1-431D-AEDB-E504B2F2325E}" destId="{42B80B95-9EA4-4B6F-9E81-7934B968A17F}" srcOrd="0" destOrd="0" presId="urn:microsoft.com/office/officeart/2005/8/layout/hierarchy2"/>
    <dgm:cxn modelId="{29B567F7-DC67-4133-BCDF-7477D2E1A737}" type="presParOf" srcId="{42B80B95-9EA4-4B6F-9E81-7934B968A17F}" destId="{0DEDAA14-94E3-4759-8827-33FDAF141450}" srcOrd="0" destOrd="0" presId="urn:microsoft.com/office/officeart/2005/8/layout/hierarchy2"/>
    <dgm:cxn modelId="{47A7AD77-FC89-4E39-9A5E-9DF5C7E19408}" type="presParOf" srcId="{5A3106F5-34A1-431D-AEDB-E504B2F2325E}" destId="{26403BF8-2FDF-4285-9B11-1991AA7E16BA}" srcOrd="1" destOrd="0" presId="urn:microsoft.com/office/officeart/2005/8/layout/hierarchy2"/>
    <dgm:cxn modelId="{EB749434-F7FF-4AB7-8C9B-D25F5AAE8660}" type="presParOf" srcId="{26403BF8-2FDF-4285-9B11-1991AA7E16BA}" destId="{93BDA9F8-5E54-4CDF-B860-F2B5DFB9216F}" srcOrd="0" destOrd="0" presId="urn:microsoft.com/office/officeart/2005/8/layout/hierarchy2"/>
    <dgm:cxn modelId="{5FCA66C9-F5AF-4424-B366-FDDE14E4C0DF}" type="presParOf" srcId="{26403BF8-2FDF-4285-9B11-1991AA7E16BA}" destId="{F3B0F33D-ED0E-408E-B9F9-CCECCFAABBAE}" srcOrd="1" destOrd="0" presId="urn:microsoft.com/office/officeart/2005/8/layout/hierarchy2"/>
    <dgm:cxn modelId="{DF505063-EA7D-424F-9BC8-779809B51CF6}" type="presParOf" srcId="{F3B0F33D-ED0E-408E-B9F9-CCECCFAABBAE}" destId="{957E8DE9-0BE7-4A2A-8E0A-62EC60097223}" srcOrd="0" destOrd="0" presId="urn:microsoft.com/office/officeart/2005/8/layout/hierarchy2"/>
    <dgm:cxn modelId="{F44A6460-D70F-4C73-A161-8E23073542AF}" type="presParOf" srcId="{957E8DE9-0BE7-4A2A-8E0A-62EC60097223}" destId="{9BCF26A5-5A4B-40CE-83AE-4009923A5C18}" srcOrd="0" destOrd="0" presId="urn:microsoft.com/office/officeart/2005/8/layout/hierarchy2"/>
    <dgm:cxn modelId="{A2C1EBFF-20F5-482E-9F43-21D7DDC43FE8}" type="presParOf" srcId="{F3B0F33D-ED0E-408E-B9F9-CCECCFAABBAE}" destId="{887D398B-2C68-4373-8721-494B49701530}" srcOrd="1" destOrd="0" presId="urn:microsoft.com/office/officeart/2005/8/layout/hierarchy2"/>
    <dgm:cxn modelId="{4B51DE5F-296C-482A-A6E7-55C316B6C233}" type="presParOf" srcId="{887D398B-2C68-4373-8721-494B49701530}" destId="{2EEBD5AF-38FC-4F00-83F7-5CEA2A9DF33C}" srcOrd="0" destOrd="0" presId="urn:microsoft.com/office/officeart/2005/8/layout/hierarchy2"/>
    <dgm:cxn modelId="{60AAF26B-A29B-47AD-9DD9-5D99DC6845EC}" type="presParOf" srcId="{887D398B-2C68-4373-8721-494B49701530}" destId="{567359F4-FD97-4B3C-AC58-41B0E9BB81F6}" srcOrd="1" destOrd="0" presId="urn:microsoft.com/office/officeart/2005/8/layout/hierarchy2"/>
    <dgm:cxn modelId="{D7309784-10D5-4249-8354-C72EBC8191FF}" type="presParOf" srcId="{F3B0F33D-ED0E-408E-B9F9-CCECCFAABBAE}" destId="{41A5ECE0-EE4D-4DCE-AC73-CF9B829FA014}" srcOrd="2" destOrd="0" presId="urn:microsoft.com/office/officeart/2005/8/layout/hierarchy2"/>
    <dgm:cxn modelId="{90471040-6E20-4CA2-9520-03568C3583FD}" type="presParOf" srcId="{41A5ECE0-EE4D-4DCE-AC73-CF9B829FA014}" destId="{1E760EC4-151D-47F8-B020-34BD625FD48B}" srcOrd="0" destOrd="0" presId="urn:microsoft.com/office/officeart/2005/8/layout/hierarchy2"/>
    <dgm:cxn modelId="{D7C8F549-2C45-4A71-95EA-ADDDA0B4B129}" type="presParOf" srcId="{F3B0F33D-ED0E-408E-B9F9-CCECCFAABBAE}" destId="{3F0A0837-6798-4EDF-BE33-EA09E083A60A}" srcOrd="3" destOrd="0" presId="urn:microsoft.com/office/officeart/2005/8/layout/hierarchy2"/>
    <dgm:cxn modelId="{2B74EF1E-4CD0-4807-BD39-88C68F0BCFB1}" type="presParOf" srcId="{3F0A0837-6798-4EDF-BE33-EA09E083A60A}" destId="{4827175D-0C41-4943-8C63-074B7478B259}" srcOrd="0" destOrd="0" presId="urn:microsoft.com/office/officeart/2005/8/layout/hierarchy2"/>
    <dgm:cxn modelId="{AA7C9813-2398-4A29-AB2B-42961D67B1EC}" type="presParOf" srcId="{3F0A0837-6798-4EDF-BE33-EA09E083A60A}" destId="{4FBE5BF2-B6E7-4896-8E68-C49D6C572C3A}" srcOrd="1" destOrd="0" presId="urn:microsoft.com/office/officeart/2005/8/layout/hierarchy2"/>
    <dgm:cxn modelId="{54513022-3E7C-4818-B059-89931123757F}" type="presParOf" srcId="{5A3106F5-34A1-431D-AEDB-E504B2F2325E}" destId="{FF7914BC-FE67-44AC-8FA4-AC0F7D3D9553}" srcOrd="2" destOrd="0" presId="urn:microsoft.com/office/officeart/2005/8/layout/hierarchy2"/>
    <dgm:cxn modelId="{67BD9881-63AA-4495-B50E-183C19369478}" type="presParOf" srcId="{FF7914BC-FE67-44AC-8FA4-AC0F7D3D9553}" destId="{7220AC0D-A5DB-482A-B59B-DBCCCEEE5FCD}" srcOrd="0" destOrd="0" presId="urn:microsoft.com/office/officeart/2005/8/layout/hierarchy2"/>
    <dgm:cxn modelId="{678FB356-B673-4BAD-BE06-4D90AB6ACECC}" type="presParOf" srcId="{5A3106F5-34A1-431D-AEDB-E504B2F2325E}" destId="{06AE1A13-3A6A-4923-87C3-BA31F7208BB4}" srcOrd="3" destOrd="0" presId="urn:microsoft.com/office/officeart/2005/8/layout/hierarchy2"/>
    <dgm:cxn modelId="{CF509BB6-71C8-4622-9DEA-526AB9D6FB44}" type="presParOf" srcId="{06AE1A13-3A6A-4923-87C3-BA31F7208BB4}" destId="{DCF287B4-9BA1-4333-991D-EDC1B1E71F82}" srcOrd="0" destOrd="0" presId="urn:microsoft.com/office/officeart/2005/8/layout/hierarchy2"/>
    <dgm:cxn modelId="{4C5B7058-C091-449C-8AED-F01FA9F40D82}" type="presParOf" srcId="{06AE1A13-3A6A-4923-87C3-BA31F7208BB4}" destId="{E114179A-E76B-48B5-9FB2-BFBB88A74BB9}" srcOrd="1" destOrd="0" presId="urn:microsoft.com/office/officeart/2005/8/layout/hierarchy2"/>
    <dgm:cxn modelId="{415A2C08-6E7B-448B-B89D-F332CF9538D9}" type="presParOf" srcId="{E114179A-E76B-48B5-9FB2-BFBB88A74BB9}" destId="{82C11ABA-610C-4B71-9355-9AEAAF7D6074}" srcOrd="0" destOrd="0" presId="urn:microsoft.com/office/officeart/2005/8/layout/hierarchy2"/>
    <dgm:cxn modelId="{3EFABCA5-567B-42CC-8DB4-D0C75919E783}" type="presParOf" srcId="{82C11ABA-610C-4B71-9355-9AEAAF7D6074}" destId="{FBD4B079-D141-43CD-A01E-319EAC45E5EC}" srcOrd="0" destOrd="0" presId="urn:microsoft.com/office/officeart/2005/8/layout/hierarchy2"/>
    <dgm:cxn modelId="{13E737C2-8BC4-452E-998F-E02D12337249}" type="presParOf" srcId="{E114179A-E76B-48B5-9FB2-BFBB88A74BB9}" destId="{43A1E711-43B1-409B-A3CF-6C9E12215DF9}" srcOrd="1" destOrd="0" presId="urn:microsoft.com/office/officeart/2005/8/layout/hierarchy2"/>
    <dgm:cxn modelId="{882A8501-E817-45DE-956B-8A1E77B87ECC}" type="presParOf" srcId="{43A1E711-43B1-409B-A3CF-6C9E12215DF9}" destId="{3EF778C9-C5E4-42A9-9655-6839AFD15708}" srcOrd="0" destOrd="0" presId="urn:microsoft.com/office/officeart/2005/8/layout/hierarchy2"/>
    <dgm:cxn modelId="{5A29F996-AD3F-4BB0-9E87-B9616FFABE45}" type="presParOf" srcId="{43A1E711-43B1-409B-A3CF-6C9E12215DF9}" destId="{D4120B67-6446-4435-A00B-A67155B26599}" srcOrd="1" destOrd="0" presId="urn:microsoft.com/office/officeart/2005/8/layout/hierarchy2"/>
    <dgm:cxn modelId="{A2F42DFE-4D81-4DD4-A9A5-C2A17D3F57D5}" type="presParOf" srcId="{E114179A-E76B-48B5-9FB2-BFBB88A74BB9}" destId="{07B294E7-F0D6-4C04-B1C6-E602F9A140ED}" srcOrd="2" destOrd="0" presId="urn:microsoft.com/office/officeart/2005/8/layout/hierarchy2"/>
    <dgm:cxn modelId="{371323F5-E4BC-44A2-9868-F7B41D2D88A9}" type="presParOf" srcId="{07B294E7-F0D6-4C04-B1C6-E602F9A140ED}" destId="{DF5B6062-514A-4D4C-BB60-3E564C757F5D}" srcOrd="0" destOrd="0" presId="urn:microsoft.com/office/officeart/2005/8/layout/hierarchy2"/>
    <dgm:cxn modelId="{FB1B8D4E-61CA-4B4A-A856-59BB45A1F729}" type="presParOf" srcId="{E114179A-E76B-48B5-9FB2-BFBB88A74BB9}" destId="{099BF53B-361A-4BFA-9023-6AAF85956FAC}" srcOrd="3" destOrd="0" presId="urn:microsoft.com/office/officeart/2005/8/layout/hierarchy2"/>
    <dgm:cxn modelId="{FBD9C47E-CB28-4798-80B6-2E4565BFC87D}" type="presParOf" srcId="{099BF53B-361A-4BFA-9023-6AAF85956FAC}" destId="{FC0CDCFF-C793-4DBC-A9B9-3C8AE1E9110C}" srcOrd="0" destOrd="0" presId="urn:microsoft.com/office/officeart/2005/8/layout/hierarchy2"/>
    <dgm:cxn modelId="{A3510315-BC97-475E-8BF5-71342FC503A4}" type="presParOf" srcId="{099BF53B-361A-4BFA-9023-6AAF85956FAC}" destId="{12DA7193-9576-44A2-B0BC-CB903A786E5F}" srcOrd="1" destOrd="0" presId="urn:microsoft.com/office/officeart/2005/8/layout/hierarchy2"/>
    <dgm:cxn modelId="{C84AD973-19A9-46A7-94C5-4916CA965366}" type="presParOf" srcId="{12DA7193-9576-44A2-B0BC-CB903A786E5F}" destId="{05A018AE-F0AC-4E69-B2FA-8DE65EBF747A}" srcOrd="0" destOrd="0" presId="urn:microsoft.com/office/officeart/2005/8/layout/hierarchy2"/>
    <dgm:cxn modelId="{E9F51FBB-E1FF-480C-BDA2-937647E19F94}" type="presParOf" srcId="{05A018AE-F0AC-4E69-B2FA-8DE65EBF747A}" destId="{D3C20209-85C8-4330-BDD6-2A75ACF7BA3B}" srcOrd="0" destOrd="0" presId="urn:microsoft.com/office/officeart/2005/8/layout/hierarchy2"/>
    <dgm:cxn modelId="{0A7B1164-DB39-49FE-BA46-BB3374ABF869}" type="presParOf" srcId="{12DA7193-9576-44A2-B0BC-CB903A786E5F}" destId="{E10E21AD-F15D-417F-908E-54C76BD1ECD9}" srcOrd="1" destOrd="0" presId="urn:microsoft.com/office/officeart/2005/8/layout/hierarchy2"/>
    <dgm:cxn modelId="{4FF674BF-84DF-4167-81FB-FC82A1881704}" type="presParOf" srcId="{E10E21AD-F15D-417F-908E-54C76BD1ECD9}" destId="{90B32626-4640-4695-921E-A294D0235149}" srcOrd="0" destOrd="0" presId="urn:microsoft.com/office/officeart/2005/8/layout/hierarchy2"/>
    <dgm:cxn modelId="{BFCAD7A0-95F5-483F-B221-9C79CA7F4A34}" type="presParOf" srcId="{E10E21AD-F15D-417F-908E-54C76BD1ECD9}" destId="{3641C589-BACA-4B29-ACDB-49E77327B5F1}" srcOrd="1" destOrd="0" presId="urn:microsoft.com/office/officeart/2005/8/layout/hierarchy2"/>
    <dgm:cxn modelId="{C119A89F-60E7-476C-9AFD-499530859DBB}" type="presParOf" srcId="{5A3106F5-34A1-431D-AEDB-E504B2F2325E}" destId="{81D80A92-4BE8-41AC-8292-B3ACB2BE08BE}" srcOrd="4" destOrd="0" presId="urn:microsoft.com/office/officeart/2005/8/layout/hierarchy2"/>
    <dgm:cxn modelId="{21FC24D4-EED9-408F-9CBB-1211E6F29A69}" type="presParOf" srcId="{81D80A92-4BE8-41AC-8292-B3ACB2BE08BE}" destId="{D91714CB-6A3E-4E19-A30D-74969CED9D28}" srcOrd="0" destOrd="0" presId="urn:microsoft.com/office/officeart/2005/8/layout/hierarchy2"/>
    <dgm:cxn modelId="{CD6E3972-37FE-48E2-AC2C-5B3772733B2D}" type="presParOf" srcId="{5A3106F5-34A1-431D-AEDB-E504B2F2325E}" destId="{CA4E2C8E-5C6C-4B8E-89BC-58A58E5A0A82}" srcOrd="5" destOrd="0" presId="urn:microsoft.com/office/officeart/2005/8/layout/hierarchy2"/>
    <dgm:cxn modelId="{53049C08-C3FE-48E6-9768-2BC27982CAB8}" type="presParOf" srcId="{CA4E2C8E-5C6C-4B8E-89BC-58A58E5A0A82}" destId="{30D6DAA5-C2B3-4E86-B895-A4396C50AFAF}" srcOrd="0" destOrd="0" presId="urn:microsoft.com/office/officeart/2005/8/layout/hierarchy2"/>
    <dgm:cxn modelId="{50161DF7-2340-4801-AAD8-EA552D9CB7B6}" type="presParOf" srcId="{CA4E2C8E-5C6C-4B8E-89BC-58A58E5A0A82}" destId="{B923C055-F84E-474D-A0B3-08F08095F41C}" srcOrd="1" destOrd="0" presId="urn:microsoft.com/office/officeart/2005/8/layout/hierarchy2"/>
    <dgm:cxn modelId="{3BAD60B0-AE73-4D64-8F1B-B558C18E4E01}" type="presParOf" srcId="{B923C055-F84E-474D-A0B3-08F08095F41C}" destId="{895DA5D4-F373-40C6-8717-76EFA54C1218}" srcOrd="0" destOrd="0" presId="urn:microsoft.com/office/officeart/2005/8/layout/hierarchy2"/>
    <dgm:cxn modelId="{11D4CBA2-25B6-4F3E-92FC-E6EAFF4BC220}" type="presParOf" srcId="{895DA5D4-F373-40C6-8717-76EFA54C1218}" destId="{FE2C0B85-E88C-4AEE-83C7-810C09C33AEC}" srcOrd="0" destOrd="0" presId="urn:microsoft.com/office/officeart/2005/8/layout/hierarchy2"/>
    <dgm:cxn modelId="{A1295BD0-688A-43F7-86FB-16ACAF976750}" type="presParOf" srcId="{B923C055-F84E-474D-A0B3-08F08095F41C}" destId="{1404EDCF-84A7-4B86-8641-2B2295685AC0}" srcOrd="1" destOrd="0" presId="urn:microsoft.com/office/officeart/2005/8/layout/hierarchy2"/>
    <dgm:cxn modelId="{A4598238-4EE7-4A1F-9D63-1E6A1EA2534D}" type="presParOf" srcId="{1404EDCF-84A7-4B86-8641-2B2295685AC0}" destId="{A4FF9D40-EAAD-4686-930C-86B959022CD5}" srcOrd="0" destOrd="0" presId="urn:microsoft.com/office/officeart/2005/8/layout/hierarchy2"/>
    <dgm:cxn modelId="{9A53768A-5CA1-4DD1-90FA-3573320A0181}" type="presParOf" srcId="{1404EDCF-84A7-4B86-8641-2B2295685AC0}" destId="{20EED654-D690-4F52-895F-5EA3C0926DE3}"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A49199-F096-46E8-854B-B5145D2F4086}" type="doc">
      <dgm:prSet loTypeId="urn:microsoft.com/office/officeart/2005/8/layout/hierarchy2" loCatId="hierarchy" qsTypeId="urn:microsoft.com/office/officeart/2005/8/quickstyle/simple3" qsCatId="simple" csTypeId="urn:microsoft.com/office/officeart/2005/8/colors/accent3_2" csCatId="accent3" phldr="1"/>
      <dgm:spPr/>
      <dgm:t>
        <a:bodyPr/>
        <a:lstStyle/>
        <a:p>
          <a:endParaRPr kumimoji="1" lang="ja-JP" altLang="en-US"/>
        </a:p>
      </dgm:t>
    </dgm:pt>
    <dgm:pt modelId="{581CB9E6-DDF9-4BE7-A7C3-04E80716EC7D}">
      <dgm:prSet phldrT="[テキスト]" custT="1"/>
      <dgm:spPr/>
      <dgm:t>
        <a:bodyPr/>
        <a:lstStyle/>
        <a:p>
          <a:r>
            <a:rPr kumimoji="1" lang="ja-JP" altLang="en-US" sz="2400" dirty="0" smtClean="0"/>
            <a:t>解</a:t>
          </a:r>
          <a:r>
            <a:rPr kumimoji="1" lang="en-US" altLang="ja-JP" sz="2400" dirty="0" smtClean="0"/>
            <a:t/>
          </a:r>
          <a:br>
            <a:rPr kumimoji="1" lang="en-US" altLang="ja-JP" sz="2400" dirty="0" smtClean="0"/>
          </a:br>
          <a:r>
            <a:rPr kumimoji="1" lang="ja-JP" altLang="en-US" sz="2400" dirty="0" smtClean="0"/>
            <a:t>除</a:t>
          </a:r>
          <a:r>
            <a:rPr kumimoji="1" lang="en-US" altLang="ja-JP" sz="2400" dirty="0" smtClean="0"/>
            <a:t/>
          </a:r>
          <a:br>
            <a:rPr kumimoji="1" lang="en-US" altLang="ja-JP" sz="2400" dirty="0" smtClean="0"/>
          </a:br>
          <a:r>
            <a:rPr kumimoji="1" lang="ja-JP" altLang="en-US" sz="2400" dirty="0" smtClean="0"/>
            <a:t>の</a:t>
          </a:r>
          <a:r>
            <a:rPr kumimoji="1" lang="en-US" altLang="ja-JP" sz="2400" dirty="0" smtClean="0"/>
            <a:t/>
          </a:r>
          <a:br>
            <a:rPr kumimoji="1" lang="en-US" altLang="ja-JP" sz="2400" dirty="0" smtClean="0"/>
          </a:br>
          <a:r>
            <a:rPr kumimoji="1" lang="ja-JP" altLang="en-US" sz="2400" dirty="0" smtClean="0"/>
            <a:t>要</a:t>
          </a:r>
          <a:r>
            <a:rPr kumimoji="1" lang="en-US" altLang="ja-JP" sz="2400" dirty="0" smtClean="0"/>
            <a:t/>
          </a:r>
          <a:br>
            <a:rPr kumimoji="1" lang="en-US" altLang="ja-JP" sz="2400" dirty="0" smtClean="0"/>
          </a:br>
          <a:r>
            <a:rPr kumimoji="1" lang="ja-JP" altLang="en-US" sz="2400" dirty="0" smtClean="0"/>
            <a:t>件</a:t>
          </a:r>
          <a:endParaRPr kumimoji="1" lang="ja-JP" altLang="en-US" sz="2400" dirty="0"/>
        </a:p>
      </dgm:t>
    </dgm:pt>
    <dgm:pt modelId="{15A2C7C2-3677-4EB3-8385-601E26A1AA24}" type="parTrans" cxnId="{34660DA3-B951-48B4-A99E-D94B3E441C68}">
      <dgm:prSet/>
      <dgm:spPr/>
      <dgm:t>
        <a:bodyPr/>
        <a:lstStyle/>
        <a:p>
          <a:endParaRPr kumimoji="1" lang="ja-JP" altLang="en-US" sz="2400"/>
        </a:p>
      </dgm:t>
    </dgm:pt>
    <dgm:pt modelId="{475DA11F-16E4-4313-BF14-8CA846D3286A}" type="sibTrans" cxnId="{34660DA3-B951-48B4-A99E-D94B3E441C68}">
      <dgm:prSet/>
      <dgm:spPr/>
      <dgm:t>
        <a:bodyPr/>
        <a:lstStyle/>
        <a:p>
          <a:endParaRPr kumimoji="1" lang="ja-JP" altLang="en-US" sz="2400"/>
        </a:p>
      </dgm:t>
    </dgm:pt>
    <dgm:pt modelId="{0F079390-EB47-4D55-86A5-B95D489763D6}">
      <dgm:prSet phldrT="[テキスト]" custT="1"/>
      <dgm:spPr/>
      <dgm:t>
        <a:bodyPr/>
        <a:lstStyle/>
        <a:p>
          <a:r>
            <a:rPr kumimoji="1" lang="ja-JP" altLang="en-US" sz="2400" dirty="0" smtClean="0"/>
            <a:t>履行</a:t>
          </a:r>
          <a:r>
            <a:rPr kumimoji="1" lang="en-US" altLang="ja-JP" sz="2400" dirty="0" smtClean="0"/>
            <a:t/>
          </a:r>
          <a:br>
            <a:rPr kumimoji="1" lang="en-US" altLang="ja-JP" sz="2400" dirty="0" smtClean="0"/>
          </a:br>
          <a:r>
            <a:rPr kumimoji="1" lang="ja-JP" altLang="en-US" sz="2400" dirty="0" smtClean="0"/>
            <a:t>遅滞</a:t>
          </a:r>
          <a:endParaRPr kumimoji="1" lang="ja-JP" altLang="en-US" sz="2400" dirty="0"/>
        </a:p>
      </dgm:t>
    </dgm:pt>
    <dgm:pt modelId="{015E5835-31E3-413D-AC91-72AE1BD50184}" type="parTrans" cxnId="{EF94B635-39D2-4C91-8AA5-E1582500DDCA}">
      <dgm:prSet custT="1"/>
      <dgm:spPr/>
      <dgm:t>
        <a:bodyPr/>
        <a:lstStyle/>
        <a:p>
          <a:endParaRPr kumimoji="1" lang="ja-JP" altLang="en-US" sz="2400"/>
        </a:p>
      </dgm:t>
    </dgm:pt>
    <dgm:pt modelId="{7F21E48C-FDBB-4275-B706-1C0670E4E54F}" type="sibTrans" cxnId="{EF94B635-39D2-4C91-8AA5-E1582500DDCA}">
      <dgm:prSet/>
      <dgm:spPr/>
      <dgm:t>
        <a:bodyPr/>
        <a:lstStyle/>
        <a:p>
          <a:endParaRPr kumimoji="1" lang="ja-JP" altLang="en-US" sz="2400"/>
        </a:p>
      </dgm:t>
    </dgm:pt>
    <dgm:pt modelId="{63BCFBCB-CA85-448B-8A4B-89F348E52BA0}">
      <dgm:prSet phldrT="[テキスト]" custT="1"/>
      <dgm:spPr/>
      <dgm:t>
        <a:bodyPr/>
        <a:lstStyle/>
        <a:p>
          <a:r>
            <a:rPr kumimoji="1" lang="ja-JP" altLang="en-US" sz="2400" dirty="0" smtClean="0"/>
            <a:t>相当期間を定めた</a:t>
          </a:r>
          <a:r>
            <a:rPr kumimoji="1" lang="ja-JP" altLang="en-US" sz="2400" dirty="0" smtClean="0">
              <a:solidFill>
                <a:schemeClr val="tx2"/>
              </a:solidFill>
            </a:rPr>
            <a:t>催告</a:t>
          </a:r>
          <a:r>
            <a:rPr kumimoji="1" lang="ja-JP" altLang="en-US" sz="2400" dirty="0" smtClean="0"/>
            <a:t>の後</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541</a:t>
          </a:r>
          <a:r>
            <a:rPr kumimoji="1" lang="ja-JP" altLang="en-US" sz="2400" dirty="0" smtClean="0"/>
            <a:t>条）</a:t>
          </a:r>
          <a:endParaRPr kumimoji="1" lang="ja-JP" altLang="en-US" sz="2400" dirty="0"/>
        </a:p>
      </dgm:t>
    </dgm:pt>
    <dgm:pt modelId="{30C31C39-DAF8-4D95-9857-E7376C8713B9}" type="parTrans" cxnId="{CAEB99D6-16B0-42C5-81C3-965C1D9B5276}">
      <dgm:prSet custT="1"/>
      <dgm:spPr/>
      <dgm:t>
        <a:bodyPr/>
        <a:lstStyle/>
        <a:p>
          <a:endParaRPr kumimoji="1" lang="ja-JP" altLang="en-US" sz="2400"/>
        </a:p>
      </dgm:t>
    </dgm:pt>
    <dgm:pt modelId="{72501CC8-3DA1-4265-927A-262E477FB82C}" type="sibTrans" cxnId="{CAEB99D6-16B0-42C5-81C3-965C1D9B5276}">
      <dgm:prSet/>
      <dgm:spPr/>
      <dgm:t>
        <a:bodyPr/>
        <a:lstStyle/>
        <a:p>
          <a:endParaRPr kumimoji="1" lang="ja-JP" altLang="en-US" sz="2400"/>
        </a:p>
      </dgm:t>
    </dgm:pt>
    <dgm:pt modelId="{115FBB75-9FA6-4906-87CA-3BB70B5D39C9}">
      <dgm:prSet phldrT="[テキスト]" custT="1"/>
      <dgm:spPr/>
      <dgm:t>
        <a:bodyPr/>
        <a:lstStyle/>
        <a:p>
          <a:r>
            <a:rPr kumimoji="1" lang="ja-JP" altLang="en-US" sz="2400" dirty="0" smtClean="0"/>
            <a:t>定期行為の場合は</a:t>
          </a:r>
          <a:r>
            <a:rPr kumimoji="1" lang="ja-JP" altLang="en-US" sz="2400" dirty="0" smtClean="0">
              <a:solidFill>
                <a:schemeClr val="tx2"/>
              </a:solidFill>
            </a:rPr>
            <a:t>催告不要</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542</a:t>
          </a:r>
          <a:r>
            <a:rPr kumimoji="1" lang="ja-JP" altLang="en-US" sz="2400" dirty="0" smtClean="0"/>
            <a:t>条）</a:t>
          </a:r>
          <a:endParaRPr kumimoji="1" lang="ja-JP" altLang="en-US" sz="2400" dirty="0"/>
        </a:p>
      </dgm:t>
    </dgm:pt>
    <dgm:pt modelId="{4ACFA113-C760-41F6-BBFA-E882886037A5}" type="parTrans" cxnId="{A9A05C34-ED8C-452D-B7AE-6C353C0DFB21}">
      <dgm:prSet custT="1"/>
      <dgm:spPr/>
      <dgm:t>
        <a:bodyPr/>
        <a:lstStyle/>
        <a:p>
          <a:endParaRPr kumimoji="1" lang="ja-JP" altLang="en-US" sz="2400"/>
        </a:p>
      </dgm:t>
    </dgm:pt>
    <dgm:pt modelId="{8409CEC1-A557-4A45-BFBD-8FD8B9594A85}" type="sibTrans" cxnId="{A9A05C34-ED8C-452D-B7AE-6C353C0DFB21}">
      <dgm:prSet/>
      <dgm:spPr/>
      <dgm:t>
        <a:bodyPr/>
        <a:lstStyle/>
        <a:p>
          <a:endParaRPr kumimoji="1" lang="ja-JP" altLang="en-US" sz="2400"/>
        </a:p>
      </dgm:t>
    </dgm:pt>
    <dgm:pt modelId="{D6E061B2-B17D-41B3-BB84-586BE3334E12}">
      <dgm:prSet phldrT="[テキスト]" custT="1"/>
      <dgm:spPr/>
      <dgm:t>
        <a:bodyPr/>
        <a:lstStyle/>
        <a:p>
          <a:r>
            <a:rPr kumimoji="1" lang="ja-JP" altLang="en-US" sz="2400" dirty="0" smtClean="0"/>
            <a:t>履行</a:t>
          </a:r>
          <a:r>
            <a:rPr kumimoji="1" lang="en-US" altLang="ja-JP" sz="2400" dirty="0" smtClean="0"/>
            <a:t/>
          </a:r>
          <a:br>
            <a:rPr kumimoji="1" lang="en-US" altLang="ja-JP" sz="2400" dirty="0" smtClean="0"/>
          </a:br>
          <a:r>
            <a:rPr kumimoji="1" lang="ja-JP" altLang="en-US" sz="2400" dirty="0" smtClean="0"/>
            <a:t>不能</a:t>
          </a:r>
          <a:endParaRPr kumimoji="1" lang="ja-JP" altLang="en-US" sz="2400" dirty="0"/>
        </a:p>
      </dgm:t>
    </dgm:pt>
    <dgm:pt modelId="{3AD29C2B-FBA5-4870-B7E3-E5C8961BB854}" type="parTrans" cxnId="{5C454670-2394-4BED-9FCF-86D6A2CA169D}">
      <dgm:prSet custT="1"/>
      <dgm:spPr/>
      <dgm:t>
        <a:bodyPr/>
        <a:lstStyle/>
        <a:p>
          <a:endParaRPr kumimoji="1" lang="ja-JP" altLang="en-US" sz="2400"/>
        </a:p>
      </dgm:t>
    </dgm:pt>
    <dgm:pt modelId="{58FB78A9-2171-415A-8E33-7F9DE2BCAEC7}" type="sibTrans" cxnId="{5C454670-2394-4BED-9FCF-86D6A2CA169D}">
      <dgm:prSet/>
      <dgm:spPr/>
      <dgm:t>
        <a:bodyPr/>
        <a:lstStyle/>
        <a:p>
          <a:endParaRPr kumimoji="1" lang="ja-JP" altLang="en-US" sz="2400"/>
        </a:p>
      </dgm:t>
    </dgm:pt>
    <dgm:pt modelId="{A7539C35-98C6-4457-83FC-1F6049531BDF}">
      <dgm:prSet phldrT="[テキスト]" custT="1"/>
      <dgm:spPr/>
      <dgm:t>
        <a:bodyPr/>
        <a:lstStyle/>
        <a:p>
          <a:r>
            <a:rPr kumimoji="1" lang="ja-JP" altLang="en-US" sz="2400" dirty="0" smtClean="0"/>
            <a:t>帰責事由が</a:t>
          </a:r>
          <a:r>
            <a:rPr kumimoji="1" lang="ja-JP" altLang="en-US" sz="2400" dirty="0" smtClean="0">
              <a:solidFill>
                <a:schemeClr val="tx2"/>
              </a:solidFill>
            </a:rPr>
            <a:t>あるとき</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543</a:t>
          </a:r>
          <a:r>
            <a:rPr kumimoji="1" lang="ja-JP" altLang="en-US" sz="2400" dirty="0" smtClean="0"/>
            <a:t>条）</a:t>
          </a:r>
          <a:endParaRPr kumimoji="1" lang="ja-JP" altLang="en-US" sz="2400" dirty="0"/>
        </a:p>
      </dgm:t>
    </dgm:pt>
    <dgm:pt modelId="{C383873A-999A-4C46-9972-04E476474420}" type="parTrans" cxnId="{5A011919-228E-4B9D-B3DF-02DB296F32C2}">
      <dgm:prSet custT="1"/>
      <dgm:spPr/>
      <dgm:t>
        <a:bodyPr/>
        <a:lstStyle/>
        <a:p>
          <a:endParaRPr kumimoji="1" lang="ja-JP" altLang="en-US" sz="2400"/>
        </a:p>
      </dgm:t>
    </dgm:pt>
    <dgm:pt modelId="{D6C6FF0E-1D44-4813-AF99-AB214966B6F6}" type="sibTrans" cxnId="{5A011919-228E-4B9D-B3DF-02DB296F32C2}">
      <dgm:prSet/>
      <dgm:spPr/>
      <dgm:t>
        <a:bodyPr/>
        <a:lstStyle/>
        <a:p>
          <a:endParaRPr kumimoji="1" lang="ja-JP" altLang="en-US" sz="2400"/>
        </a:p>
      </dgm:t>
    </dgm:pt>
    <dgm:pt modelId="{0E08008A-1341-4490-ABC3-D912280FA09E}">
      <dgm:prSet phldrT="[テキスト]" custT="1"/>
      <dgm:spPr/>
      <dgm:t>
        <a:bodyPr/>
        <a:lstStyle/>
        <a:p>
          <a:r>
            <a:rPr kumimoji="1" lang="ja-JP" altLang="en-US" sz="2400" dirty="0" smtClean="0"/>
            <a:t>帰責事由が</a:t>
          </a:r>
          <a:r>
            <a:rPr kumimoji="1" lang="ja-JP" altLang="en-US" sz="2400" dirty="0" smtClean="0">
              <a:solidFill>
                <a:schemeClr val="tx2"/>
              </a:solidFill>
            </a:rPr>
            <a:t>ないとき</a:t>
          </a:r>
          <a:r>
            <a:rPr kumimoji="1" lang="en-US" altLang="ja-JP" sz="2400" dirty="0" smtClean="0"/>
            <a:t/>
          </a:r>
          <a:br>
            <a:rPr kumimoji="1" lang="en-US" altLang="ja-JP" sz="2400" dirty="0" smtClean="0"/>
          </a:br>
          <a:r>
            <a:rPr kumimoji="1" lang="ja-JP" altLang="en-US" sz="2400" dirty="0" smtClean="0"/>
            <a:t>（民法</a:t>
          </a:r>
          <a:r>
            <a:rPr kumimoji="1" lang="en-US" altLang="ja-JP" sz="2400" dirty="0" smtClean="0"/>
            <a:t>534</a:t>
          </a:r>
          <a:r>
            <a:rPr kumimoji="1" lang="ja-JP" altLang="en-US" sz="2400" dirty="0" smtClean="0"/>
            <a:t>条～）→</a:t>
          </a:r>
          <a:r>
            <a:rPr kumimoji="1" lang="ja-JP" altLang="en-US" sz="2400" dirty="0" smtClean="0">
              <a:hlinkClick xmlns:r="http://schemas.openxmlformats.org/officeDocument/2006/relationships" r:id="" action="ppaction://noaction"/>
            </a:rPr>
            <a:t>解除へ</a:t>
          </a:r>
          <a:endParaRPr kumimoji="1" lang="ja-JP" altLang="en-US" sz="2400" dirty="0"/>
        </a:p>
      </dgm:t>
    </dgm:pt>
    <dgm:pt modelId="{56E74D14-BD68-421A-AE0D-6E69E4AEDCD2}" type="parTrans" cxnId="{F87C5960-F32A-4A1C-93A0-5DD25BC98597}">
      <dgm:prSet custT="1"/>
      <dgm:spPr/>
      <dgm:t>
        <a:bodyPr/>
        <a:lstStyle/>
        <a:p>
          <a:endParaRPr kumimoji="1" lang="ja-JP" altLang="en-US" sz="2400"/>
        </a:p>
      </dgm:t>
    </dgm:pt>
    <dgm:pt modelId="{1FDD88E8-7E5A-41F2-A777-EB3606AF6C4D}" type="sibTrans" cxnId="{F87C5960-F32A-4A1C-93A0-5DD25BC98597}">
      <dgm:prSet/>
      <dgm:spPr/>
      <dgm:t>
        <a:bodyPr/>
        <a:lstStyle/>
        <a:p>
          <a:endParaRPr kumimoji="1" lang="ja-JP" altLang="en-US" sz="2400"/>
        </a:p>
      </dgm:t>
    </dgm:pt>
    <dgm:pt modelId="{62046ABA-E663-477C-BCE4-A98032D72005}">
      <dgm:prSet phldrT="[テキスト]" custT="1"/>
      <dgm:spPr/>
      <dgm:t>
        <a:bodyPr/>
        <a:lstStyle/>
        <a:p>
          <a:r>
            <a:rPr kumimoji="1" lang="ja-JP" altLang="en-US" sz="2400" dirty="0" smtClean="0"/>
            <a:t>不完全</a:t>
          </a:r>
          <a:r>
            <a:rPr kumimoji="1" lang="en-US" altLang="ja-JP" sz="2400" dirty="0" smtClean="0"/>
            <a:t/>
          </a:r>
          <a:br>
            <a:rPr kumimoji="1" lang="en-US" altLang="ja-JP" sz="2400" dirty="0" smtClean="0"/>
          </a:br>
          <a:r>
            <a:rPr kumimoji="1" lang="ja-JP" altLang="en-US" sz="2400" dirty="0" smtClean="0"/>
            <a:t>履行</a:t>
          </a:r>
          <a:endParaRPr kumimoji="1" lang="ja-JP" altLang="en-US" sz="2400" dirty="0"/>
        </a:p>
      </dgm:t>
    </dgm:pt>
    <dgm:pt modelId="{C59CA99B-AF38-49E9-A7D0-E676A0CD581B}" type="parTrans" cxnId="{90D939DD-6C58-4E30-89BF-613A0FCC5E86}">
      <dgm:prSet custT="1"/>
      <dgm:spPr/>
      <dgm:t>
        <a:bodyPr/>
        <a:lstStyle/>
        <a:p>
          <a:endParaRPr kumimoji="1" lang="ja-JP" altLang="en-US" sz="2400"/>
        </a:p>
      </dgm:t>
    </dgm:pt>
    <dgm:pt modelId="{CE7BFA12-A4DF-4439-B631-0FD7905E34A5}" type="sibTrans" cxnId="{90D939DD-6C58-4E30-89BF-613A0FCC5E86}">
      <dgm:prSet/>
      <dgm:spPr/>
      <dgm:t>
        <a:bodyPr/>
        <a:lstStyle/>
        <a:p>
          <a:endParaRPr kumimoji="1" lang="ja-JP" altLang="en-US" sz="2400"/>
        </a:p>
      </dgm:t>
    </dgm:pt>
    <dgm:pt modelId="{DB150176-8359-4E76-8217-C4E2F7F1497B}">
      <dgm:prSet phldrT="[テキスト]" custT="1"/>
      <dgm:spPr/>
      <dgm:t>
        <a:bodyPr/>
        <a:lstStyle/>
        <a:p>
          <a:r>
            <a:rPr kumimoji="1" lang="ja-JP" altLang="en-US" sz="2400" dirty="0" smtClean="0">
              <a:solidFill>
                <a:schemeClr val="tx2"/>
              </a:solidFill>
            </a:rPr>
            <a:t>契約目的を達成できないとき</a:t>
          </a:r>
          <a:r>
            <a:rPr kumimoji="1" lang="en-US" altLang="ja-JP" sz="2400" dirty="0" smtClean="0">
              <a:solidFill>
                <a:schemeClr val="tx2"/>
              </a:solidFill>
            </a:rPr>
            <a:t/>
          </a:r>
          <a:br>
            <a:rPr kumimoji="1" lang="en-US" altLang="ja-JP" sz="2400" dirty="0" smtClean="0">
              <a:solidFill>
                <a:schemeClr val="tx2"/>
              </a:solidFill>
            </a:rPr>
          </a:br>
          <a:r>
            <a:rPr kumimoji="1" lang="ja-JP" altLang="en-US" sz="2400" dirty="0" smtClean="0"/>
            <a:t>（民法</a:t>
          </a:r>
          <a:r>
            <a:rPr kumimoji="1" lang="en-US" altLang="ja-JP" sz="2400" dirty="0" smtClean="0"/>
            <a:t>561</a:t>
          </a:r>
          <a:r>
            <a:rPr kumimoji="1" lang="ja-JP" altLang="en-US" sz="2400" dirty="0" smtClean="0"/>
            <a:t>～</a:t>
          </a:r>
          <a:r>
            <a:rPr kumimoji="1" lang="en-US" altLang="ja-JP" sz="2400" dirty="0" smtClean="0"/>
            <a:t>566</a:t>
          </a:r>
          <a:r>
            <a:rPr kumimoji="1" lang="ja-JP" altLang="en-US" sz="2400" dirty="0" smtClean="0"/>
            <a:t>～</a:t>
          </a:r>
          <a:r>
            <a:rPr kumimoji="1" lang="en-US" altLang="ja-JP" sz="2400" dirty="0" smtClean="0"/>
            <a:t>572</a:t>
          </a:r>
          <a:r>
            <a:rPr kumimoji="1" lang="ja-JP" altLang="en-US" sz="2400" dirty="0" smtClean="0"/>
            <a:t>条）</a:t>
          </a:r>
          <a:endParaRPr kumimoji="1" lang="ja-JP" altLang="en-US" sz="2400" dirty="0"/>
        </a:p>
      </dgm:t>
    </dgm:pt>
    <dgm:pt modelId="{F76E6058-29B9-4A22-9606-6B6CB9FA328D}" type="parTrans" cxnId="{87B5F311-7DDD-4471-8BE0-102B107C0E34}">
      <dgm:prSet custT="1"/>
      <dgm:spPr/>
      <dgm:t>
        <a:bodyPr/>
        <a:lstStyle/>
        <a:p>
          <a:endParaRPr kumimoji="1" lang="ja-JP" altLang="en-US" sz="2400"/>
        </a:p>
      </dgm:t>
    </dgm:pt>
    <dgm:pt modelId="{F9FC90C8-8FCE-4FB6-8413-35E5D3C3A4EF}" type="sibTrans" cxnId="{87B5F311-7DDD-4471-8BE0-102B107C0E34}">
      <dgm:prSet/>
      <dgm:spPr/>
      <dgm:t>
        <a:bodyPr/>
        <a:lstStyle/>
        <a:p>
          <a:endParaRPr kumimoji="1" lang="ja-JP" altLang="en-US" sz="2400"/>
        </a:p>
      </dgm:t>
    </dgm:pt>
    <dgm:pt modelId="{11858EC9-76D0-4BAF-9F7B-4F9132B7EDF4}">
      <dgm:prSet phldrT="[テキスト]" custT="1"/>
      <dgm:spPr/>
      <dgm:t>
        <a:bodyPr/>
        <a:lstStyle/>
        <a:p>
          <a:r>
            <a:rPr kumimoji="1" lang="ja-JP" altLang="en-US" sz="2400" dirty="0" smtClean="0">
              <a:solidFill>
                <a:schemeClr val="tx2"/>
              </a:solidFill>
            </a:rPr>
            <a:t>契</a:t>
          </a:r>
          <a:r>
            <a:rPr kumimoji="1" lang="en-US" altLang="ja-JP" sz="2400" dirty="0" smtClean="0">
              <a:solidFill>
                <a:schemeClr val="tx2"/>
              </a:solidFill>
            </a:rPr>
            <a:t/>
          </a:r>
          <a:br>
            <a:rPr kumimoji="1" lang="en-US" altLang="ja-JP" sz="2400" dirty="0" smtClean="0">
              <a:solidFill>
                <a:schemeClr val="tx2"/>
              </a:solidFill>
            </a:rPr>
          </a:br>
          <a:r>
            <a:rPr kumimoji="1" lang="ja-JP" altLang="en-US" sz="2400" dirty="0" smtClean="0">
              <a:solidFill>
                <a:schemeClr val="tx2"/>
              </a:solidFill>
            </a:rPr>
            <a:t>約</a:t>
          </a:r>
          <a:r>
            <a:rPr kumimoji="1" lang="en-US" altLang="ja-JP" sz="2400" dirty="0" smtClean="0">
              <a:solidFill>
                <a:schemeClr val="tx2"/>
              </a:solidFill>
            </a:rPr>
            <a:t/>
          </a:r>
          <a:br>
            <a:rPr kumimoji="1" lang="en-US" altLang="ja-JP" sz="2400" dirty="0" smtClean="0">
              <a:solidFill>
                <a:schemeClr val="tx2"/>
              </a:solidFill>
            </a:rPr>
          </a:br>
          <a:r>
            <a:rPr kumimoji="1" lang="ja-JP" altLang="en-US" sz="2400" dirty="0" smtClean="0">
              <a:solidFill>
                <a:schemeClr val="tx2"/>
              </a:solidFill>
            </a:rPr>
            <a:t>目</a:t>
          </a:r>
          <a:r>
            <a:rPr kumimoji="1" lang="en-US" altLang="ja-JP" sz="2400" dirty="0" smtClean="0">
              <a:solidFill>
                <a:schemeClr val="tx2"/>
              </a:solidFill>
            </a:rPr>
            <a:t/>
          </a:r>
          <a:br>
            <a:rPr kumimoji="1" lang="en-US" altLang="ja-JP" sz="2400" dirty="0" smtClean="0">
              <a:solidFill>
                <a:schemeClr val="tx2"/>
              </a:solidFill>
            </a:rPr>
          </a:br>
          <a:r>
            <a:rPr kumimoji="1" lang="ja-JP" altLang="en-US" sz="2400" dirty="0" smtClean="0">
              <a:solidFill>
                <a:schemeClr val="tx2"/>
              </a:solidFill>
            </a:rPr>
            <a:t>的</a:t>
          </a:r>
          <a:r>
            <a:rPr kumimoji="1" lang="en-US" altLang="ja-JP" sz="2400" dirty="0" smtClean="0">
              <a:solidFill>
                <a:schemeClr val="tx2"/>
              </a:solidFill>
            </a:rPr>
            <a:t/>
          </a:r>
          <a:br>
            <a:rPr kumimoji="1" lang="en-US" altLang="ja-JP" sz="2400" dirty="0" smtClean="0">
              <a:solidFill>
                <a:schemeClr val="tx2"/>
              </a:solidFill>
            </a:rPr>
          </a:br>
          <a:r>
            <a:rPr kumimoji="1" lang="ja-JP" altLang="en-US" sz="2400" dirty="0" smtClean="0">
              <a:solidFill>
                <a:schemeClr val="tx2"/>
              </a:solidFill>
            </a:rPr>
            <a:t>不</a:t>
          </a:r>
          <a:r>
            <a:rPr kumimoji="1" lang="en-US" altLang="ja-JP" sz="2400" dirty="0" smtClean="0">
              <a:solidFill>
                <a:schemeClr val="tx2"/>
              </a:solidFill>
            </a:rPr>
            <a:t/>
          </a:r>
          <a:br>
            <a:rPr kumimoji="1" lang="en-US" altLang="ja-JP" sz="2400" dirty="0" smtClean="0">
              <a:solidFill>
                <a:schemeClr val="tx2"/>
              </a:solidFill>
            </a:rPr>
          </a:br>
          <a:r>
            <a:rPr kumimoji="1" lang="ja-JP" altLang="en-US" sz="2400" dirty="0" smtClean="0">
              <a:solidFill>
                <a:schemeClr val="tx2"/>
              </a:solidFill>
            </a:rPr>
            <a:t>達</a:t>
          </a:r>
          <a:r>
            <a:rPr kumimoji="1" lang="en-US" altLang="ja-JP" sz="2400" dirty="0" smtClean="0">
              <a:solidFill>
                <a:schemeClr val="tx2"/>
              </a:solidFill>
            </a:rPr>
            <a:t/>
          </a:r>
          <a:br>
            <a:rPr kumimoji="1" lang="en-US" altLang="ja-JP" sz="2400" dirty="0" smtClean="0">
              <a:solidFill>
                <a:schemeClr val="tx2"/>
              </a:solidFill>
            </a:rPr>
          </a:br>
          <a:r>
            <a:rPr kumimoji="1" lang="ja-JP" altLang="en-US" sz="2400" dirty="0" smtClean="0">
              <a:solidFill>
                <a:schemeClr val="tx2"/>
              </a:solidFill>
            </a:rPr>
            <a:t>成</a:t>
          </a:r>
          <a:endParaRPr kumimoji="1" lang="ja-JP" altLang="en-US" sz="2400" dirty="0">
            <a:solidFill>
              <a:schemeClr val="tx2"/>
            </a:solidFill>
          </a:endParaRPr>
        </a:p>
      </dgm:t>
    </dgm:pt>
    <dgm:pt modelId="{33CB612F-E02C-4D65-B1AC-4AAEA7EF00A9}" type="parTrans" cxnId="{959EA232-5282-4F66-8F52-C0A84A414DB8}">
      <dgm:prSet/>
      <dgm:spPr/>
      <dgm:t>
        <a:bodyPr/>
        <a:lstStyle/>
        <a:p>
          <a:endParaRPr kumimoji="1" lang="ja-JP" altLang="en-US"/>
        </a:p>
      </dgm:t>
    </dgm:pt>
    <dgm:pt modelId="{CA0CC88D-0F78-436C-AB20-A3D3E7731DF7}" type="sibTrans" cxnId="{959EA232-5282-4F66-8F52-C0A84A414DB8}">
      <dgm:prSet/>
      <dgm:spPr/>
      <dgm:t>
        <a:bodyPr/>
        <a:lstStyle/>
        <a:p>
          <a:endParaRPr kumimoji="1" lang="ja-JP" altLang="en-US"/>
        </a:p>
      </dgm:t>
    </dgm:pt>
    <dgm:pt modelId="{DE3AEA36-9685-4631-BFAB-D07D14746950}" type="pres">
      <dgm:prSet presAssocID="{79A49199-F096-46E8-854B-B5145D2F4086}" presName="diagram" presStyleCnt="0">
        <dgm:presLayoutVars>
          <dgm:chPref val="1"/>
          <dgm:dir/>
          <dgm:animOne val="branch"/>
          <dgm:animLvl val="lvl"/>
          <dgm:resizeHandles val="exact"/>
        </dgm:presLayoutVars>
      </dgm:prSet>
      <dgm:spPr/>
      <dgm:t>
        <a:bodyPr/>
        <a:lstStyle/>
        <a:p>
          <a:endParaRPr kumimoji="1" lang="ja-JP" altLang="en-US"/>
        </a:p>
      </dgm:t>
    </dgm:pt>
    <dgm:pt modelId="{71DCE462-DF7B-49CD-B968-E52662CC8389}" type="pres">
      <dgm:prSet presAssocID="{581CB9E6-DDF9-4BE7-A7C3-04E80716EC7D}" presName="root1" presStyleCnt="0"/>
      <dgm:spPr/>
    </dgm:pt>
    <dgm:pt modelId="{82C662CB-7415-44AB-81BB-0EE020C0C276}" type="pres">
      <dgm:prSet presAssocID="{581CB9E6-DDF9-4BE7-A7C3-04E80716EC7D}" presName="LevelOneTextNode" presStyleLbl="node0" presStyleIdx="0" presStyleCnt="1" custScaleX="68302" custScaleY="417724" custLinFactNeighborY="43005">
        <dgm:presLayoutVars>
          <dgm:chPref val="3"/>
        </dgm:presLayoutVars>
      </dgm:prSet>
      <dgm:spPr/>
      <dgm:t>
        <a:bodyPr/>
        <a:lstStyle/>
        <a:p>
          <a:endParaRPr kumimoji="1" lang="ja-JP" altLang="en-US"/>
        </a:p>
      </dgm:t>
    </dgm:pt>
    <dgm:pt modelId="{5A3106F5-34A1-431D-AEDB-E504B2F2325E}" type="pres">
      <dgm:prSet presAssocID="{581CB9E6-DDF9-4BE7-A7C3-04E80716EC7D}" presName="level2hierChild" presStyleCnt="0"/>
      <dgm:spPr/>
    </dgm:pt>
    <dgm:pt modelId="{60F97F6E-CE64-4C75-B39B-85EDB0E2D132}" type="pres">
      <dgm:prSet presAssocID="{33CB612F-E02C-4D65-B1AC-4AAEA7EF00A9}" presName="conn2-1" presStyleLbl="parChTrans1D2" presStyleIdx="0" presStyleCnt="1"/>
      <dgm:spPr/>
      <dgm:t>
        <a:bodyPr/>
        <a:lstStyle/>
        <a:p>
          <a:endParaRPr kumimoji="1" lang="ja-JP" altLang="en-US"/>
        </a:p>
      </dgm:t>
    </dgm:pt>
    <dgm:pt modelId="{F605665E-77E1-4C90-8139-39F7C707863E}" type="pres">
      <dgm:prSet presAssocID="{33CB612F-E02C-4D65-B1AC-4AAEA7EF00A9}" presName="connTx" presStyleLbl="parChTrans1D2" presStyleIdx="0" presStyleCnt="1"/>
      <dgm:spPr/>
      <dgm:t>
        <a:bodyPr/>
        <a:lstStyle/>
        <a:p>
          <a:endParaRPr kumimoji="1" lang="ja-JP" altLang="en-US"/>
        </a:p>
      </dgm:t>
    </dgm:pt>
    <dgm:pt modelId="{685618D7-B9A5-4824-9738-FB2E20E62DB9}" type="pres">
      <dgm:prSet presAssocID="{11858EC9-76D0-4BAF-9F7B-4F9132B7EDF4}" presName="root2" presStyleCnt="0"/>
      <dgm:spPr/>
    </dgm:pt>
    <dgm:pt modelId="{F804A795-E1EA-4969-828E-D16B7DD80BAA}" type="pres">
      <dgm:prSet presAssocID="{11858EC9-76D0-4BAF-9F7B-4F9132B7EDF4}" presName="LevelTwoTextNode" presStyleLbl="node2" presStyleIdx="0" presStyleCnt="1" custScaleY="505446" custLinFactNeighborY="44629">
        <dgm:presLayoutVars>
          <dgm:chPref val="3"/>
        </dgm:presLayoutVars>
      </dgm:prSet>
      <dgm:spPr/>
      <dgm:t>
        <a:bodyPr/>
        <a:lstStyle/>
        <a:p>
          <a:endParaRPr kumimoji="1" lang="ja-JP" altLang="en-US"/>
        </a:p>
      </dgm:t>
    </dgm:pt>
    <dgm:pt modelId="{6B4F8AB0-D01B-4022-97E3-680BEE30CFED}" type="pres">
      <dgm:prSet presAssocID="{11858EC9-76D0-4BAF-9F7B-4F9132B7EDF4}" presName="level3hierChild" presStyleCnt="0"/>
      <dgm:spPr/>
    </dgm:pt>
    <dgm:pt modelId="{42B80B95-9EA4-4B6F-9E81-7934B968A17F}" type="pres">
      <dgm:prSet presAssocID="{015E5835-31E3-413D-AC91-72AE1BD50184}" presName="conn2-1" presStyleLbl="parChTrans1D3" presStyleIdx="0" presStyleCnt="3"/>
      <dgm:spPr/>
      <dgm:t>
        <a:bodyPr/>
        <a:lstStyle/>
        <a:p>
          <a:endParaRPr kumimoji="1" lang="ja-JP" altLang="en-US"/>
        </a:p>
      </dgm:t>
    </dgm:pt>
    <dgm:pt modelId="{0DEDAA14-94E3-4759-8827-33FDAF141450}" type="pres">
      <dgm:prSet presAssocID="{015E5835-31E3-413D-AC91-72AE1BD50184}" presName="connTx" presStyleLbl="parChTrans1D3" presStyleIdx="0" presStyleCnt="3"/>
      <dgm:spPr/>
      <dgm:t>
        <a:bodyPr/>
        <a:lstStyle/>
        <a:p>
          <a:endParaRPr kumimoji="1" lang="ja-JP" altLang="en-US"/>
        </a:p>
      </dgm:t>
    </dgm:pt>
    <dgm:pt modelId="{26403BF8-2FDF-4285-9B11-1991AA7E16BA}" type="pres">
      <dgm:prSet presAssocID="{0F079390-EB47-4D55-86A5-B95D489763D6}" presName="root2" presStyleCnt="0"/>
      <dgm:spPr/>
    </dgm:pt>
    <dgm:pt modelId="{93BDA9F8-5E54-4CDF-B860-F2B5DFB9216F}" type="pres">
      <dgm:prSet presAssocID="{0F079390-EB47-4D55-86A5-B95D489763D6}" presName="LevelTwoTextNode" presStyleLbl="node3" presStyleIdx="0" presStyleCnt="3" custScaleX="110001" custScaleY="214359" custLinFactNeighborX="2252">
        <dgm:presLayoutVars>
          <dgm:chPref val="3"/>
        </dgm:presLayoutVars>
      </dgm:prSet>
      <dgm:spPr/>
      <dgm:t>
        <a:bodyPr/>
        <a:lstStyle/>
        <a:p>
          <a:endParaRPr kumimoji="1" lang="ja-JP" altLang="en-US"/>
        </a:p>
      </dgm:t>
    </dgm:pt>
    <dgm:pt modelId="{F3B0F33D-ED0E-408E-B9F9-CCECCFAABBAE}" type="pres">
      <dgm:prSet presAssocID="{0F079390-EB47-4D55-86A5-B95D489763D6}" presName="level3hierChild" presStyleCnt="0"/>
      <dgm:spPr/>
    </dgm:pt>
    <dgm:pt modelId="{957E8DE9-0BE7-4A2A-8E0A-62EC60097223}" type="pres">
      <dgm:prSet presAssocID="{30C31C39-DAF8-4D95-9857-E7376C8713B9}" presName="conn2-1" presStyleLbl="parChTrans1D4" presStyleIdx="0" presStyleCnt="5"/>
      <dgm:spPr/>
      <dgm:t>
        <a:bodyPr/>
        <a:lstStyle/>
        <a:p>
          <a:endParaRPr kumimoji="1" lang="ja-JP" altLang="en-US"/>
        </a:p>
      </dgm:t>
    </dgm:pt>
    <dgm:pt modelId="{9BCF26A5-5A4B-40CE-83AE-4009923A5C18}" type="pres">
      <dgm:prSet presAssocID="{30C31C39-DAF8-4D95-9857-E7376C8713B9}" presName="connTx" presStyleLbl="parChTrans1D4" presStyleIdx="0" presStyleCnt="5"/>
      <dgm:spPr/>
      <dgm:t>
        <a:bodyPr/>
        <a:lstStyle/>
        <a:p>
          <a:endParaRPr kumimoji="1" lang="ja-JP" altLang="en-US"/>
        </a:p>
      </dgm:t>
    </dgm:pt>
    <dgm:pt modelId="{887D398B-2C68-4373-8721-494B49701530}" type="pres">
      <dgm:prSet presAssocID="{63BCFBCB-CA85-448B-8A4B-89F348E52BA0}" presName="root2" presStyleCnt="0"/>
      <dgm:spPr/>
    </dgm:pt>
    <dgm:pt modelId="{2EEBD5AF-38FC-4F00-83F7-5CEA2A9DF33C}" type="pres">
      <dgm:prSet presAssocID="{63BCFBCB-CA85-448B-8A4B-89F348E52BA0}" presName="LevelTwoTextNode" presStyleLbl="node4" presStyleIdx="0" presStyleCnt="5" custScaleX="379749" custScaleY="161051" custLinFactNeighborX="11553">
        <dgm:presLayoutVars>
          <dgm:chPref val="3"/>
        </dgm:presLayoutVars>
      </dgm:prSet>
      <dgm:spPr/>
      <dgm:t>
        <a:bodyPr/>
        <a:lstStyle/>
        <a:p>
          <a:endParaRPr kumimoji="1" lang="ja-JP" altLang="en-US"/>
        </a:p>
      </dgm:t>
    </dgm:pt>
    <dgm:pt modelId="{567359F4-FD97-4B3C-AC58-41B0E9BB81F6}" type="pres">
      <dgm:prSet presAssocID="{63BCFBCB-CA85-448B-8A4B-89F348E52BA0}" presName="level3hierChild" presStyleCnt="0"/>
      <dgm:spPr/>
    </dgm:pt>
    <dgm:pt modelId="{41A5ECE0-EE4D-4DCE-AC73-CF9B829FA014}" type="pres">
      <dgm:prSet presAssocID="{4ACFA113-C760-41F6-BBFA-E882886037A5}" presName="conn2-1" presStyleLbl="parChTrans1D4" presStyleIdx="1" presStyleCnt="5"/>
      <dgm:spPr/>
      <dgm:t>
        <a:bodyPr/>
        <a:lstStyle/>
        <a:p>
          <a:endParaRPr kumimoji="1" lang="ja-JP" altLang="en-US"/>
        </a:p>
      </dgm:t>
    </dgm:pt>
    <dgm:pt modelId="{1E760EC4-151D-47F8-B020-34BD625FD48B}" type="pres">
      <dgm:prSet presAssocID="{4ACFA113-C760-41F6-BBFA-E882886037A5}" presName="connTx" presStyleLbl="parChTrans1D4" presStyleIdx="1" presStyleCnt="5"/>
      <dgm:spPr/>
      <dgm:t>
        <a:bodyPr/>
        <a:lstStyle/>
        <a:p>
          <a:endParaRPr kumimoji="1" lang="ja-JP" altLang="en-US"/>
        </a:p>
      </dgm:t>
    </dgm:pt>
    <dgm:pt modelId="{3F0A0837-6798-4EDF-BE33-EA09E083A60A}" type="pres">
      <dgm:prSet presAssocID="{115FBB75-9FA6-4906-87CA-3BB70B5D39C9}" presName="root2" presStyleCnt="0"/>
      <dgm:spPr/>
    </dgm:pt>
    <dgm:pt modelId="{4827175D-0C41-4943-8C63-074B7478B259}" type="pres">
      <dgm:prSet presAssocID="{115FBB75-9FA6-4906-87CA-3BB70B5D39C9}" presName="LevelTwoTextNode" presStyleLbl="node4" presStyleIdx="1" presStyleCnt="5" custScaleX="379749" custScaleY="161051" custLinFactNeighborX="11553">
        <dgm:presLayoutVars>
          <dgm:chPref val="3"/>
        </dgm:presLayoutVars>
      </dgm:prSet>
      <dgm:spPr/>
      <dgm:t>
        <a:bodyPr/>
        <a:lstStyle/>
        <a:p>
          <a:endParaRPr kumimoji="1" lang="ja-JP" altLang="en-US"/>
        </a:p>
      </dgm:t>
    </dgm:pt>
    <dgm:pt modelId="{4FBE5BF2-B6E7-4896-8E68-C49D6C572C3A}" type="pres">
      <dgm:prSet presAssocID="{115FBB75-9FA6-4906-87CA-3BB70B5D39C9}" presName="level3hierChild" presStyleCnt="0"/>
      <dgm:spPr/>
    </dgm:pt>
    <dgm:pt modelId="{FF7914BC-FE67-44AC-8FA4-AC0F7D3D9553}" type="pres">
      <dgm:prSet presAssocID="{3AD29C2B-FBA5-4870-B7E3-E5C8961BB854}" presName="conn2-1" presStyleLbl="parChTrans1D3" presStyleIdx="1" presStyleCnt="3"/>
      <dgm:spPr/>
      <dgm:t>
        <a:bodyPr/>
        <a:lstStyle/>
        <a:p>
          <a:endParaRPr kumimoji="1" lang="ja-JP" altLang="en-US"/>
        </a:p>
      </dgm:t>
    </dgm:pt>
    <dgm:pt modelId="{7220AC0D-A5DB-482A-B59B-DBCCCEEE5FCD}" type="pres">
      <dgm:prSet presAssocID="{3AD29C2B-FBA5-4870-B7E3-E5C8961BB854}" presName="connTx" presStyleLbl="parChTrans1D3" presStyleIdx="1" presStyleCnt="3"/>
      <dgm:spPr/>
      <dgm:t>
        <a:bodyPr/>
        <a:lstStyle/>
        <a:p>
          <a:endParaRPr kumimoji="1" lang="ja-JP" altLang="en-US"/>
        </a:p>
      </dgm:t>
    </dgm:pt>
    <dgm:pt modelId="{06AE1A13-3A6A-4923-87C3-BA31F7208BB4}" type="pres">
      <dgm:prSet presAssocID="{D6E061B2-B17D-41B3-BB84-586BE3334E12}" presName="root2" presStyleCnt="0"/>
      <dgm:spPr/>
    </dgm:pt>
    <dgm:pt modelId="{DCF287B4-9BA1-4333-991D-EDC1B1E71F82}" type="pres">
      <dgm:prSet presAssocID="{D6E061B2-B17D-41B3-BB84-586BE3334E12}" presName="LevelTwoTextNode" presStyleLbl="node3" presStyleIdx="1" presStyleCnt="3" custScaleX="110001" custScaleY="214359" custLinFactNeighborX="2252">
        <dgm:presLayoutVars>
          <dgm:chPref val="3"/>
        </dgm:presLayoutVars>
      </dgm:prSet>
      <dgm:spPr/>
      <dgm:t>
        <a:bodyPr/>
        <a:lstStyle/>
        <a:p>
          <a:endParaRPr kumimoji="1" lang="ja-JP" altLang="en-US"/>
        </a:p>
      </dgm:t>
    </dgm:pt>
    <dgm:pt modelId="{E114179A-E76B-48B5-9FB2-BFBB88A74BB9}" type="pres">
      <dgm:prSet presAssocID="{D6E061B2-B17D-41B3-BB84-586BE3334E12}" presName="level3hierChild" presStyleCnt="0"/>
      <dgm:spPr/>
    </dgm:pt>
    <dgm:pt modelId="{82C11ABA-610C-4B71-9355-9AEAAF7D6074}" type="pres">
      <dgm:prSet presAssocID="{C383873A-999A-4C46-9972-04E476474420}" presName="conn2-1" presStyleLbl="parChTrans1D4" presStyleIdx="2" presStyleCnt="5"/>
      <dgm:spPr/>
      <dgm:t>
        <a:bodyPr/>
        <a:lstStyle/>
        <a:p>
          <a:endParaRPr kumimoji="1" lang="ja-JP" altLang="en-US"/>
        </a:p>
      </dgm:t>
    </dgm:pt>
    <dgm:pt modelId="{FBD4B079-D141-43CD-A01E-319EAC45E5EC}" type="pres">
      <dgm:prSet presAssocID="{C383873A-999A-4C46-9972-04E476474420}" presName="connTx" presStyleLbl="parChTrans1D4" presStyleIdx="2" presStyleCnt="5"/>
      <dgm:spPr/>
      <dgm:t>
        <a:bodyPr/>
        <a:lstStyle/>
        <a:p>
          <a:endParaRPr kumimoji="1" lang="ja-JP" altLang="en-US"/>
        </a:p>
      </dgm:t>
    </dgm:pt>
    <dgm:pt modelId="{43A1E711-43B1-409B-A3CF-6C9E12215DF9}" type="pres">
      <dgm:prSet presAssocID="{A7539C35-98C6-4457-83FC-1F6049531BDF}" presName="root2" presStyleCnt="0"/>
      <dgm:spPr/>
    </dgm:pt>
    <dgm:pt modelId="{3EF778C9-C5E4-42A9-9655-6839AFD15708}" type="pres">
      <dgm:prSet presAssocID="{A7539C35-98C6-4457-83FC-1F6049531BDF}" presName="LevelTwoTextNode" presStyleLbl="node4" presStyleIdx="2" presStyleCnt="5" custScaleX="379749" custScaleY="161051" custLinFactNeighborX="11553">
        <dgm:presLayoutVars>
          <dgm:chPref val="3"/>
        </dgm:presLayoutVars>
      </dgm:prSet>
      <dgm:spPr/>
      <dgm:t>
        <a:bodyPr/>
        <a:lstStyle/>
        <a:p>
          <a:endParaRPr kumimoji="1" lang="ja-JP" altLang="en-US"/>
        </a:p>
      </dgm:t>
    </dgm:pt>
    <dgm:pt modelId="{D4120B67-6446-4435-A00B-A67155B26599}" type="pres">
      <dgm:prSet presAssocID="{A7539C35-98C6-4457-83FC-1F6049531BDF}" presName="level3hierChild" presStyleCnt="0"/>
      <dgm:spPr/>
    </dgm:pt>
    <dgm:pt modelId="{07B294E7-F0D6-4C04-B1C6-E602F9A140ED}" type="pres">
      <dgm:prSet presAssocID="{56E74D14-BD68-421A-AE0D-6E69E4AEDCD2}" presName="conn2-1" presStyleLbl="parChTrans1D4" presStyleIdx="3" presStyleCnt="5"/>
      <dgm:spPr/>
      <dgm:t>
        <a:bodyPr/>
        <a:lstStyle/>
        <a:p>
          <a:endParaRPr kumimoji="1" lang="ja-JP" altLang="en-US"/>
        </a:p>
      </dgm:t>
    </dgm:pt>
    <dgm:pt modelId="{DF5B6062-514A-4D4C-BB60-3E564C757F5D}" type="pres">
      <dgm:prSet presAssocID="{56E74D14-BD68-421A-AE0D-6E69E4AEDCD2}" presName="connTx" presStyleLbl="parChTrans1D4" presStyleIdx="3" presStyleCnt="5"/>
      <dgm:spPr/>
      <dgm:t>
        <a:bodyPr/>
        <a:lstStyle/>
        <a:p>
          <a:endParaRPr kumimoji="1" lang="ja-JP" altLang="en-US"/>
        </a:p>
      </dgm:t>
    </dgm:pt>
    <dgm:pt modelId="{099BF53B-361A-4BFA-9023-6AAF85956FAC}" type="pres">
      <dgm:prSet presAssocID="{0E08008A-1341-4490-ABC3-D912280FA09E}" presName="root2" presStyleCnt="0"/>
      <dgm:spPr/>
    </dgm:pt>
    <dgm:pt modelId="{FC0CDCFF-C793-4DBC-A9B9-3C8AE1E9110C}" type="pres">
      <dgm:prSet presAssocID="{0E08008A-1341-4490-ABC3-D912280FA09E}" presName="LevelTwoTextNode" presStyleLbl="node4" presStyleIdx="3" presStyleCnt="5" custScaleX="379749" custScaleY="161051" custLinFactNeighborX="11553">
        <dgm:presLayoutVars>
          <dgm:chPref val="3"/>
        </dgm:presLayoutVars>
      </dgm:prSet>
      <dgm:spPr/>
      <dgm:t>
        <a:bodyPr/>
        <a:lstStyle/>
        <a:p>
          <a:endParaRPr kumimoji="1" lang="ja-JP" altLang="en-US"/>
        </a:p>
      </dgm:t>
    </dgm:pt>
    <dgm:pt modelId="{12DA7193-9576-44A2-B0BC-CB903A786E5F}" type="pres">
      <dgm:prSet presAssocID="{0E08008A-1341-4490-ABC3-D912280FA09E}" presName="level3hierChild" presStyleCnt="0"/>
      <dgm:spPr/>
    </dgm:pt>
    <dgm:pt modelId="{81D80A92-4BE8-41AC-8292-B3ACB2BE08BE}" type="pres">
      <dgm:prSet presAssocID="{C59CA99B-AF38-49E9-A7D0-E676A0CD581B}" presName="conn2-1" presStyleLbl="parChTrans1D3" presStyleIdx="2" presStyleCnt="3"/>
      <dgm:spPr/>
      <dgm:t>
        <a:bodyPr/>
        <a:lstStyle/>
        <a:p>
          <a:endParaRPr kumimoji="1" lang="ja-JP" altLang="en-US"/>
        </a:p>
      </dgm:t>
    </dgm:pt>
    <dgm:pt modelId="{D91714CB-6A3E-4E19-A30D-74969CED9D28}" type="pres">
      <dgm:prSet presAssocID="{C59CA99B-AF38-49E9-A7D0-E676A0CD581B}" presName="connTx" presStyleLbl="parChTrans1D3" presStyleIdx="2" presStyleCnt="3"/>
      <dgm:spPr/>
      <dgm:t>
        <a:bodyPr/>
        <a:lstStyle/>
        <a:p>
          <a:endParaRPr kumimoji="1" lang="ja-JP" altLang="en-US"/>
        </a:p>
      </dgm:t>
    </dgm:pt>
    <dgm:pt modelId="{CA4E2C8E-5C6C-4B8E-89BC-58A58E5A0A82}" type="pres">
      <dgm:prSet presAssocID="{62046ABA-E663-477C-BCE4-A98032D72005}" presName="root2" presStyleCnt="0"/>
      <dgm:spPr/>
    </dgm:pt>
    <dgm:pt modelId="{30D6DAA5-C2B3-4E86-B895-A4396C50AFAF}" type="pres">
      <dgm:prSet presAssocID="{62046ABA-E663-477C-BCE4-A98032D72005}" presName="LevelTwoTextNode" presStyleLbl="node3" presStyleIdx="2" presStyleCnt="3" custScaleX="110001" custScaleY="214359" custLinFactNeighborX="2252">
        <dgm:presLayoutVars>
          <dgm:chPref val="3"/>
        </dgm:presLayoutVars>
      </dgm:prSet>
      <dgm:spPr/>
      <dgm:t>
        <a:bodyPr/>
        <a:lstStyle/>
        <a:p>
          <a:endParaRPr kumimoji="1" lang="ja-JP" altLang="en-US"/>
        </a:p>
      </dgm:t>
    </dgm:pt>
    <dgm:pt modelId="{B923C055-F84E-474D-A0B3-08F08095F41C}" type="pres">
      <dgm:prSet presAssocID="{62046ABA-E663-477C-BCE4-A98032D72005}" presName="level3hierChild" presStyleCnt="0"/>
      <dgm:spPr/>
    </dgm:pt>
    <dgm:pt modelId="{895DA5D4-F373-40C6-8717-76EFA54C1218}" type="pres">
      <dgm:prSet presAssocID="{F76E6058-29B9-4A22-9606-6B6CB9FA328D}" presName="conn2-1" presStyleLbl="parChTrans1D4" presStyleIdx="4" presStyleCnt="5"/>
      <dgm:spPr/>
      <dgm:t>
        <a:bodyPr/>
        <a:lstStyle/>
        <a:p>
          <a:endParaRPr kumimoji="1" lang="ja-JP" altLang="en-US"/>
        </a:p>
      </dgm:t>
    </dgm:pt>
    <dgm:pt modelId="{FE2C0B85-E88C-4AEE-83C7-810C09C33AEC}" type="pres">
      <dgm:prSet presAssocID="{F76E6058-29B9-4A22-9606-6B6CB9FA328D}" presName="connTx" presStyleLbl="parChTrans1D4" presStyleIdx="4" presStyleCnt="5"/>
      <dgm:spPr/>
      <dgm:t>
        <a:bodyPr/>
        <a:lstStyle/>
        <a:p>
          <a:endParaRPr kumimoji="1" lang="ja-JP" altLang="en-US"/>
        </a:p>
      </dgm:t>
    </dgm:pt>
    <dgm:pt modelId="{1404EDCF-84A7-4B86-8641-2B2295685AC0}" type="pres">
      <dgm:prSet presAssocID="{DB150176-8359-4E76-8217-C4E2F7F1497B}" presName="root2" presStyleCnt="0"/>
      <dgm:spPr/>
    </dgm:pt>
    <dgm:pt modelId="{A4FF9D40-EAAD-4686-930C-86B959022CD5}" type="pres">
      <dgm:prSet presAssocID="{DB150176-8359-4E76-8217-C4E2F7F1497B}" presName="LevelTwoTextNode" presStyleLbl="node4" presStyleIdx="4" presStyleCnt="5" custScaleX="379749" custScaleY="161051" custLinFactNeighborX="11553">
        <dgm:presLayoutVars>
          <dgm:chPref val="3"/>
        </dgm:presLayoutVars>
      </dgm:prSet>
      <dgm:spPr/>
      <dgm:t>
        <a:bodyPr/>
        <a:lstStyle/>
        <a:p>
          <a:endParaRPr kumimoji="1" lang="ja-JP" altLang="en-US"/>
        </a:p>
      </dgm:t>
    </dgm:pt>
    <dgm:pt modelId="{20EED654-D690-4F52-895F-5EA3C0926DE3}" type="pres">
      <dgm:prSet presAssocID="{DB150176-8359-4E76-8217-C4E2F7F1497B}" presName="level3hierChild" presStyleCnt="0"/>
      <dgm:spPr/>
    </dgm:pt>
  </dgm:ptLst>
  <dgm:cxnLst>
    <dgm:cxn modelId="{4C519BA6-5A1B-46C0-86EF-74945DADCDC4}" type="presOf" srcId="{C383873A-999A-4C46-9972-04E476474420}" destId="{82C11ABA-610C-4B71-9355-9AEAAF7D6074}" srcOrd="0" destOrd="0" presId="urn:microsoft.com/office/officeart/2005/8/layout/hierarchy2"/>
    <dgm:cxn modelId="{87B5F311-7DDD-4471-8BE0-102B107C0E34}" srcId="{62046ABA-E663-477C-BCE4-A98032D72005}" destId="{DB150176-8359-4E76-8217-C4E2F7F1497B}" srcOrd="0" destOrd="0" parTransId="{F76E6058-29B9-4A22-9606-6B6CB9FA328D}" sibTransId="{F9FC90C8-8FCE-4FB6-8413-35E5D3C3A4EF}"/>
    <dgm:cxn modelId="{F87C5960-F32A-4A1C-93A0-5DD25BC98597}" srcId="{D6E061B2-B17D-41B3-BB84-586BE3334E12}" destId="{0E08008A-1341-4490-ABC3-D912280FA09E}" srcOrd="1" destOrd="0" parTransId="{56E74D14-BD68-421A-AE0D-6E69E4AEDCD2}" sibTransId="{1FDD88E8-7E5A-41F2-A777-EB3606AF6C4D}"/>
    <dgm:cxn modelId="{959EA232-5282-4F66-8F52-C0A84A414DB8}" srcId="{581CB9E6-DDF9-4BE7-A7C3-04E80716EC7D}" destId="{11858EC9-76D0-4BAF-9F7B-4F9132B7EDF4}" srcOrd="0" destOrd="0" parTransId="{33CB612F-E02C-4D65-B1AC-4AAEA7EF00A9}" sibTransId="{CA0CC88D-0F78-436C-AB20-A3D3E7731DF7}"/>
    <dgm:cxn modelId="{90D939DD-6C58-4E30-89BF-613A0FCC5E86}" srcId="{11858EC9-76D0-4BAF-9F7B-4F9132B7EDF4}" destId="{62046ABA-E663-477C-BCE4-A98032D72005}" srcOrd="2" destOrd="0" parTransId="{C59CA99B-AF38-49E9-A7D0-E676A0CD581B}" sibTransId="{CE7BFA12-A4DF-4439-B631-0FD7905E34A5}"/>
    <dgm:cxn modelId="{B8E4EE19-7A55-4D7F-95A2-4C06D70EF40C}" type="presOf" srcId="{DB150176-8359-4E76-8217-C4E2F7F1497B}" destId="{A4FF9D40-EAAD-4686-930C-86B959022CD5}" srcOrd="0" destOrd="0" presId="urn:microsoft.com/office/officeart/2005/8/layout/hierarchy2"/>
    <dgm:cxn modelId="{C301E0A5-1CDC-44B7-A5A1-527A897E866F}" type="presOf" srcId="{0E08008A-1341-4490-ABC3-D912280FA09E}" destId="{FC0CDCFF-C793-4DBC-A9B9-3C8AE1E9110C}" srcOrd="0" destOrd="0" presId="urn:microsoft.com/office/officeart/2005/8/layout/hierarchy2"/>
    <dgm:cxn modelId="{EF94B635-39D2-4C91-8AA5-E1582500DDCA}" srcId="{11858EC9-76D0-4BAF-9F7B-4F9132B7EDF4}" destId="{0F079390-EB47-4D55-86A5-B95D489763D6}" srcOrd="0" destOrd="0" parTransId="{015E5835-31E3-413D-AC91-72AE1BD50184}" sibTransId="{7F21E48C-FDBB-4275-B706-1C0670E4E54F}"/>
    <dgm:cxn modelId="{204A260F-94A8-45CC-A31C-E917FCE5C019}" type="presOf" srcId="{581CB9E6-DDF9-4BE7-A7C3-04E80716EC7D}" destId="{82C662CB-7415-44AB-81BB-0EE020C0C276}" srcOrd="0" destOrd="0" presId="urn:microsoft.com/office/officeart/2005/8/layout/hierarchy2"/>
    <dgm:cxn modelId="{CE15C993-3D69-4173-83AB-24E75D9EB94C}" type="presOf" srcId="{F76E6058-29B9-4A22-9606-6B6CB9FA328D}" destId="{FE2C0B85-E88C-4AEE-83C7-810C09C33AEC}" srcOrd="1" destOrd="0" presId="urn:microsoft.com/office/officeart/2005/8/layout/hierarchy2"/>
    <dgm:cxn modelId="{12CAFB0C-E098-478D-83FF-CDA50E762BFF}" type="presOf" srcId="{30C31C39-DAF8-4D95-9857-E7376C8713B9}" destId="{9BCF26A5-5A4B-40CE-83AE-4009923A5C18}" srcOrd="1" destOrd="0" presId="urn:microsoft.com/office/officeart/2005/8/layout/hierarchy2"/>
    <dgm:cxn modelId="{6DCF28E4-671F-4B0E-9A56-4A686060017D}" type="presOf" srcId="{D6E061B2-B17D-41B3-BB84-586BE3334E12}" destId="{DCF287B4-9BA1-4333-991D-EDC1B1E71F82}" srcOrd="0" destOrd="0" presId="urn:microsoft.com/office/officeart/2005/8/layout/hierarchy2"/>
    <dgm:cxn modelId="{93DB5499-F49F-4209-8CD6-786FE23E5474}" type="presOf" srcId="{11858EC9-76D0-4BAF-9F7B-4F9132B7EDF4}" destId="{F804A795-E1EA-4969-828E-D16B7DD80BAA}" srcOrd="0" destOrd="0" presId="urn:microsoft.com/office/officeart/2005/8/layout/hierarchy2"/>
    <dgm:cxn modelId="{CAEB99D6-16B0-42C5-81C3-965C1D9B5276}" srcId="{0F079390-EB47-4D55-86A5-B95D489763D6}" destId="{63BCFBCB-CA85-448B-8A4B-89F348E52BA0}" srcOrd="0" destOrd="0" parTransId="{30C31C39-DAF8-4D95-9857-E7376C8713B9}" sibTransId="{72501CC8-3DA1-4265-927A-262E477FB82C}"/>
    <dgm:cxn modelId="{D08C69A7-D1A9-457D-BF42-ECA632BD4D68}" type="presOf" srcId="{56E74D14-BD68-421A-AE0D-6E69E4AEDCD2}" destId="{DF5B6062-514A-4D4C-BB60-3E564C757F5D}" srcOrd="1" destOrd="0" presId="urn:microsoft.com/office/officeart/2005/8/layout/hierarchy2"/>
    <dgm:cxn modelId="{784A1920-5C52-45C1-8A9D-BA3201E886C4}" type="presOf" srcId="{30C31C39-DAF8-4D95-9857-E7376C8713B9}" destId="{957E8DE9-0BE7-4A2A-8E0A-62EC60097223}" srcOrd="0" destOrd="0" presId="urn:microsoft.com/office/officeart/2005/8/layout/hierarchy2"/>
    <dgm:cxn modelId="{04C34062-07D6-4D74-84ED-40B73282E43E}" type="presOf" srcId="{C383873A-999A-4C46-9972-04E476474420}" destId="{FBD4B079-D141-43CD-A01E-319EAC45E5EC}" srcOrd="1" destOrd="0" presId="urn:microsoft.com/office/officeart/2005/8/layout/hierarchy2"/>
    <dgm:cxn modelId="{B28DF896-E873-4675-A88C-F05155891F52}" type="presOf" srcId="{F76E6058-29B9-4A22-9606-6B6CB9FA328D}" destId="{895DA5D4-F373-40C6-8717-76EFA54C1218}" srcOrd="0" destOrd="0" presId="urn:microsoft.com/office/officeart/2005/8/layout/hierarchy2"/>
    <dgm:cxn modelId="{DC21F480-FD4E-4208-BC68-11B04F1BE878}" type="presOf" srcId="{3AD29C2B-FBA5-4870-B7E3-E5C8961BB854}" destId="{7220AC0D-A5DB-482A-B59B-DBCCCEEE5FCD}" srcOrd="1" destOrd="0" presId="urn:microsoft.com/office/officeart/2005/8/layout/hierarchy2"/>
    <dgm:cxn modelId="{D6DA1B6A-65CD-441F-9A71-D5FCF371C358}" type="presOf" srcId="{33CB612F-E02C-4D65-B1AC-4AAEA7EF00A9}" destId="{F605665E-77E1-4C90-8139-39F7C707863E}" srcOrd="1" destOrd="0" presId="urn:microsoft.com/office/officeart/2005/8/layout/hierarchy2"/>
    <dgm:cxn modelId="{5A011919-228E-4B9D-B3DF-02DB296F32C2}" srcId="{D6E061B2-B17D-41B3-BB84-586BE3334E12}" destId="{A7539C35-98C6-4457-83FC-1F6049531BDF}" srcOrd="0" destOrd="0" parTransId="{C383873A-999A-4C46-9972-04E476474420}" sibTransId="{D6C6FF0E-1D44-4813-AF99-AB214966B6F6}"/>
    <dgm:cxn modelId="{0526379C-DA19-4D2C-A5B6-80006000CADF}" type="presOf" srcId="{C59CA99B-AF38-49E9-A7D0-E676A0CD581B}" destId="{81D80A92-4BE8-41AC-8292-B3ACB2BE08BE}" srcOrd="0" destOrd="0" presId="urn:microsoft.com/office/officeart/2005/8/layout/hierarchy2"/>
    <dgm:cxn modelId="{34660DA3-B951-48B4-A99E-D94B3E441C68}" srcId="{79A49199-F096-46E8-854B-B5145D2F4086}" destId="{581CB9E6-DDF9-4BE7-A7C3-04E80716EC7D}" srcOrd="0" destOrd="0" parTransId="{15A2C7C2-3677-4EB3-8385-601E26A1AA24}" sibTransId="{475DA11F-16E4-4313-BF14-8CA846D3286A}"/>
    <dgm:cxn modelId="{612EABF0-7E83-4D9C-B9C5-90122DA210AB}" type="presOf" srcId="{015E5835-31E3-413D-AC91-72AE1BD50184}" destId="{0DEDAA14-94E3-4759-8827-33FDAF141450}" srcOrd="1" destOrd="0" presId="urn:microsoft.com/office/officeart/2005/8/layout/hierarchy2"/>
    <dgm:cxn modelId="{02E98163-D3D3-4141-AFB8-696384A63888}" type="presOf" srcId="{A7539C35-98C6-4457-83FC-1F6049531BDF}" destId="{3EF778C9-C5E4-42A9-9655-6839AFD15708}" srcOrd="0" destOrd="0" presId="urn:microsoft.com/office/officeart/2005/8/layout/hierarchy2"/>
    <dgm:cxn modelId="{EA6DE539-73C3-4B44-B7D3-F3120510C972}" type="presOf" srcId="{015E5835-31E3-413D-AC91-72AE1BD50184}" destId="{42B80B95-9EA4-4B6F-9E81-7934B968A17F}" srcOrd="0" destOrd="0" presId="urn:microsoft.com/office/officeart/2005/8/layout/hierarchy2"/>
    <dgm:cxn modelId="{57F813CD-3681-4B1B-9365-49BA42FFAA32}" type="presOf" srcId="{62046ABA-E663-477C-BCE4-A98032D72005}" destId="{30D6DAA5-C2B3-4E86-B895-A4396C50AFAF}" srcOrd="0" destOrd="0" presId="urn:microsoft.com/office/officeart/2005/8/layout/hierarchy2"/>
    <dgm:cxn modelId="{8356D16A-F89A-437F-BCEC-37CDB6BCDAD7}" type="presOf" srcId="{4ACFA113-C760-41F6-BBFA-E882886037A5}" destId="{1E760EC4-151D-47F8-B020-34BD625FD48B}" srcOrd="1" destOrd="0" presId="urn:microsoft.com/office/officeart/2005/8/layout/hierarchy2"/>
    <dgm:cxn modelId="{01790177-FEEB-4C37-BCA4-07088394B3A7}" type="presOf" srcId="{4ACFA113-C760-41F6-BBFA-E882886037A5}" destId="{41A5ECE0-EE4D-4DCE-AC73-CF9B829FA014}" srcOrd="0" destOrd="0" presId="urn:microsoft.com/office/officeart/2005/8/layout/hierarchy2"/>
    <dgm:cxn modelId="{B3C12704-60DF-403D-8FF5-0A9A7F3AED83}" type="presOf" srcId="{56E74D14-BD68-421A-AE0D-6E69E4AEDCD2}" destId="{07B294E7-F0D6-4C04-B1C6-E602F9A140ED}" srcOrd="0" destOrd="0" presId="urn:microsoft.com/office/officeart/2005/8/layout/hierarchy2"/>
    <dgm:cxn modelId="{9C6F8AA2-4EB2-47A1-A33B-C7EE79905EA6}" type="presOf" srcId="{33CB612F-E02C-4D65-B1AC-4AAEA7EF00A9}" destId="{60F97F6E-CE64-4C75-B39B-85EDB0E2D132}" srcOrd="0" destOrd="0" presId="urn:microsoft.com/office/officeart/2005/8/layout/hierarchy2"/>
    <dgm:cxn modelId="{BA3A1DBD-8698-4197-A35C-B185C29D7CEB}" type="presOf" srcId="{3AD29C2B-FBA5-4870-B7E3-E5C8961BB854}" destId="{FF7914BC-FE67-44AC-8FA4-AC0F7D3D9553}" srcOrd="0" destOrd="0" presId="urn:microsoft.com/office/officeart/2005/8/layout/hierarchy2"/>
    <dgm:cxn modelId="{A9A05C34-ED8C-452D-B7AE-6C353C0DFB21}" srcId="{0F079390-EB47-4D55-86A5-B95D489763D6}" destId="{115FBB75-9FA6-4906-87CA-3BB70B5D39C9}" srcOrd="1" destOrd="0" parTransId="{4ACFA113-C760-41F6-BBFA-E882886037A5}" sibTransId="{8409CEC1-A557-4A45-BFBD-8FD8B9594A85}"/>
    <dgm:cxn modelId="{073D04BC-057E-41BA-B85F-74855D9E58E3}" type="presOf" srcId="{63BCFBCB-CA85-448B-8A4B-89F348E52BA0}" destId="{2EEBD5AF-38FC-4F00-83F7-5CEA2A9DF33C}" srcOrd="0" destOrd="0" presId="urn:microsoft.com/office/officeart/2005/8/layout/hierarchy2"/>
    <dgm:cxn modelId="{5C454670-2394-4BED-9FCF-86D6A2CA169D}" srcId="{11858EC9-76D0-4BAF-9F7B-4F9132B7EDF4}" destId="{D6E061B2-B17D-41B3-BB84-586BE3334E12}" srcOrd="1" destOrd="0" parTransId="{3AD29C2B-FBA5-4870-B7E3-E5C8961BB854}" sibTransId="{58FB78A9-2171-415A-8E33-7F9DE2BCAEC7}"/>
    <dgm:cxn modelId="{E3878B94-99FF-4509-82EB-665EC79BB768}" type="presOf" srcId="{115FBB75-9FA6-4906-87CA-3BB70B5D39C9}" destId="{4827175D-0C41-4943-8C63-074B7478B259}" srcOrd="0" destOrd="0" presId="urn:microsoft.com/office/officeart/2005/8/layout/hierarchy2"/>
    <dgm:cxn modelId="{135C066D-AEA6-4FEC-B1EA-4D565CC603C9}" type="presOf" srcId="{79A49199-F096-46E8-854B-B5145D2F4086}" destId="{DE3AEA36-9685-4631-BFAB-D07D14746950}" srcOrd="0" destOrd="0" presId="urn:microsoft.com/office/officeart/2005/8/layout/hierarchy2"/>
    <dgm:cxn modelId="{00DEE942-D4C3-4761-8770-5B8315F70F56}" type="presOf" srcId="{C59CA99B-AF38-49E9-A7D0-E676A0CD581B}" destId="{D91714CB-6A3E-4E19-A30D-74969CED9D28}" srcOrd="1" destOrd="0" presId="urn:microsoft.com/office/officeart/2005/8/layout/hierarchy2"/>
    <dgm:cxn modelId="{EFC7630C-6E81-4BAA-A5ED-7CE898133421}" type="presOf" srcId="{0F079390-EB47-4D55-86A5-B95D489763D6}" destId="{93BDA9F8-5E54-4CDF-B860-F2B5DFB9216F}" srcOrd="0" destOrd="0" presId="urn:microsoft.com/office/officeart/2005/8/layout/hierarchy2"/>
    <dgm:cxn modelId="{1160E65D-2F07-4C00-93CB-7F63BC9ACC93}" type="presParOf" srcId="{DE3AEA36-9685-4631-BFAB-D07D14746950}" destId="{71DCE462-DF7B-49CD-B968-E52662CC8389}" srcOrd="0" destOrd="0" presId="urn:microsoft.com/office/officeart/2005/8/layout/hierarchy2"/>
    <dgm:cxn modelId="{7B6F90B2-B9DA-470F-A52D-2EF29FD5F103}" type="presParOf" srcId="{71DCE462-DF7B-49CD-B968-E52662CC8389}" destId="{82C662CB-7415-44AB-81BB-0EE020C0C276}" srcOrd="0" destOrd="0" presId="urn:microsoft.com/office/officeart/2005/8/layout/hierarchy2"/>
    <dgm:cxn modelId="{FF6FF8AE-94C1-4F33-8D84-5808D3FE3E41}" type="presParOf" srcId="{71DCE462-DF7B-49CD-B968-E52662CC8389}" destId="{5A3106F5-34A1-431D-AEDB-E504B2F2325E}" srcOrd="1" destOrd="0" presId="urn:microsoft.com/office/officeart/2005/8/layout/hierarchy2"/>
    <dgm:cxn modelId="{0DA4C6D9-8D33-44C7-87FB-68B13EF51B1C}" type="presParOf" srcId="{5A3106F5-34A1-431D-AEDB-E504B2F2325E}" destId="{60F97F6E-CE64-4C75-B39B-85EDB0E2D132}" srcOrd="0" destOrd="0" presId="urn:microsoft.com/office/officeart/2005/8/layout/hierarchy2"/>
    <dgm:cxn modelId="{F88A0B8D-C70F-4EE2-9B25-2A3E2DD482F9}" type="presParOf" srcId="{60F97F6E-CE64-4C75-B39B-85EDB0E2D132}" destId="{F605665E-77E1-4C90-8139-39F7C707863E}" srcOrd="0" destOrd="0" presId="urn:microsoft.com/office/officeart/2005/8/layout/hierarchy2"/>
    <dgm:cxn modelId="{B7CD9C24-F2FC-40BF-9D23-1F564EEDE343}" type="presParOf" srcId="{5A3106F5-34A1-431D-AEDB-E504B2F2325E}" destId="{685618D7-B9A5-4824-9738-FB2E20E62DB9}" srcOrd="1" destOrd="0" presId="urn:microsoft.com/office/officeart/2005/8/layout/hierarchy2"/>
    <dgm:cxn modelId="{15C195ED-4EAD-44AA-A261-318094A30A70}" type="presParOf" srcId="{685618D7-B9A5-4824-9738-FB2E20E62DB9}" destId="{F804A795-E1EA-4969-828E-D16B7DD80BAA}" srcOrd="0" destOrd="0" presId="urn:microsoft.com/office/officeart/2005/8/layout/hierarchy2"/>
    <dgm:cxn modelId="{99FADC2E-30CF-44D3-8761-B8A121DAAF38}" type="presParOf" srcId="{685618D7-B9A5-4824-9738-FB2E20E62DB9}" destId="{6B4F8AB0-D01B-4022-97E3-680BEE30CFED}" srcOrd="1" destOrd="0" presId="urn:microsoft.com/office/officeart/2005/8/layout/hierarchy2"/>
    <dgm:cxn modelId="{BD0F4E61-7E84-4E97-A59B-10879F8174EE}" type="presParOf" srcId="{6B4F8AB0-D01B-4022-97E3-680BEE30CFED}" destId="{42B80B95-9EA4-4B6F-9E81-7934B968A17F}" srcOrd="0" destOrd="0" presId="urn:microsoft.com/office/officeart/2005/8/layout/hierarchy2"/>
    <dgm:cxn modelId="{D089D58C-9015-40D0-8892-A15D532701ED}" type="presParOf" srcId="{42B80B95-9EA4-4B6F-9E81-7934B968A17F}" destId="{0DEDAA14-94E3-4759-8827-33FDAF141450}" srcOrd="0" destOrd="0" presId="urn:microsoft.com/office/officeart/2005/8/layout/hierarchy2"/>
    <dgm:cxn modelId="{2D2D5F73-792A-429F-904C-2C341F4A7D09}" type="presParOf" srcId="{6B4F8AB0-D01B-4022-97E3-680BEE30CFED}" destId="{26403BF8-2FDF-4285-9B11-1991AA7E16BA}" srcOrd="1" destOrd="0" presId="urn:microsoft.com/office/officeart/2005/8/layout/hierarchy2"/>
    <dgm:cxn modelId="{25DDE946-3F73-429B-94A3-8A87A9F6BBF8}" type="presParOf" srcId="{26403BF8-2FDF-4285-9B11-1991AA7E16BA}" destId="{93BDA9F8-5E54-4CDF-B860-F2B5DFB9216F}" srcOrd="0" destOrd="0" presId="urn:microsoft.com/office/officeart/2005/8/layout/hierarchy2"/>
    <dgm:cxn modelId="{65521CBF-001B-40FC-AD17-60E3FCC294D4}" type="presParOf" srcId="{26403BF8-2FDF-4285-9B11-1991AA7E16BA}" destId="{F3B0F33D-ED0E-408E-B9F9-CCECCFAABBAE}" srcOrd="1" destOrd="0" presId="urn:microsoft.com/office/officeart/2005/8/layout/hierarchy2"/>
    <dgm:cxn modelId="{E6223FB2-9128-42E6-A14A-D7CA43E458E6}" type="presParOf" srcId="{F3B0F33D-ED0E-408E-B9F9-CCECCFAABBAE}" destId="{957E8DE9-0BE7-4A2A-8E0A-62EC60097223}" srcOrd="0" destOrd="0" presId="urn:microsoft.com/office/officeart/2005/8/layout/hierarchy2"/>
    <dgm:cxn modelId="{7E5C8441-08E0-48A8-8345-76168DA8AF41}" type="presParOf" srcId="{957E8DE9-0BE7-4A2A-8E0A-62EC60097223}" destId="{9BCF26A5-5A4B-40CE-83AE-4009923A5C18}" srcOrd="0" destOrd="0" presId="urn:microsoft.com/office/officeart/2005/8/layout/hierarchy2"/>
    <dgm:cxn modelId="{C1699914-45BD-46F9-8BBC-E4800F92CFF8}" type="presParOf" srcId="{F3B0F33D-ED0E-408E-B9F9-CCECCFAABBAE}" destId="{887D398B-2C68-4373-8721-494B49701530}" srcOrd="1" destOrd="0" presId="urn:microsoft.com/office/officeart/2005/8/layout/hierarchy2"/>
    <dgm:cxn modelId="{9AC2253B-F5B2-4BF0-84AA-894E11DBE6B2}" type="presParOf" srcId="{887D398B-2C68-4373-8721-494B49701530}" destId="{2EEBD5AF-38FC-4F00-83F7-5CEA2A9DF33C}" srcOrd="0" destOrd="0" presId="urn:microsoft.com/office/officeart/2005/8/layout/hierarchy2"/>
    <dgm:cxn modelId="{B5EE95B4-6565-47FE-A2EC-0550221BBA95}" type="presParOf" srcId="{887D398B-2C68-4373-8721-494B49701530}" destId="{567359F4-FD97-4B3C-AC58-41B0E9BB81F6}" srcOrd="1" destOrd="0" presId="urn:microsoft.com/office/officeart/2005/8/layout/hierarchy2"/>
    <dgm:cxn modelId="{88D1F1E7-1424-4C4A-9D35-76B23C459634}" type="presParOf" srcId="{F3B0F33D-ED0E-408E-B9F9-CCECCFAABBAE}" destId="{41A5ECE0-EE4D-4DCE-AC73-CF9B829FA014}" srcOrd="2" destOrd="0" presId="urn:microsoft.com/office/officeart/2005/8/layout/hierarchy2"/>
    <dgm:cxn modelId="{43E4EDC1-FEB0-4F97-9062-3C4D718A1E38}" type="presParOf" srcId="{41A5ECE0-EE4D-4DCE-AC73-CF9B829FA014}" destId="{1E760EC4-151D-47F8-B020-34BD625FD48B}" srcOrd="0" destOrd="0" presId="urn:microsoft.com/office/officeart/2005/8/layout/hierarchy2"/>
    <dgm:cxn modelId="{3BF9AE12-7488-448A-A85C-0589B9636E34}" type="presParOf" srcId="{F3B0F33D-ED0E-408E-B9F9-CCECCFAABBAE}" destId="{3F0A0837-6798-4EDF-BE33-EA09E083A60A}" srcOrd="3" destOrd="0" presId="urn:microsoft.com/office/officeart/2005/8/layout/hierarchy2"/>
    <dgm:cxn modelId="{E0C95168-7E63-4C4D-B765-AF1F01148CCA}" type="presParOf" srcId="{3F0A0837-6798-4EDF-BE33-EA09E083A60A}" destId="{4827175D-0C41-4943-8C63-074B7478B259}" srcOrd="0" destOrd="0" presId="urn:microsoft.com/office/officeart/2005/8/layout/hierarchy2"/>
    <dgm:cxn modelId="{9FE2B043-59DC-464D-A780-4AE95D77A18D}" type="presParOf" srcId="{3F0A0837-6798-4EDF-BE33-EA09E083A60A}" destId="{4FBE5BF2-B6E7-4896-8E68-C49D6C572C3A}" srcOrd="1" destOrd="0" presId="urn:microsoft.com/office/officeart/2005/8/layout/hierarchy2"/>
    <dgm:cxn modelId="{5AA853E7-964E-4CA9-99D9-81ED1DA66B5C}" type="presParOf" srcId="{6B4F8AB0-D01B-4022-97E3-680BEE30CFED}" destId="{FF7914BC-FE67-44AC-8FA4-AC0F7D3D9553}" srcOrd="2" destOrd="0" presId="urn:microsoft.com/office/officeart/2005/8/layout/hierarchy2"/>
    <dgm:cxn modelId="{87F5BD47-3458-4CA3-8CFB-0D61848B9CD4}" type="presParOf" srcId="{FF7914BC-FE67-44AC-8FA4-AC0F7D3D9553}" destId="{7220AC0D-A5DB-482A-B59B-DBCCCEEE5FCD}" srcOrd="0" destOrd="0" presId="urn:microsoft.com/office/officeart/2005/8/layout/hierarchy2"/>
    <dgm:cxn modelId="{C041C72F-39D7-43FA-916A-3DF2845BFAA6}" type="presParOf" srcId="{6B4F8AB0-D01B-4022-97E3-680BEE30CFED}" destId="{06AE1A13-3A6A-4923-87C3-BA31F7208BB4}" srcOrd="3" destOrd="0" presId="urn:microsoft.com/office/officeart/2005/8/layout/hierarchy2"/>
    <dgm:cxn modelId="{590FAC1F-505D-4D2D-864E-6C524A42B071}" type="presParOf" srcId="{06AE1A13-3A6A-4923-87C3-BA31F7208BB4}" destId="{DCF287B4-9BA1-4333-991D-EDC1B1E71F82}" srcOrd="0" destOrd="0" presId="urn:microsoft.com/office/officeart/2005/8/layout/hierarchy2"/>
    <dgm:cxn modelId="{CB67522F-61FF-48F2-9456-6EF7D1B6FABF}" type="presParOf" srcId="{06AE1A13-3A6A-4923-87C3-BA31F7208BB4}" destId="{E114179A-E76B-48B5-9FB2-BFBB88A74BB9}" srcOrd="1" destOrd="0" presId="urn:microsoft.com/office/officeart/2005/8/layout/hierarchy2"/>
    <dgm:cxn modelId="{CAE4ADE5-4D13-4680-9BEE-72B1CD59FBEE}" type="presParOf" srcId="{E114179A-E76B-48B5-9FB2-BFBB88A74BB9}" destId="{82C11ABA-610C-4B71-9355-9AEAAF7D6074}" srcOrd="0" destOrd="0" presId="urn:microsoft.com/office/officeart/2005/8/layout/hierarchy2"/>
    <dgm:cxn modelId="{72D8B640-FBA8-4394-8389-0D70CD7CFB39}" type="presParOf" srcId="{82C11ABA-610C-4B71-9355-9AEAAF7D6074}" destId="{FBD4B079-D141-43CD-A01E-319EAC45E5EC}" srcOrd="0" destOrd="0" presId="urn:microsoft.com/office/officeart/2005/8/layout/hierarchy2"/>
    <dgm:cxn modelId="{9AB9AAC1-BDA2-438A-B717-C22E9A0A380B}" type="presParOf" srcId="{E114179A-E76B-48B5-9FB2-BFBB88A74BB9}" destId="{43A1E711-43B1-409B-A3CF-6C9E12215DF9}" srcOrd="1" destOrd="0" presId="urn:microsoft.com/office/officeart/2005/8/layout/hierarchy2"/>
    <dgm:cxn modelId="{1B400647-A63F-44F0-9795-6DAC09C6715E}" type="presParOf" srcId="{43A1E711-43B1-409B-A3CF-6C9E12215DF9}" destId="{3EF778C9-C5E4-42A9-9655-6839AFD15708}" srcOrd="0" destOrd="0" presId="urn:microsoft.com/office/officeart/2005/8/layout/hierarchy2"/>
    <dgm:cxn modelId="{A411B624-AC63-4734-9F25-E996CF400D68}" type="presParOf" srcId="{43A1E711-43B1-409B-A3CF-6C9E12215DF9}" destId="{D4120B67-6446-4435-A00B-A67155B26599}" srcOrd="1" destOrd="0" presId="urn:microsoft.com/office/officeart/2005/8/layout/hierarchy2"/>
    <dgm:cxn modelId="{D2056A97-0C7F-46F7-98CA-BCED6F45C4E2}" type="presParOf" srcId="{E114179A-E76B-48B5-9FB2-BFBB88A74BB9}" destId="{07B294E7-F0D6-4C04-B1C6-E602F9A140ED}" srcOrd="2" destOrd="0" presId="urn:microsoft.com/office/officeart/2005/8/layout/hierarchy2"/>
    <dgm:cxn modelId="{C4904097-FFB1-437F-A72E-A9F850CE0ACE}" type="presParOf" srcId="{07B294E7-F0D6-4C04-B1C6-E602F9A140ED}" destId="{DF5B6062-514A-4D4C-BB60-3E564C757F5D}" srcOrd="0" destOrd="0" presId="urn:microsoft.com/office/officeart/2005/8/layout/hierarchy2"/>
    <dgm:cxn modelId="{AB8C35BC-ECA7-4FC0-96BB-3FDB823600D5}" type="presParOf" srcId="{E114179A-E76B-48B5-9FB2-BFBB88A74BB9}" destId="{099BF53B-361A-4BFA-9023-6AAF85956FAC}" srcOrd="3" destOrd="0" presId="urn:microsoft.com/office/officeart/2005/8/layout/hierarchy2"/>
    <dgm:cxn modelId="{D3F25AF5-117D-4A18-BCB6-B107BB9D2AB9}" type="presParOf" srcId="{099BF53B-361A-4BFA-9023-6AAF85956FAC}" destId="{FC0CDCFF-C793-4DBC-A9B9-3C8AE1E9110C}" srcOrd="0" destOrd="0" presId="urn:microsoft.com/office/officeart/2005/8/layout/hierarchy2"/>
    <dgm:cxn modelId="{D9E7095F-CD67-4246-AF1E-24F94E53A96D}" type="presParOf" srcId="{099BF53B-361A-4BFA-9023-6AAF85956FAC}" destId="{12DA7193-9576-44A2-B0BC-CB903A786E5F}" srcOrd="1" destOrd="0" presId="urn:microsoft.com/office/officeart/2005/8/layout/hierarchy2"/>
    <dgm:cxn modelId="{726BDB50-B93D-4EAF-A79A-89870E9182B0}" type="presParOf" srcId="{6B4F8AB0-D01B-4022-97E3-680BEE30CFED}" destId="{81D80A92-4BE8-41AC-8292-B3ACB2BE08BE}" srcOrd="4" destOrd="0" presId="urn:microsoft.com/office/officeart/2005/8/layout/hierarchy2"/>
    <dgm:cxn modelId="{D8749ADF-3B05-488E-BA28-0DEA6AA9DAB2}" type="presParOf" srcId="{81D80A92-4BE8-41AC-8292-B3ACB2BE08BE}" destId="{D91714CB-6A3E-4E19-A30D-74969CED9D28}" srcOrd="0" destOrd="0" presId="urn:microsoft.com/office/officeart/2005/8/layout/hierarchy2"/>
    <dgm:cxn modelId="{370F20B9-C0AA-4509-9D17-38A397DF842F}" type="presParOf" srcId="{6B4F8AB0-D01B-4022-97E3-680BEE30CFED}" destId="{CA4E2C8E-5C6C-4B8E-89BC-58A58E5A0A82}" srcOrd="5" destOrd="0" presId="urn:microsoft.com/office/officeart/2005/8/layout/hierarchy2"/>
    <dgm:cxn modelId="{A6B9F03F-FC79-495F-9B2D-DFCDE4A55FAD}" type="presParOf" srcId="{CA4E2C8E-5C6C-4B8E-89BC-58A58E5A0A82}" destId="{30D6DAA5-C2B3-4E86-B895-A4396C50AFAF}" srcOrd="0" destOrd="0" presId="urn:microsoft.com/office/officeart/2005/8/layout/hierarchy2"/>
    <dgm:cxn modelId="{45B22E73-5A9B-4391-8E59-C4E508A0DABC}" type="presParOf" srcId="{CA4E2C8E-5C6C-4B8E-89BC-58A58E5A0A82}" destId="{B923C055-F84E-474D-A0B3-08F08095F41C}" srcOrd="1" destOrd="0" presId="urn:microsoft.com/office/officeart/2005/8/layout/hierarchy2"/>
    <dgm:cxn modelId="{DCC3A98C-EF0D-4D6E-9F7F-E7816C673205}" type="presParOf" srcId="{B923C055-F84E-474D-A0B3-08F08095F41C}" destId="{895DA5D4-F373-40C6-8717-76EFA54C1218}" srcOrd="0" destOrd="0" presId="urn:microsoft.com/office/officeart/2005/8/layout/hierarchy2"/>
    <dgm:cxn modelId="{5215FB29-ED9A-46E3-BE6C-7044557C4FE9}" type="presParOf" srcId="{895DA5D4-F373-40C6-8717-76EFA54C1218}" destId="{FE2C0B85-E88C-4AEE-83C7-810C09C33AEC}" srcOrd="0" destOrd="0" presId="urn:microsoft.com/office/officeart/2005/8/layout/hierarchy2"/>
    <dgm:cxn modelId="{0A6DECBC-CEBA-40BB-BCF3-1A55C67DED87}" type="presParOf" srcId="{B923C055-F84E-474D-A0B3-08F08095F41C}" destId="{1404EDCF-84A7-4B86-8641-2B2295685AC0}" srcOrd="1" destOrd="0" presId="urn:microsoft.com/office/officeart/2005/8/layout/hierarchy2"/>
    <dgm:cxn modelId="{9EDAE560-76D3-430B-BB2C-86DF5CE68419}" type="presParOf" srcId="{1404EDCF-84A7-4B86-8641-2B2295685AC0}" destId="{A4FF9D40-EAAD-4686-930C-86B959022CD5}" srcOrd="0" destOrd="0" presId="urn:microsoft.com/office/officeart/2005/8/layout/hierarchy2"/>
    <dgm:cxn modelId="{1F09487E-D210-422F-AEBC-93911354E86C}" type="presParOf" srcId="{1404EDCF-84A7-4B86-8641-2B2295685AC0}" destId="{20EED654-D690-4F52-895F-5EA3C0926DE3}"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128204" y="1008110"/>
          <a:ext cx="623327" cy="173280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a:t>
          </a:r>
          <a:r>
            <a:rPr kumimoji="1" lang="en-US" altLang="ja-JP" sz="1800" b="1" kern="1200" dirty="0" smtClean="0"/>
            <a:t/>
          </a:r>
          <a:br>
            <a:rPr kumimoji="1" lang="en-US" altLang="ja-JP" sz="1800" b="1" kern="1200" dirty="0" smtClean="0"/>
          </a:br>
          <a:r>
            <a:rPr kumimoji="1" lang="ja-JP" altLang="en-US" sz="1800" b="1" kern="1200" dirty="0" smtClean="0"/>
            <a:t>権</a:t>
          </a:r>
          <a:r>
            <a:rPr kumimoji="1" lang="en-US" altLang="ja-JP" sz="1800" b="1" kern="1200" dirty="0" smtClean="0"/>
            <a:t/>
          </a:r>
          <a:br>
            <a:rPr kumimoji="1" lang="en-US" altLang="ja-JP" sz="1800" b="1" kern="1200" dirty="0" smtClean="0"/>
          </a:br>
          <a:r>
            <a:rPr kumimoji="1" lang="ja-JP" altLang="en-US" sz="1800" b="1" kern="1200" dirty="0" smtClean="0"/>
            <a:t>総</a:t>
          </a:r>
          <a:r>
            <a:rPr kumimoji="1" lang="en-US" altLang="ja-JP" sz="1800" b="1" kern="1200" dirty="0" smtClean="0"/>
            <a:t/>
          </a:r>
          <a:br>
            <a:rPr kumimoji="1" lang="en-US" altLang="ja-JP" sz="1800" b="1" kern="1200" dirty="0" smtClean="0"/>
          </a:br>
          <a:r>
            <a:rPr kumimoji="1" lang="ja-JP" altLang="en-US" sz="1800" b="1" kern="1200" dirty="0" smtClean="0"/>
            <a:t>論</a:t>
          </a:r>
          <a:endParaRPr kumimoji="1" lang="ja-JP" altLang="en-US" sz="1800" b="1" kern="1200" dirty="0"/>
        </a:p>
      </dsp:txBody>
      <dsp:txXfrm>
        <a:off x="146461" y="1026367"/>
        <a:ext cx="586813" cy="1696286"/>
      </dsp:txXfrm>
    </dsp:sp>
    <dsp:sp modelId="{2A5DD27B-6377-45B3-BCB0-6E5E5877211A}">
      <dsp:nvSpPr>
        <dsp:cNvPr id="0" name=""/>
        <dsp:cNvSpPr/>
      </dsp:nvSpPr>
      <dsp:spPr>
        <a:xfrm rot="17088664">
          <a:off x="102482" y="1020579"/>
          <a:ext cx="1743897" cy="21907"/>
        </a:xfrm>
        <a:custGeom>
          <a:avLst/>
          <a:gdLst/>
          <a:ahLst/>
          <a:cxnLst/>
          <a:rect l="0" t="0" r="0" b="0"/>
          <a:pathLst>
            <a:path>
              <a:moveTo>
                <a:pt x="0" y="10953"/>
              </a:moveTo>
              <a:lnTo>
                <a:pt x="174389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0833" y="987936"/>
        <a:ext cx="87194" cy="87194"/>
      </dsp:txXfrm>
    </dsp:sp>
    <dsp:sp modelId="{EA1452E0-2326-41DD-9E55-5307506272A9}">
      <dsp:nvSpPr>
        <dsp:cNvPr id="0" name=""/>
        <dsp:cNvSpPr/>
      </dsp:nvSpPr>
      <dsp:spPr>
        <a:xfrm>
          <a:off x="1197329" y="0"/>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債権の目的</a:t>
          </a:r>
          <a:endParaRPr kumimoji="1" lang="ja-JP" altLang="en-US" sz="1800" b="1" kern="1200" dirty="0"/>
        </a:p>
      </dsp:txBody>
      <dsp:txXfrm>
        <a:off x="1208374" y="11045"/>
        <a:ext cx="1756316" cy="355022"/>
      </dsp:txXfrm>
    </dsp:sp>
    <dsp:sp modelId="{23E4A298-627C-4164-A581-B66014E337C2}">
      <dsp:nvSpPr>
        <dsp:cNvPr id="0" name=""/>
        <dsp:cNvSpPr/>
      </dsp:nvSpPr>
      <dsp:spPr>
        <a:xfrm rot="17402744">
          <a:off x="324145" y="1252666"/>
          <a:ext cx="1300570" cy="21907"/>
        </a:xfrm>
        <a:custGeom>
          <a:avLst/>
          <a:gdLst/>
          <a:ahLst/>
          <a:cxnLst/>
          <a:rect l="0" t="0" r="0" b="0"/>
          <a:pathLst>
            <a:path>
              <a:moveTo>
                <a:pt x="0" y="10953"/>
              </a:moveTo>
              <a:lnTo>
                <a:pt x="1300570"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41916" y="1231105"/>
        <a:ext cx="65028" cy="65028"/>
      </dsp:txXfrm>
    </dsp:sp>
    <dsp:sp modelId="{F34B0C03-03D9-4050-82E3-C773A58D9D4E}">
      <dsp:nvSpPr>
        <dsp:cNvPr id="0" name=""/>
        <dsp:cNvSpPr/>
      </dsp:nvSpPr>
      <dsp:spPr>
        <a:xfrm>
          <a:off x="1197329" y="464173"/>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債権の効力</a:t>
          </a:r>
          <a:endParaRPr kumimoji="1" lang="ja-JP" altLang="en-US" sz="1800" b="1" kern="1200" dirty="0"/>
        </a:p>
      </dsp:txBody>
      <dsp:txXfrm>
        <a:off x="1208374" y="475218"/>
        <a:ext cx="1756316" cy="355022"/>
      </dsp:txXfrm>
    </dsp:sp>
    <dsp:sp modelId="{5521E3CF-B97C-4BB2-933C-BAD038A97C7F}">
      <dsp:nvSpPr>
        <dsp:cNvPr id="0" name=""/>
        <dsp:cNvSpPr/>
      </dsp:nvSpPr>
      <dsp:spPr>
        <a:xfrm rot="19229985">
          <a:off x="2910370" y="459719"/>
          <a:ext cx="572430" cy="21907"/>
        </a:xfrm>
        <a:custGeom>
          <a:avLst/>
          <a:gdLst/>
          <a:ahLst/>
          <a:cxnLst/>
          <a:rect l="0" t="0" r="0" b="0"/>
          <a:pathLst>
            <a:path>
              <a:moveTo>
                <a:pt x="0" y="10953"/>
              </a:moveTo>
              <a:lnTo>
                <a:pt x="57243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274" y="456362"/>
        <a:ext cx="28621" cy="28621"/>
      </dsp:txXfrm>
    </dsp:sp>
    <dsp:sp modelId="{35ECB1A7-DDB0-448F-B87B-1DC5108E19F7}">
      <dsp:nvSpPr>
        <dsp:cNvPr id="0" name=""/>
        <dsp:cNvSpPr/>
      </dsp:nvSpPr>
      <dsp:spPr>
        <a:xfrm>
          <a:off x="3417435" y="60464"/>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対内的効力</a:t>
          </a:r>
          <a:endParaRPr kumimoji="1" lang="ja-JP" altLang="en-US" sz="1800" b="1" kern="1200" dirty="0"/>
        </a:p>
      </dsp:txBody>
      <dsp:txXfrm>
        <a:off x="3430800" y="73829"/>
        <a:ext cx="2340330" cy="429573"/>
      </dsp:txXfrm>
    </dsp:sp>
    <dsp:sp modelId="{7DB6BA9B-35D5-42C0-92D8-5C96B56CA5A5}">
      <dsp:nvSpPr>
        <dsp:cNvPr id="0" name=""/>
        <dsp:cNvSpPr/>
      </dsp:nvSpPr>
      <dsp:spPr>
        <a:xfrm rot="20505343">
          <a:off x="5772697" y="204186"/>
          <a:ext cx="469393" cy="21907"/>
        </a:xfrm>
        <a:custGeom>
          <a:avLst/>
          <a:gdLst/>
          <a:ahLst/>
          <a:cxnLst/>
          <a:rect l="0" t="0" r="0" b="0"/>
          <a:pathLst>
            <a:path>
              <a:moveTo>
                <a:pt x="0" y="10953"/>
              </a:moveTo>
              <a:lnTo>
                <a:pt x="469393"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59" y="203405"/>
        <a:ext cx="23469" cy="23469"/>
      </dsp:txXfrm>
    </dsp:sp>
    <dsp:sp modelId="{46FF0FFB-F068-4B1B-A82F-4732C1A5C61D}">
      <dsp:nvSpPr>
        <dsp:cNvPr id="0" name=""/>
        <dsp:cNvSpPr/>
      </dsp:nvSpPr>
      <dsp:spPr>
        <a:xfrm>
          <a:off x="6230292" y="0"/>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履行強制</a:t>
          </a:r>
          <a:endParaRPr kumimoji="1" lang="ja-JP" altLang="en-US" sz="1800" b="1" kern="1200" dirty="0"/>
        </a:p>
      </dsp:txBody>
      <dsp:txXfrm>
        <a:off x="6238590" y="8298"/>
        <a:ext cx="1761810" cy="266732"/>
      </dsp:txXfrm>
    </dsp:sp>
    <dsp:sp modelId="{91AACBDE-33FF-41E7-A1E0-41750AD970A8}">
      <dsp:nvSpPr>
        <dsp:cNvPr id="0" name=""/>
        <dsp:cNvSpPr/>
      </dsp:nvSpPr>
      <dsp:spPr>
        <a:xfrm rot="1124343">
          <a:off x="5772018" y="353279"/>
          <a:ext cx="470750" cy="21907"/>
        </a:xfrm>
        <a:custGeom>
          <a:avLst/>
          <a:gdLst/>
          <a:ahLst/>
          <a:cxnLst/>
          <a:rect l="0" t="0" r="0" b="0"/>
          <a:pathLst>
            <a:path>
              <a:moveTo>
                <a:pt x="0" y="10953"/>
              </a:moveTo>
              <a:lnTo>
                <a:pt x="470750"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25" y="352464"/>
        <a:ext cx="23537" cy="23537"/>
      </dsp:txXfrm>
    </dsp:sp>
    <dsp:sp modelId="{EDE9C102-0D0A-40E1-B02F-D96D95F8E8EC}">
      <dsp:nvSpPr>
        <dsp:cNvPr id="0" name=""/>
        <dsp:cNvSpPr/>
      </dsp:nvSpPr>
      <dsp:spPr>
        <a:xfrm>
          <a:off x="6230292" y="298185"/>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損害賠償</a:t>
          </a:r>
          <a:endParaRPr kumimoji="1" lang="ja-JP" altLang="en-US" sz="1800" b="1" kern="1200" dirty="0"/>
        </a:p>
      </dsp:txBody>
      <dsp:txXfrm>
        <a:off x="6238590" y="306483"/>
        <a:ext cx="1761810" cy="266732"/>
      </dsp:txXfrm>
    </dsp:sp>
    <dsp:sp modelId="{2C8A8B71-3D82-45FC-91D6-21E4F577C143}">
      <dsp:nvSpPr>
        <dsp:cNvPr id="0" name=""/>
        <dsp:cNvSpPr/>
      </dsp:nvSpPr>
      <dsp:spPr>
        <a:xfrm rot="2252334">
          <a:off x="2918064" y="811478"/>
          <a:ext cx="557041" cy="21907"/>
        </a:xfrm>
        <a:custGeom>
          <a:avLst/>
          <a:gdLst/>
          <a:ahLst/>
          <a:cxnLst/>
          <a:rect l="0" t="0" r="0" b="0"/>
          <a:pathLst>
            <a:path>
              <a:moveTo>
                <a:pt x="0" y="10953"/>
              </a:moveTo>
              <a:lnTo>
                <a:pt x="557041"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659" y="808506"/>
        <a:ext cx="27852" cy="27852"/>
      </dsp:txXfrm>
    </dsp:sp>
    <dsp:sp modelId="{362E926E-432B-4AF5-A8A2-9523244C7E30}">
      <dsp:nvSpPr>
        <dsp:cNvPr id="0" name=""/>
        <dsp:cNvSpPr/>
      </dsp:nvSpPr>
      <dsp:spPr>
        <a:xfrm>
          <a:off x="3417435" y="763982"/>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対外的効力</a:t>
          </a:r>
          <a:endParaRPr kumimoji="1" lang="ja-JP" altLang="en-US" sz="1800" b="1" kern="1200" dirty="0"/>
        </a:p>
      </dsp:txBody>
      <dsp:txXfrm>
        <a:off x="3430800" y="777347"/>
        <a:ext cx="2340330" cy="429573"/>
      </dsp:txXfrm>
    </dsp:sp>
    <dsp:sp modelId="{0B54B85F-C7B8-46B0-92A9-031FB1E4E455}">
      <dsp:nvSpPr>
        <dsp:cNvPr id="0" name=""/>
        <dsp:cNvSpPr/>
      </dsp:nvSpPr>
      <dsp:spPr>
        <a:xfrm rot="20344175">
          <a:off x="5768748" y="895928"/>
          <a:ext cx="477291" cy="21907"/>
        </a:xfrm>
        <a:custGeom>
          <a:avLst/>
          <a:gdLst/>
          <a:ahLst/>
          <a:cxnLst/>
          <a:rect l="0" t="0" r="0" b="0"/>
          <a:pathLst>
            <a:path>
              <a:moveTo>
                <a:pt x="0" y="10953"/>
              </a:moveTo>
              <a:lnTo>
                <a:pt x="477291"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461" y="894950"/>
        <a:ext cx="23864" cy="23864"/>
      </dsp:txXfrm>
    </dsp:sp>
    <dsp:sp modelId="{10D42795-88F6-454C-B135-7493651F2185}">
      <dsp:nvSpPr>
        <dsp:cNvPr id="0" name=""/>
        <dsp:cNvSpPr/>
      </dsp:nvSpPr>
      <dsp:spPr>
        <a:xfrm>
          <a:off x="6230292" y="65021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債権者代位権</a:t>
          </a:r>
          <a:endParaRPr kumimoji="1" lang="ja-JP" altLang="en-US" sz="1800" b="1" kern="1200" dirty="0"/>
        </a:p>
      </dsp:txBody>
      <dsp:txXfrm>
        <a:off x="6240333" y="660255"/>
        <a:ext cx="1758324" cy="322749"/>
      </dsp:txXfrm>
    </dsp:sp>
    <dsp:sp modelId="{A121E7C7-8332-4A8C-BDAC-71636066A16E}">
      <dsp:nvSpPr>
        <dsp:cNvPr id="0" name=""/>
        <dsp:cNvSpPr/>
      </dsp:nvSpPr>
      <dsp:spPr>
        <a:xfrm rot="1787042">
          <a:off x="5750570" y="1108753"/>
          <a:ext cx="513647" cy="21907"/>
        </a:xfrm>
        <a:custGeom>
          <a:avLst/>
          <a:gdLst/>
          <a:ahLst/>
          <a:cxnLst/>
          <a:rect l="0" t="0" r="0" b="0"/>
          <a:pathLst>
            <a:path>
              <a:moveTo>
                <a:pt x="0" y="10953"/>
              </a:moveTo>
              <a:lnTo>
                <a:pt x="513647"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4553" y="1106866"/>
        <a:ext cx="25682" cy="25682"/>
      </dsp:txXfrm>
    </dsp:sp>
    <dsp:sp modelId="{A808F4EB-F2C7-4285-BF27-250C78E7876A}">
      <dsp:nvSpPr>
        <dsp:cNvPr id="0" name=""/>
        <dsp:cNvSpPr/>
      </dsp:nvSpPr>
      <dsp:spPr>
        <a:xfrm>
          <a:off x="6230292" y="107586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詐害行為取消権</a:t>
          </a:r>
          <a:endParaRPr kumimoji="1" lang="ja-JP" altLang="en-US" sz="1800" b="1" kern="1200" dirty="0"/>
        </a:p>
      </dsp:txBody>
      <dsp:txXfrm>
        <a:off x="6240333" y="1085905"/>
        <a:ext cx="1758324" cy="322749"/>
      </dsp:txXfrm>
    </dsp:sp>
    <dsp:sp modelId="{D071414C-3653-4650-A586-4A35AE5C80EE}">
      <dsp:nvSpPr>
        <dsp:cNvPr id="0" name=""/>
        <dsp:cNvSpPr/>
      </dsp:nvSpPr>
      <dsp:spPr>
        <a:xfrm rot="21557404">
          <a:off x="751515" y="1860795"/>
          <a:ext cx="445831" cy="21907"/>
        </a:xfrm>
        <a:custGeom>
          <a:avLst/>
          <a:gdLst/>
          <a:ahLst/>
          <a:cxnLst/>
          <a:rect l="0" t="0" r="0" b="0"/>
          <a:pathLst>
            <a:path>
              <a:moveTo>
                <a:pt x="0" y="10953"/>
              </a:moveTo>
              <a:lnTo>
                <a:pt x="445831"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63284" y="1860603"/>
        <a:ext cx="22291" cy="22291"/>
      </dsp:txXfrm>
    </dsp:sp>
    <dsp:sp modelId="{9D953FA6-05F7-4775-B1D4-2E3459D67464}">
      <dsp:nvSpPr>
        <dsp:cNvPr id="0" name=""/>
        <dsp:cNvSpPr/>
      </dsp:nvSpPr>
      <dsp:spPr>
        <a:xfrm>
          <a:off x="1197329" y="1661575"/>
          <a:ext cx="1778406" cy="41482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多数当事者関係</a:t>
          </a:r>
          <a:endParaRPr kumimoji="1" lang="ja-JP" altLang="en-US" sz="1800" b="1" kern="1200" dirty="0"/>
        </a:p>
      </dsp:txBody>
      <dsp:txXfrm>
        <a:off x="1209479" y="1673725"/>
        <a:ext cx="1754106" cy="390522"/>
      </dsp:txXfrm>
    </dsp:sp>
    <dsp:sp modelId="{CB8A3205-89AD-42D2-810E-97C46EB82B60}">
      <dsp:nvSpPr>
        <dsp:cNvPr id="0" name=""/>
        <dsp:cNvSpPr/>
      </dsp:nvSpPr>
      <dsp:spPr>
        <a:xfrm rot="19093918">
          <a:off x="2900479" y="16607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1656940"/>
        <a:ext cx="29610" cy="29610"/>
      </dsp:txXfrm>
    </dsp:sp>
    <dsp:sp modelId="{E9ADF1D5-730A-46CA-A3D7-DF18E387141A}">
      <dsp:nvSpPr>
        <dsp:cNvPr id="0" name=""/>
        <dsp:cNvSpPr/>
      </dsp:nvSpPr>
      <dsp:spPr>
        <a:xfrm>
          <a:off x="3417435" y="1303088"/>
          <a:ext cx="2367060" cy="34283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可分・不可分債権</a:t>
          </a:r>
          <a:endParaRPr kumimoji="1" lang="ja-JP" altLang="en-US" sz="1800" b="1" kern="1200" dirty="0"/>
        </a:p>
      </dsp:txBody>
      <dsp:txXfrm>
        <a:off x="3427476" y="1313129"/>
        <a:ext cx="2346978" cy="322749"/>
      </dsp:txXfrm>
    </dsp:sp>
    <dsp:sp modelId="{C8CEEAEF-30E4-4C2B-A31A-86B159A3EBC8}">
      <dsp:nvSpPr>
        <dsp:cNvPr id="0" name=""/>
        <dsp:cNvSpPr/>
      </dsp:nvSpPr>
      <dsp:spPr>
        <a:xfrm rot="121238">
          <a:off x="2975598" y="1865825"/>
          <a:ext cx="441974" cy="21907"/>
        </a:xfrm>
        <a:custGeom>
          <a:avLst/>
          <a:gdLst/>
          <a:ahLst/>
          <a:cxnLst/>
          <a:rect l="0" t="0" r="0" b="0"/>
          <a:pathLst>
            <a:path>
              <a:moveTo>
                <a:pt x="0" y="10953"/>
              </a:moveTo>
              <a:lnTo>
                <a:pt x="44197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36" y="1865729"/>
        <a:ext cx="22098" cy="22098"/>
      </dsp:txXfrm>
    </dsp:sp>
    <dsp:sp modelId="{5E3A3560-7862-4420-A061-F9CD45ECD8D7}">
      <dsp:nvSpPr>
        <dsp:cNvPr id="0" name=""/>
        <dsp:cNvSpPr/>
      </dsp:nvSpPr>
      <dsp:spPr>
        <a:xfrm>
          <a:off x="3417435" y="1728738"/>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連帯債務</a:t>
          </a:r>
          <a:endParaRPr kumimoji="1" lang="ja-JP" altLang="en-US" sz="1800" b="1" kern="1200" dirty="0"/>
        </a:p>
      </dsp:txBody>
      <dsp:txXfrm>
        <a:off x="3426563" y="1737866"/>
        <a:ext cx="2348804" cy="293407"/>
      </dsp:txXfrm>
    </dsp:sp>
    <dsp:sp modelId="{35AEBBF5-D820-41B3-B557-741F0C91638F}">
      <dsp:nvSpPr>
        <dsp:cNvPr id="0" name=""/>
        <dsp:cNvSpPr/>
      </dsp:nvSpPr>
      <dsp:spPr>
        <a:xfrm rot="2572383">
          <a:off x="2895233" y="2063066"/>
          <a:ext cx="602704" cy="21907"/>
        </a:xfrm>
        <a:custGeom>
          <a:avLst/>
          <a:gdLst/>
          <a:ahLst/>
          <a:cxnLst/>
          <a:rect l="0" t="0" r="0" b="0"/>
          <a:pathLst>
            <a:path>
              <a:moveTo>
                <a:pt x="0" y="10953"/>
              </a:moveTo>
              <a:lnTo>
                <a:pt x="60270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517" y="2058952"/>
        <a:ext cx="30135" cy="30135"/>
      </dsp:txXfrm>
    </dsp:sp>
    <dsp:sp modelId="{4DDD3F42-EED2-49B0-965D-89CDD5BC8AA1}">
      <dsp:nvSpPr>
        <dsp:cNvPr id="0" name=""/>
        <dsp:cNvSpPr/>
      </dsp:nvSpPr>
      <dsp:spPr>
        <a:xfrm>
          <a:off x="3417435" y="2123221"/>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保証</a:t>
          </a:r>
          <a:endParaRPr kumimoji="1" lang="ja-JP" altLang="en-US" sz="1800" b="1" kern="1200" dirty="0"/>
        </a:p>
      </dsp:txBody>
      <dsp:txXfrm>
        <a:off x="3426563" y="2132349"/>
        <a:ext cx="2348804" cy="293407"/>
      </dsp:txXfrm>
    </dsp:sp>
    <dsp:sp modelId="{1175853E-FDC5-49DD-9AAD-6C3314A84FA0}">
      <dsp:nvSpPr>
        <dsp:cNvPr id="0" name=""/>
        <dsp:cNvSpPr/>
      </dsp:nvSpPr>
      <dsp:spPr>
        <a:xfrm rot="3203823">
          <a:off x="600606" y="2163657"/>
          <a:ext cx="747647" cy="21907"/>
        </a:xfrm>
        <a:custGeom>
          <a:avLst/>
          <a:gdLst/>
          <a:ahLst/>
          <a:cxnLst/>
          <a:rect l="0" t="0" r="0" b="0"/>
          <a:pathLst>
            <a:path>
              <a:moveTo>
                <a:pt x="0" y="10953"/>
              </a:moveTo>
              <a:lnTo>
                <a:pt x="74764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55739" y="2155920"/>
        <a:ext cx="37382" cy="37382"/>
      </dsp:txXfrm>
    </dsp:sp>
    <dsp:sp modelId="{75D0B7BA-6E7F-48B0-B2DD-2C99F87E2392}">
      <dsp:nvSpPr>
        <dsp:cNvPr id="0" name=""/>
        <dsp:cNvSpPr/>
      </dsp:nvSpPr>
      <dsp:spPr>
        <a:xfrm>
          <a:off x="1197329" y="2286156"/>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債権の譲渡</a:t>
          </a:r>
          <a:endParaRPr kumimoji="1" lang="ja-JP" altLang="en-US" sz="1800" b="1" kern="1200" dirty="0"/>
        </a:p>
      </dsp:txBody>
      <dsp:txXfrm>
        <a:off x="1208374" y="2297201"/>
        <a:ext cx="1756316" cy="355022"/>
      </dsp:txXfrm>
    </dsp:sp>
    <dsp:sp modelId="{ED0CAD46-8095-4333-AA58-65B5D962125E}">
      <dsp:nvSpPr>
        <dsp:cNvPr id="0" name=""/>
        <dsp:cNvSpPr/>
      </dsp:nvSpPr>
      <dsp:spPr>
        <a:xfrm rot="4482394">
          <a:off x="129358" y="2678703"/>
          <a:ext cx="1690145" cy="21907"/>
        </a:xfrm>
        <a:custGeom>
          <a:avLst/>
          <a:gdLst/>
          <a:ahLst/>
          <a:cxnLst/>
          <a:rect l="0" t="0" r="0" b="0"/>
          <a:pathLst>
            <a:path>
              <a:moveTo>
                <a:pt x="0" y="10953"/>
              </a:moveTo>
              <a:lnTo>
                <a:pt x="1690145"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2177" y="2647403"/>
        <a:ext cx="84507" cy="84507"/>
      </dsp:txXfrm>
    </dsp:sp>
    <dsp:sp modelId="{BC508720-A323-4727-95C4-275FE597D8EC}">
      <dsp:nvSpPr>
        <dsp:cNvPr id="0" name=""/>
        <dsp:cNvSpPr/>
      </dsp:nvSpPr>
      <dsp:spPr>
        <a:xfrm>
          <a:off x="1197329" y="3316247"/>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債権の消滅</a:t>
          </a:r>
          <a:endParaRPr kumimoji="1" lang="ja-JP" altLang="en-US" sz="1800" b="1" kern="1200" dirty="0"/>
        </a:p>
      </dsp:txBody>
      <dsp:txXfrm>
        <a:off x="1208374" y="3327292"/>
        <a:ext cx="1756316" cy="355022"/>
      </dsp:txXfrm>
    </dsp:sp>
    <dsp:sp modelId="{0D034AB0-6B9A-4DF5-8472-499E9C068F27}">
      <dsp:nvSpPr>
        <dsp:cNvPr id="0" name=""/>
        <dsp:cNvSpPr/>
      </dsp:nvSpPr>
      <dsp:spPr>
        <a:xfrm rot="17954531">
          <a:off x="2744489" y="3099367"/>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087716"/>
        <a:ext cx="45209" cy="45209"/>
      </dsp:txXfrm>
    </dsp:sp>
    <dsp:sp modelId="{1133AF82-A490-4545-8750-4820D33B0AEA}">
      <dsp:nvSpPr>
        <dsp:cNvPr id="0" name=""/>
        <dsp:cNvSpPr/>
      </dsp:nvSpPr>
      <dsp:spPr>
        <a:xfrm>
          <a:off x="3417435" y="256000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弁済</a:t>
          </a:r>
          <a:endParaRPr kumimoji="1" lang="ja-JP" altLang="en-US" sz="1800" b="1" kern="1200" dirty="0"/>
        </a:p>
      </dsp:txBody>
      <dsp:txXfrm>
        <a:off x="3426563" y="2569135"/>
        <a:ext cx="2348804" cy="293407"/>
      </dsp:txXfrm>
    </dsp:sp>
    <dsp:sp modelId="{3C6C097F-19E6-4FEB-B977-DD7556441FF8}">
      <dsp:nvSpPr>
        <dsp:cNvPr id="0" name=""/>
        <dsp:cNvSpPr/>
      </dsp:nvSpPr>
      <dsp:spPr>
        <a:xfrm rot="19093918">
          <a:off x="2900479" y="3296609"/>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292757"/>
        <a:ext cx="29610" cy="29610"/>
      </dsp:txXfrm>
    </dsp:sp>
    <dsp:sp modelId="{ACD3DA2E-EF22-4009-9795-0A0D9A5028AF}">
      <dsp:nvSpPr>
        <dsp:cNvPr id="0" name=""/>
        <dsp:cNvSpPr/>
      </dsp:nvSpPr>
      <dsp:spPr>
        <a:xfrm>
          <a:off x="3417435" y="2954489"/>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相殺</a:t>
          </a:r>
          <a:endParaRPr kumimoji="1" lang="ja-JP" altLang="en-US" sz="1800" b="1" kern="1200" dirty="0"/>
        </a:p>
      </dsp:txBody>
      <dsp:txXfrm>
        <a:off x="3426563" y="2963617"/>
        <a:ext cx="2348804" cy="293407"/>
      </dsp:txXfrm>
    </dsp:sp>
    <dsp:sp modelId="{B5CEEFAF-5291-40AD-A651-62E863BFF74F}">
      <dsp:nvSpPr>
        <dsp:cNvPr id="0" name=""/>
        <dsp:cNvSpPr/>
      </dsp:nvSpPr>
      <dsp:spPr>
        <a:xfrm>
          <a:off x="2975735" y="3493850"/>
          <a:ext cx="441700" cy="21907"/>
        </a:xfrm>
        <a:custGeom>
          <a:avLst/>
          <a:gdLst/>
          <a:ahLst/>
          <a:cxnLst/>
          <a:rect l="0" t="0" r="0" b="0"/>
          <a:pathLst>
            <a:path>
              <a:moveTo>
                <a:pt x="0" y="10953"/>
              </a:moveTo>
              <a:lnTo>
                <a:pt x="44170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43" y="3493761"/>
        <a:ext cx="22085" cy="22085"/>
      </dsp:txXfrm>
    </dsp:sp>
    <dsp:sp modelId="{87A16363-17D3-4224-B263-199A9B1B44AB}">
      <dsp:nvSpPr>
        <dsp:cNvPr id="0" name=""/>
        <dsp:cNvSpPr/>
      </dsp:nvSpPr>
      <dsp:spPr>
        <a:xfrm>
          <a:off x="3417435" y="3348972"/>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更改</a:t>
          </a:r>
          <a:endParaRPr kumimoji="1" lang="ja-JP" altLang="en-US" sz="1800" b="1" kern="1200" dirty="0"/>
        </a:p>
      </dsp:txBody>
      <dsp:txXfrm>
        <a:off x="3426563" y="3358100"/>
        <a:ext cx="2348804" cy="293407"/>
      </dsp:txXfrm>
    </dsp:sp>
    <dsp:sp modelId="{61A421B0-8694-4DD1-A737-7B5F65C55C63}">
      <dsp:nvSpPr>
        <dsp:cNvPr id="0" name=""/>
        <dsp:cNvSpPr/>
      </dsp:nvSpPr>
      <dsp:spPr>
        <a:xfrm rot="2506082">
          <a:off x="2900479" y="36910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687239"/>
        <a:ext cx="29610" cy="29610"/>
      </dsp:txXfrm>
    </dsp:sp>
    <dsp:sp modelId="{8528AFD5-7770-4BB7-BFD8-0BC3DBECA0E0}">
      <dsp:nvSpPr>
        <dsp:cNvPr id="0" name=""/>
        <dsp:cNvSpPr/>
      </dsp:nvSpPr>
      <dsp:spPr>
        <a:xfrm>
          <a:off x="3417435" y="3743454"/>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免除</a:t>
          </a:r>
          <a:endParaRPr kumimoji="1" lang="ja-JP" altLang="en-US" sz="1800" b="1" kern="1200" dirty="0"/>
        </a:p>
      </dsp:txBody>
      <dsp:txXfrm>
        <a:off x="3426563" y="3752582"/>
        <a:ext cx="2348804" cy="293407"/>
      </dsp:txXfrm>
    </dsp:sp>
    <dsp:sp modelId="{96B70007-EEB8-481A-8CF1-42255D59D55C}">
      <dsp:nvSpPr>
        <dsp:cNvPr id="0" name=""/>
        <dsp:cNvSpPr/>
      </dsp:nvSpPr>
      <dsp:spPr>
        <a:xfrm rot="3645469">
          <a:off x="2744489" y="3888332"/>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876681"/>
        <a:ext cx="45209" cy="45209"/>
      </dsp:txXfrm>
    </dsp:sp>
    <dsp:sp modelId="{3B7C543B-9D5A-4905-B5DC-866673B0903C}">
      <dsp:nvSpPr>
        <dsp:cNvPr id="0" name=""/>
        <dsp:cNvSpPr/>
      </dsp:nvSpPr>
      <dsp:spPr>
        <a:xfrm>
          <a:off x="3417435" y="413793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混同</a:t>
          </a:r>
          <a:endParaRPr kumimoji="1" lang="ja-JP" altLang="en-US" sz="1800" b="1" kern="1200" dirty="0"/>
        </a:p>
      </dsp:txBody>
      <dsp:txXfrm>
        <a:off x="3426563" y="4147065"/>
        <a:ext cx="2348804" cy="293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AC7F-40C8-49B4-BB32-51350A437C7F}">
      <dsp:nvSpPr>
        <dsp:cNvPr id="0" name=""/>
        <dsp:cNvSpPr/>
      </dsp:nvSpPr>
      <dsp:spPr>
        <a:xfrm>
          <a:off x="0" y="1186530"/>
          <a:ext cx="546552" cy="1519343"/>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債</a:t>
          </a:r>
          <a:r>
            <a:rPr kumimoji="1" lang="en-US" altLang="ja-JP" sz="1600" b="1" kern="1200" dirty="0" smtClean="0"/>
            <a:t/>
          </a:r>
          <a:br>
            <a:rPr kumimoji="1" lang="en-US" altLang="ja-JP" sz="1600" b="1" kern="1200" dirty="0" smtClean="0"/>
          </a:br>
          <a:r>
            <a:rPr kumimoji="1" lang="ja-JP" altLang="en-US" sz="1600" b="1" kern="1200" dirty="0" smtClean="0"/>
            <a:t>務</a:t>
          </a:r>
          <a:r>
            <a:rPr kumimoji="1" lang="en-US" altLang="ja-JP" sz="1600" b="1" kern="1200" dirty="0" smtClean="0"/>
            <a:t/>
          </a:r>
          <a:br>
            <a:rPr kumimoji="1" lang="en-US" altLang="ja-JP" sz="1600" b="1" kern="1200" dirty="0" smtClean="0"/>
          </a:br>
          <a:r>
            <a:rPr kumimoji="1" lang="ja-JP" altLang="en-US" sz="1600" b="1" kern="1200" dirty="0" smtClean="0"/>
            <a:t>の</a:t>
          </a:r>
          <a:r>
            <a:rPr kumimoji="1" lang="en-US" altLang="ja-JP" sz="1600" b="1" kern="1200" dirty="0" smtClean="0"/>
            <a:t/>
          </a:r>
          <a:br>
            <a:rPr kumimoji="1" lang="en-US" altLang="ja-JP" sz="1600" b="1" kern="1200" dirty="0" smtClean="0"/>
          </a:br>
          <a:r>
            <a:rPr kumimoji="1" lang="ja-JP" altLang="en-US" sz="1600" b="1" kern="1200" dirty="0" smtClean="0"/>
            <a:t>種</a:t>
          </a:r>
          <a:r>
            <a:rPr kumimoji="1" lang="en-US" altLang="ja-JP" sz="1600" b="1" kern="1200" dirty="0" smtClean="0"/>
            <a:t/>
          </a:r>
          <a:br>
            <a:rPr kumimoji="1" lang="en-US" altLang="ja-JP" sz="1600" b="1" kern="1200" dirty="0" smtClean="0"/>
          </a:br>
          <a:r>
            <a:rPr kumimoji="1" lang="ja-JP" altLang="en-US" sz="1600" b="1" kern="1200" dirty="0" smtClean="0"/>
            <a:t>類</a:t>
          </a:r>
          <a:endParaRPr kumimoji="1" lang="ja-JP" altLang="en-US" sz="1600" b="1" kern="1200" dirty="0"/>
        </a:p>
      </dsp:txBody>
      <dsp:txXfrm>
        <a:off x="16008" y="1202538"/>
        <a:ext cx="514536" cy="1487327"/>
      </dsp:txXfrm>
    </dsp:sp>
    <dsp:sp modelId="{F27DFC70-0890-4C49-8A53-8733D837E844}">
      <dsp:nvSpPr>
        <dsp:cNvPr id="0" name=""/>
        <dsp:cNvSpPr/>
      </dsp:nvSpPr>
      <dsp:spPr>
        <a:xfrm rot="17503414">
          <a:off x="62765" y="1222931"/>
          <a:ext cx="1536146" cy="19492"/>
        </a:xfrm>
        <a:custGeom>
          <a:avLst/>
          <a:gdLst/>
          <a:ahLst/>
          <a:cxnLst/>
          <a:rect l="0" t="0" r="0" b="0"/>
          <a:pathLst>
            <a:path>
              <a:moveTo>
                <a:pt x="0" y="9746"/>
              </a:moveTo>
              <a:lnTo>
                <a:pt x="1536146" y="97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792435" y="1194273"/>
        <a:ext cx="76807" cy="76807"/>
      </dsp:txXfrm>
    </dsp:sp>
    <dsp:sp modelId="{71B3C01C-29A8-4534-B7C8-5E580CAFB30C}">
      <dsp:nvSpPr>
        <dsp:cNvPr id="0" name=""/>
        <dsp:cNvSpPr/>
      </dsp:nvSpPr>
      <dsp:spPr>
        <a:xfrm>
          <a:off x="1115124" y="226265"/>
          <a:ext cx="1171548" cy="585774"/>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契約自由の補充と制限</a:t>
          </a:r>
          <a:endParaRPr kumimoji="1" lang="ja-JP" altLang="en-US" sz="1600" b="1" kern="1200" dirty="0"/>
        </a:p>
      </dsp:txBody>
      <dsp:txXfrm>
        <a:off x="1132281" y="243422"/>
        <a:ext cx="1137234" cy="551460"/>
      </dsp:txXfrm>
    </dsp:sp>
    <dsp:sp modelId="{E86CE6E3-5758-4A09-AFDD-490D1077A9F8}">
      <dsp:nvSpPr>
        <dsp:cNvPr id="0" name=""/>
        <dsp:cNvSpPr/>
      </dsp:nvSpPr>
      <dsp:spPr>
        <a:xfrm rot="20155113">
          <a:off x="2257338" y="371874"/>
          <a:ext cx="674116" cy="19492"/>
        </a:xfrm>
        <a:custGeom>
          <a:avLst/>
          <a:gdLst/>
          <a:ahLst/>
          <a:cxnLst/>
          <a:rect l="0" t="0" r="0" b="0"/>
          <a:pathLst>
            <a:path>
              <a:moveTo>
                <a:pt x="0" y="9746"/>
              </a:moveTo>
              <a:lnTo>
                <a:pt x="67411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577543" y="364768"/>
        <a:ext cx="33705" cy="33705"/>
      </dsp:txXfrm>
    </dsp:sp>
    <dsp:sp modelId="{F7AB9BC0-633D-430F-9FFE-3DC8A27B6F5B}">
      <dsp:nvSpPr>
        <dsp:cNvPr id="0" name=""/>
        <dsp:cNvSpPr/>
      </dsp:nvSpPr>
      <dsp:spPr>
        <a:xfrm>
          <a:off x="2902119" y="2033"/>
          <a:ext cx="1559330" cy="484111"/>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明示の債務</a:t>
          </a:r>
          <a:endParaRPr kumimoji="1" lang="ja-JP" altLang="en-US" sz="1600" b="1" kern="1200" dirty="0"/>
        </a:p>
      </dsp:txBody>
      <dsp:txXfrm>
        <a:off x="2916298" y="16212"/>
        <a:ext cx="1530972" cy="455753"/>
      </dsp:txXfrm>
    </dsp:sp>
    <dsp:sp modelId="{A529D786-D6DA-4BF9-88F2-0CCC762319BE}">
      <dsp:nvSpPr>
        <dsp:cNvPr id="0" name=""/>
        <dsp:cNvSpPr/>
      </dsp:nvSpPr>
      <dsp:spPr>
        <a:xfrm rot="1444887">
          <a:off x="2257338" y="646937"/>
          <a:ext cx="674116" cy="19492"/>
        </a:xfrm>
        <a:custGeom>
          <a:avLst/>
          <a:gdLst/>
          <a:ahLst/>
          <a:cxnLst/>
          <a:rect l="0" t="0" r="0" b="0"/>
          <a:pathLst>
            <a:path>
              <a:moveTo>
                <a:pt x="0" y="9746"/>
              </a:moveTo>
              <a:lnTo>
                <a:pt x="67411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577543" y="639831"/>
        <a:ext cx="33705" cy="33705"/>
      </dsp:txXfrm>
    </dsp:sp>
    <dsp:sp modelId="{77A1118B-98A0-45B2-8686-AD17C5B449F4}">
      <dsp:nvSpPr>
        <dsp:cNvPr id="0" name=""/>
        <dsp:cNvSpPr/>
      </dsp:nvSpPr>
      <dsp:spPr>
        <a:xfrm>
          <a:off x="2902119" y="552160"/>
          <a:ext cx="1559330" cy="48411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黙示の債務</a:t>
          </a:r>
          <a:endParaRPr kumimoji="1" lang="ja-JP" altLang="en-US" sz="1600" b="1" kern="1200" dirty="0"/>
        </a:p>
      </dsp:txBody>
      <dsp:txXfrm>
        <a:off x="2916298" y="566339"/>
        <a:ext cx="1530972" cy="455753"/>
      </dsp:txXfrm>
    </dsp:sp>
    <dsp:sp modelId="{6D4699D4-0FEF-4C64-A27F-C93D5E5354A2}">
      <dsp:nvSpPr>
        <dsp:cNvPr id="0" name=""/>
        <dsp:cNvSpPr/>
      </dsp:nvSpPr>
      <dsp:spPr>
        <a:xfrm rot="19644215">
          <a:off x="4381025" y="509406"/>
          <a:ext cx="1021176" cy="19492"/>
        </a:xfrm>
        <a:custGeom>
          <a:avLst/>
          <a:gdLst/>
          <a:ahLst/>
          <a:cxnLst/>
          <a:rect l="0" t="0" r="0" b="0"/>
          <a:pathLst>
            <a:path>
              <a:moveTo>
                <a:pt x="0" y="9746"/>
              </a:moveTo>
              <a:lnTo>
                <a:pt x="102117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4866084" y="493623"/>
        <a:ext cx="51058" cy="51058"/>
      </dsp:txXfrm>
    </dsp:sp>
    <dsp:sp modelId="{8D5E5BE9-D89D-4263-A020-6A46F3BB4D20}">
      <dsp:nvSpPr>
        <dsp:cNvPr id="0" name=""/>
        <dsp:cNvSpPr/>
      </dsp:nvSpPr>
      <dsp:spPr>
        <a:xfrm>
          <a:off x="5321777" y="2033"/>
          <a:ext cx="1886792" cy="48411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契約の目的・性質</a:t>
          </a:r>
          <a:endParaRPr kumimoji="1" lang="ja-JP" altLang="en-US" sz="1600" b="1" kern="1200" dirty="0"/>
        </a:p>
      </dsp:txBody>
      <dsp:txXfrm>
        <a:off x="5335956" y="16212"/>
        <a:ext cx="1858434" cy="455753"/>
      </dsp:txXfrm>
    </dsp:sp>
    <dsp:sp modelId="{2F9EBADA-456F-423A-B8DF-3D0EB69BD917}">
      <dsp:nvSpPr>
        <dsp:cNvPr id="0" name=""/>
        <dsp:cNvSpPr/>
      </dsp:nvSpPr>
      <dsp:spPr>
        <a:xfrm>
          <a:off x="4461450" y="784469"/>
          <a:ext cx="860327" cy="19492"/>
        </a:xfrm>
        <a:custGeom>
          <a:avLst/>
          <a:gdLst/>
          <a:ahLst/>
          <a:cxnLst/>
          <a:rect l="0" t="0" r="0" b="0"/>
          <a:pathLst>
            <a:path>
              <a:moveTo>
                <a:pt x="0" y="9746"/>
              </a:moveTo>
              <a:lnTo>
                <a:pt x="860327"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4870106" y="772707"/>
        <a:ext cx="43016" cy="43016"/>
      </dsp:txXfrm>
    </dsp:sp>
    <dsp:sp modelId="{CB3A3FCA-1A00-40FC-ADDA-8AC41AE34251}">
      <dsp:nvSpPr>
        <dsp:cNvPr id="0" name=""/>
        <dsp:cNvSpPr/>
      </dsp:nvSpPr>
      <dsp:spPr>
        <a:xfrm>
          <a:off x="5321777" y="552160"/>
          <a:ext cx="1886792" cy="48411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事実たる慣習</a:t>
          </a:r>
          <a:endParaRPr kumimoji="1" lang="ja-JP" altLang="en-US" sz="1600" b="1" kern="1200" dirty="0"/>
        </a:p>
      </dsp:txBody>
      <dsp:txXfrm>
        <a:off x="5335956" y="566339"/>
        <a:ext cx="1858434" cy="455753"/>
      </dsp:txXfrm>
    </dsp:sp>
    <dsp:sp modelId="{DABBE828-9A70-415D-B671-F8EF2174F3A5}">
      <dsp:nvSpPr>
        <dsp:cNvPr id="0" name=""/>
        <dsp:cNvSpPr/>
      </dsp:nvSpPr>
      <dsp:spPr>
        <a:xfrm rot="1955785">
          <a:off x="4381025" y="1059532"/>
          <a:ext cx="1021176" cy="19492"/>
        </a:xfrm>
        <a:custGeom>
          <a:avLst/>
          <a:gdLst/>
          <a:ahLst/>
          <a:cxnLst/>
          <a:rect l="0" t="0" r="0" b="0"/>
          <a:pathLst>
            <a:path>
              <a:moveTo>
                <a:pt x="0" y="9746"/>
              </a:moveTo>
              <a:lnTo>
                <a:pt x="102117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4866084" y="1043749"/>
        <a:ext cx="51058" cy="51058"/>
      </dsp:txXfrm>
    </dsp:sp>
    <dsp:sp modelId="{094DDBD2-E4CE-46DA-9F2B-E9DE4C00C27E}">
      <dsp:nvSpPr>
        <dsp:cNvPr id="0" name=""/>
        <dsp:cNvSpPr/>
      </dsp:nvSpPr>
      <dsp:spPr>
        <a:xfrm>
          <a:off x="5321777" y="1102286"/>
          <a:ext cx="1886792" cy="48411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信義則上の債務</a:t>
          </a:r>
          <a:endParaRPr kumimoji="1" lang="ja-JP" altLang="en-US" sz="1600" b="1" kern="1200" dirty="0"/>
        </a:p>
      </dsp:txBody>
      <dsp:txXfrm>
        <a:off x="5335956" y="1116465"/>
        <a:ext cx="1858434" cy="455753"/>
      </dsp:txXfrm>
    </dsp:sp>
    <dsp:sp modelId="{0BC3197D-A083-41AD-A92D-0688E4877C05}">
      <dsp:nvSpPr>
        <dsp:cNvPr id="0" name=""/>
        <dsp:cNvSpPr/>
      </dsp:nvSpPr>
      <dsp:spPr>
        <a:xfrm rot="2474207">
          <a:off x="452794" y="2185652"/>
          <a:ext cx="756088" cy="19492"/>
        </a:xfrm>
        <a:custGeom>
          <a:avLst/>
          <a:gdLst/>
          <a:ahLst/>
          <a:cxnLst/>
          <a:rect l="0" t="0" r="0" b="0"/>
          <a:pathLst>
            <a:path>
              <a:moveTo>
                <a:pt x="0" y="9746"/>
              </a:moveTo>
              <a:lnTo>
                <a:pt x="756088" y="97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811936" y="2176496"/>
        <a:ext cx="37804" cy="37804"/>
      </dsp:txXfrm>
    </dsp:sp>
    <dsp:sp modelId="{72EE8386-E7A5-46A4-BDF5-9F70BA0E87D4}">
      <dsp:nvSpPr>
        <dsp:cNvPr id="0" name=""/>
        <dsp:cNvSpPr/>
      </dsp:nvSpPr>
      <dsp:spPr>
        <a:xfrm>
          <a:off x="1115124" y="2151707"/>
          <a:ext cx="1171548" cy="585774"/>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強制執行の難易</a:t>
          </a:r>
          <a:endParaRPr kumimoji="1" lang="ja-JP" altLang="en-US" sz="1600" b="1" kern="1200" dirty="0"/>
        </a:p>
      </dsp:txBody>
      <dsp:txXfrm>
        <a:off x="1132281" y="2168864"/>
        <a:ext cx="1137234" cy="551460"/>
      </dsp:txXfrm>
    </dsp:sp>
    <dsp:sp modelId="{05CE028E-0DF1-4909-9AE8-556CA220321A}">
      <dsp:nvSpPr>
        <dsp:cNvPr id="0" name=""/>
        <dsp:cNvSpPr/>
      </dsp:nvSpPr>
      <dsp:spPr>
        <a:xfrm rot="20155113">
          <a:off x="2257338" y="2297316"/>
          <a:ext cx="674116" cy="19492"/>
        </a:xfrm>
        <a:custGeom>
          <a:avLst/>
          <a:gdLst/>
          <a:ahLst/>
          <a:cxnLst/>
          <a:rect l="0" t="0" r="0" b="0"/>
          <a:pathLst>
            <a:path>
              <a:moveTo>
                <a:pt x="0" y="9746"/>
              </a:moveTo>
              <a:lnTo>
                <a:pt x="67411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577543" y="2290210"/>
        <a:ext cx="33705" cy="33705"/>
      </dsp:txXfrm>
    </dsp:sp>
    <dsp:sp modelId="{CE3C248F-52F6-485F-B272-0A09E62B1489}">
      <dsp:nvSpPr>
        <dsp:cNvPr id="0" name=""/>
        <dsp:cNvSpPr/>
      </dsp:nvSpPr>
      <dsp:spPr>
        <a:xfrm>
          <a:off x="2902119" y="1927476"/>
          <a:ext cx="1559330" cy="48411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与える債務</a:t>
          </a:r>
          <a:endParaRPr kumimoji="1" lang="ja-JP" altLang="en-US" sz="1600" b="1" kern="1200" dirty="0"/>
        </a:p>
      </dsp:txBody>
      <dsp:txXfrm>
        <a:off x="2916298" y="1941655"/>
        <a:ext cx="1530972" cy="455753"/>
      </dsp:txXfrm>
    </dsp:sp>
    <dsp:sp modelId="{604D3388-719D-4E68-A828-33982BD17FD7}">
      <dsp:nvSpPr>
        <dsp:cNvPr id="0" name=""/>
        <dsp:cNvSpPr/>
      </dsp:nvSpPr>
      <dsp:spPr>
        <a:xfrm rot="21598347">
          <a:off x="4461450" y="2159578"/>
          <a:ext cx="860327" cy="19492"/>
        </a:xfrm>
        <a:custGeom>
          <a:avLst/>
          <a:gdLst/>
          <a:ahLst/>
          <a:cxnLst/>
          <a:rect l="0" t="0" r="0" b="0"/>
          <a:pathLst>
            <a:path>
              <a:moveTo>
                <a:pt x="0" y="9746"/>
              </a:moveTo>
              <a:lnTo>
                <a:pt x="860327"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870106" y="2147816"/>
        <a:ext cx="43016" cy="43016"/>
      </dsp:txXfrm>
    </dsp:sp>
    <dsp:sp modelId="{F58386BF-FC39-4A3F-B235-38108128FEB4}">
      <dsp:nvSpPr>
        <dsp:cNvPr id="0" name=""/>
        <dsp:cNvSpPr/>
      </dsp:nvSpPr>
      <dsp:spPr>
        <a:xfrm>
          <a:off x="5321777" y="1927062"/>
          <a:ext cx="1886792" cy="48411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金銭債務</a:t>
          </a:r>
          <a:r>
            <a:rPr kumimoji="1" lang="en-US" altLang="ja-JP" sz="1600" b="1" kern="1200" dirty="0" smtClean="0"/>
            <a:t/>
          </a:r>
          <a:br>
            <a:rPr kumimoji="1" lang="en-US" altLang="ja-JP" sz="1600" b="1" kern="1200" dirty="0" smtClean="0"/>
          </a:br>
          <a:r>
            <a:rPr kumimoji="1" lang="ja-JP" altLang="en-US" sz="1600" b="1" kern="1200" dirty="0" smtClean="0"/>
            <a:t>（強制執行が容易）</a:t>
          </a:r>
          <a:endParaRPr kumimoji="1" lang="ja-JP" altLang="en-US" sz="1600" b="1" kern="1200" dirty="0"/>
        </a:p>
      </dsp:txBody>
      <dsp:txXfrm>
        <a:off x="5335956" y="1941241"/>
        <a:ext cx="1858434" cy="455753"/>
      </dsp:txXfrm>
    </dsp:sp>
    <dsp:sp modelId="{D95DE801-6D96-4508-B51D-47EA011CB514}">
      <dsp:nvSpPr>
        <dsp:cNvPr id="0" name=""/>
        <dsp:cNvSpPr/>
      </dsp:nvSpPr>
      <dsp:spPr>
        <a:xfrm rot="1962081">
          <a:off x="4380426" y="2435959"/>
          <a:ext cx="1022375" cy="19492"/>
        </a:xfrm>
        <a:custGeom>
          <a:avLst/>
          <a:gdLst/>
          <a:ahLst/>
          <a:cxnLst/>
          <a:rect l="0" t="0" r="0" b="0"/>
          <a:pathLst>
            <a:path>
              <a:moveTo>
                <a:pt x="0" y="9746"/>
              </a:moveTo>
              <a:lnTo>
                <a:pt x="1022375"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866054" y="2420146"/>
        <a:ext cx="51118" cy="51118"/>
      </dsp:txXfrm>
    </dsp:sp>
    <dsp:sp modelId="{DF83EEDF-0038-4B47-BEBD-9373FE1AEA8C}">
      <dsp:nvSpPr>
        <dsp:cNvPr id="0" name=""/>
        <dsp:cNvSpPr/>
      </dsp:nvSpPr>
      <dsp:spPr>
        <a:xfrm>
          <a:off x="5321777" y="2479824"/>
          <a:ext cx="1886792" cy="48411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引渡債務</a:t>
          </a:r>
          <a:endParaRPr kumimoji="1" lang="ja-JP" altLang="en-US" sz="1600" b="1" kern="1200" dirty="0"/>
        </a:p>
      </dsp:txBody>
      <dsp:txXfrm>
        <a:off x="5335956" y="2494003"/>
        <a:ext cx="1858434" cy="455753"/>
      </dsp:txXfrm>
    </dsp:sp>
    <dsp:sp modelId="{70CF7B93-4146-4C6F-9957-18FC5A78EF48}">
      <dsp:nvSpPr>
        <dsp:cNvPr id="0" name=""/>
        <dsp:cNvSpPr/>
      </dsp:nvSpPr>
      <dsp:spPr>
        <a:xfrm rot="1444887">
          <a:off x="2257338" y="2572379"/>
          <a:ext cx="674116" cy="19492"/>
        </a:xfrm>
        <a:custGeom>
          <a:avLst/>
          <a:gdLst/>
          <a:ahLst/>
          <a:cxnLst/>
          <a:rect l="0" t="0" r="0" b="0"/>
          <a:pathLst>
            <a:path>
              <a:moveTo>
                <a:pt x="0" y="9746"/>
              </a:moveTo>
              <a:lnTo>
                <a:pt x="67411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577543" y="2565273"/>
        <a:ext cx="33705" cy="33705"/>
      </dsp:txXfrm>
    </dsp:sp>
    <dsp:sp modelId="{D0B5900F-6F0A-416A-A061-6C87676A6A82}">
      <dsp:nvSpPr>
        <dsp:cNvPr id="0" name=""/>
        <dsp:cNvSpPr/>
      </dsp:nvSpPr>
      <dsp:spPr>
        <a:xfrm>
          <a:off x="2902119" y="2477602"/>
          <a:ext cx="1559330" cy="484111"/>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なす・なさない</a:t>
          </a:r>
          <a:r>
            <a:rPr kumimoji="1" lang="en-US" altLang="ja-JP" sz="1600" b="1" kern="1200" dirty="0" smtClean="0"/>
            <a:t/>
          </a:r>
          <a:br>
            <a:rPr kumimoji="1" lang="en-US" altLang="ja-JP" sz="1600" b="1" kern="1200" dirty="0" smtClean="0"/>
          </a:br>
          <a:r>
            <a:rPr kumimoji="1" lang="ja-JP" altLang="en-US" sz="1600" b="1" kern="1200" dirty="0" smtClean="0"/>
            <a:t>債務</a:t>
          </a:r>
          <a:endParaRPr kumimoji="1" lang="ja-JP" altLang="en-US" sz="1600" b="1" kern="1200" dirty="0"/>
        </a:p>
      </dsp:txBody>
      <dsp:txXfrm>
        <a:off x="2916298" y="2491781"/>
        <a:ext cx="1530972" cy="455753"/>
      </dsp:txXfrm>
    </dsp:sp>
    <dsp:sp modelId="{47E9E96E-AF88-4E41-837B-07BDDB2DFAE9}">
      <dsp:nvSpPr>
        <dsp:cNvPr id="0" name=""/>
        <dsp:cNvSpPr/>
      </dsp:nvSpPr>
      <dsp:spPr>
        <a:xfrm rot="4225298">
          <a:off x="-17533" y="2735778"/>
          <a:ext cx="1696743" cy="19492"/>
        </a:xfrm>
        <a:custGeom>
          <a:avLst/>
          <a:gdLst/>
          <a:ahLst/>
          <a:cxnLst/>
          <a:rect l="0" t="0" r="0" b="0"/>
          <a:pathLst>
            <a:path>
              <a:moveTo>
                <a:pt x="0" y="9746"/>
              </a:moveTo>
              <a:lnTo>
                <a:pt x="1696743" y="97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788420" y="2703106"/>
        <a:ext cx="84837" cy="84837"/>
      </dsp:txXfrm>
    </dsp:sp>
    <dsp:sp modelId="{D0212C2B-FE8E-47D7-A931-D6B1146AEC99}">
      <dsp:nvSpPr>
        <dsp:cNvPr id="0" name=""/>
        <dsp:cNvSpPr/>
      </dsp:nvSpPr>
      <dsp:spPr>
        <a:xfrm>
          <a:off x="1115124" y="3251960"/>
          <a:ext cx="1171548" cy="585774"/>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立証責任の分配</a:t>
          </a:r>
          <a:endParaRPr kumimoji="1" lang="ja-JP" altLang="en-US" sz="1600" b="1" kern="1200" dirty="0"/>
        </a:p>
      </dsp:txBody>
      <dsp:txXfrm>
        <a:off x="1132281" y="3269117"/>
        <a:ext cx="1137234" cy="551460"/>
      </dsp:txXfrm>
    </dsp:sp>
    <dsp:sp modelId="{5495B435-8958-4B70-909D-6E0149A68B4F}">
      <dsp:nvSpPr>
        <dsp:cNvPr id="0" name=""/>
        <dsp:cNvSpPr/>
      </dsp:nvSpPr>
      <dsp:spPr>
        <a:xfrm rot="20155113">
          <a:off x="2257338" y="3397569"/>
          <a:ext cx="674116" cy="19492"/>
        </a:xfrm>
        <a:custGeom>
          <a:avLst/>
          <a:gdLst/>
          <a:ahLst/>
          <a:cxnLst/>
          <a:rect l="0" t="0" r="0" b="0"/>
          <a:pathLst>
            <a:path>
              <a:moveTo>
                <a:pt x="0" y="9746"/>
              </a:moveTo>
              <a:lnTo>
                <a:pt x="67411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577543" y="3390462"/>
        <a:ext cx="33705" cy="33705"/>
      </dsp:txXfrm>
    </dsp:sp>
    <dsp:sp modelId="{C46B7D02-3E1F-46B7-ACCD-B38F4C0CA7D3}">
      <dsp:nvSpPr>
        <dsp:cNvPr id="0" name=""/>
        <dsp:cNvSpPr/>
      </dsp:nvSpPr>
      <dsp:spPr>
        <a:xfrm>
          <a:off x="2902119" y="3027728"/>
          <a:ext cx="1559330" cy="484111"/>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結果債務</a:t>
          </a:r>
          <a:endParaRPr kumimoji="1" lang="ja-JP" altLang="en-US" sz="1600" b="1" kern="1200" dirty="0"/>
        </a:p>
      </dsp:txBody>
      <dsp:txXfrm>
        <a:off x="2916298" y="3041907"/>
        <a:ext cx="1530972" cy="455753"/>
      </dsp:txXfrm>
    </dsp:sp>
    <dsp:sp modelId="{1CC292A8-2CA0-4EB8-9F3F-F4E067B56CA3}">
      <dsp:nvSpPr>
        <dsp:cNvPr id="0" name=""/>
        <dsp:cNvSpPr/>
      </dsp:nvSpPr>
      <dsp:spPr>
        <a:xfrm rot="1444887">
          <a:off x="2257338" y="3672632"/>
          <a:ext cx="674116" cy="19492"/>
        </a:xfrm>
        <a:custGeom>
          <a:avLst/>
          <a:gdLst/>
          <a:ahLst/>
          <a:cxnLst/>
          <a:rect l="0" t="0" r="0" b="0"/>
          <a:pathLst>
            <a:path>
              <a:moveTo>
                <a:pt x="0" y="9746"/>
              </a:moveTo>
              <a:lnTo>
                <a:pt x="674116" y="97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577543" y="3665525"/>
        <a:ext cx="33705" cy="33705"/>
      </dsp:txXfrm>
    </dsp:sp>
    <dsp:sp modelId="{327BED52-6C8A-434D-B4F9-09CE3833C459}">
      <dsp:nvSpPr>
        <dsp:cNvPr id="0" name=""/>
        <dsp:cNvSpPr/>
      </dsp:nvSpPr>
      <dsp:spPr>
        <a:xfrm>
          <a:off x="2902119" y="3577854"/>
          <a:ext cx="1559330" cy="484111"/>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手段の債務</a:t>
          </a:r>
          <a:endParaRPr kumimoji="1" lang="ja-JP" altLang="en-US" sz="1600" b="1" kern="1200" dirty="0"/>
        </a:p>
      </dsp:txBody>
      <dsp:txXfrm>
        <a:off x="2916298" y="3592033"/>
        <a:ext cx="1530972" cy="4557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238271" y="1522615"/>
          <a:ext cx="356830" cy="19182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債務不履行</a:t>
          </a:r>
          <a:endParaRPr kumimoji="1" lang="ja-JP" altLang="en-US" sz="2400" b="1" kern="1200" dirty="0"/>
        </a:p>
      </dsp:txBody>
      <dsp:txXfrm>
        <a:off x="248722" y="1533066"/>
        <a:ext cx="335928" cy="1897329"/>
      </dsp:txXfrm>
    </dsp:sp>
    <dsp:sp modelId="{612C674C-51BB-4BC0-8992-5E342AE56E7A}">
      <dsp:nvSpPr>
        <dsp:cNvPr id="0" name=""/>
        <dsp:cNvSpPr/>
      </dsp:nvSpPr>
      <dsp:spPr>
        <a:xfrm>
          <a:off x="595102" y="2477412"/>
          <a:ext cx="168628" cy="8637"/>
        </a:xfrm>
        <a:custGeom>
          <a:avLst/>
          <a:gdLst/>
          <a:ahLst/>
          <a:cxnLst/>
          <a:rect l="0" t="0" r="0" b="0"/>
          <a:pathLst>
            <a:path>
              <a:moveTo>
                <a:pt x="0" y="4318"/>
              </a:moveTo>
              <a:lnTo>
                <a:pt x="168628" y="4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675200" y="2477515"/>
        <a:ext cx="8431" cy="8431"/>
      </dsp:txXfrm>
    </dsp:sp>
    <dsp:sp modelId="{7943E08E-1162-4244-85A6-80560B864D32}">
      <dsp:nvSpPr>
        <dsp:cNvPr id="0" name=""/>
        <dsp:cNvSpPr/>
      </dsp:nvSpPr>
      <dsp:spPr>
        <a:xfrm>
          <a:off x="763730" y="1538013"/>
          <a:ext cx="806200" cy="188743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債務の本旨に従った履行がないこと</a:t>
          </a:r>
          <a:endParaRPr kumimoji="1" lang="ja-JP" altLang="en-US" sz="1800" b="1" kern="1200" dirty="0"/>
        </a:p>
      </dsp:txBody>
      <dsp:txXfrm>
        <a:off x="787343" y="1561626"/>
        <a:ext cx="758974" cy="1840209"/>
      </dsp:txXfrm>
    </dsp:sp>
    <dsp:sp modelId="{7FF69EB0-322E-4D00-85B1-C9897A61DD0A}">
      <dsp:nvSpPr>
        <dsp:cNvPr id="0" name=""/>
        <dsp:cNvSpPr/>
      </dsp:nvSpPr>
      <dsp:spPr>
        <a:xfrm rot="16928613">
          <a:off x="1145839" y="1952360"/>
          <a:ext cx="1074140" cy="8637"/>
        </a:xfrm>
        <a:custGeom>
          <a:avLst/>
          <a:gdLst/>
          <a:ahLst/>
          <a:cxnLst/>
          <a:rect l="0" t="0" r="0" b="0"/>
          <a:pathLst>
            <a:path>
              <a:moveTo>
                <a:pt x="0" y="4318"/>
              </a:moveTo>
              <a:lnTo>
                <a:pt x="1074140"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1656056" y="1929825"/>
        <a:ext cx="53707" cy="53707"/>
      </dsp:txXfrm>
    </dsp:sp>
    <dsp:sp modelId="{40C502F5-1E8B-4CAF-93FC-F51FA431991F}">
      <dsp:nvSpPr>
        <dsp:cNvPr id="0" name=""/>
        <dsp:cNvSpPr/>
      </dsp:nvSpPr>
      <dsp:spPr>
        <a:xfrm>
          <a:off x="1795889" y="573701"/>
          <a:ext cx="746838" cy="17158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履行期に履行がないこと</a:t>
          </a:r>
          <a:endParaRPr kumimoji="1" lang="ja-JP" altLang="en-US" sz="1800" b="1" kern="1200" dirty="0"/>
        </a:p>
      </dsp:txBody>
      <dsp:txXfrm>
        <a:off x="1817763" y="595575"/>
        <a:ext cx="703090" cy="1672102"/>
      </dsp:txXfrm>
    </dsp:sp>
    <dsp:sp modelId="{2B691722-2BCD-45A7-8FBD-A3E3A25F9B0E}">
      <dsp:nvSpPr>
        <dsp:cNvPr id="0" name=""/>
        <dsp:cNvSpPr/>
      </dsp:nvSpPr>
      <dsp:spPr>
        <a:xfrm rot="16965432">
          <a:off x="2166996" y="956996"/>
          <a:ext cx="964428" cy="8637"/>
        </a:xfrm>
        <a:custGeom>
          <a:avLst/>
          <a:gdLst/>
          <a:ahLst/>
          <a:cxnLst/>
          <a:rect l="0" t="0" r="0" b="0"/>
          <a:pathLst>
            <a:path>
              <a:moveTo>
                <a:pt x="0" y="4318"/>
              </a:moveTo>
              <a:lnTo>
                <a:pt x="964428"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2625099" y="937204"/>
        <a:ext cx="48221" cy="48221"/>
      </dsp:txXfrm>
    </dsp:sp>
    <dsp:sp modelId="{BC02D133-E209-464B-892A-095B92F48CE5}">
      <dsp:nvSpPr>
        <dsp:cNvPr id="0" name=""/>
        <dsp:cNvSpPr/>
      </dsp:nvSpPr>
      <dsp:spPr>
        <a:xfrm>
          <a:off x="2755693" y="127161"/>
          <a:ext cx="1093446" cy="7276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履行遅滞</a:t>
          </a:r>
          <a:endParaRPr kumimoji="1" lang="ja-JP" altLang="en-US" sz="1600" b="1" kern="1200" dirty="0"/>
        </a:p>
      </dsp:txBody>
      <dsp:txXfrm>
        <a:off x="2777006" y="148474"/>
        <a:ext cx="1050820" cy="685060"/>
      </dsp:txXfrm>
    </dsp:sp>
    <dsp:sp modelId="{3F5C35A5-0EA5-48FC-8D32-331CCFAAFDE3}">
      <dsp:nvSpPr>
        <dsp:cNvPr id="0" name=""/>
        <dsp:cNvSpPr/>
      </dsp:nvSpPr>
      <dsp:spPr>
        <a:xfrm rot="19003354">
          <a:off x="3797099" y="355506"/>
          <a:ext cx="382709" cy="8637"/>
        </a:xfrm>
        <a:custGeom>
          <a:avLst/>
          <a:gdLst/>
          <a:ahLst/>
          <a:cxnLst/>
          <a:rect l="0" t="0" r="0" b="0"/>
          <a:pathLst>
            <a:path>
              <a:moveTo>
                <a:pt x="0" y="4318"/>
              </a:moveTo>
              <a:lnTo>
                <a:pt x="382709"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3978886" y="350257"/>
        <a:ext cx="19135" cy="19135"/>
      </dsp:txXfrm>
    </dsp:sp>
    <dsp:sp modelId="{4B089D8E-06B3-4BED-9437-74928CD1F512}">
      <dsp:nvSpPr>
        <dsp:cNvPr id="0" name=""/>
        <dsp:cNvSpPr/>
      </dsp:nvSpPr>
      <dsp:spPr>
        <a:xfrm>
          <a:off x="4127768" y="2726"/>
          <a:ext cx="994044" cy="45183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通常の場合</a:t>
          </a:r>
          <a:endParaRPr kumimoji="1" lang="ja-JP" altLang="en-US" sz="1400" b="1" kern="1200" dirty="0"/>
        </a:p>
      </dsp:txBody>
      <dsp:txXfrm>
        <a:off x="4141002" y="15960"/>
        <a:ext cx="967576" cy="425370"/>
      </dsp:txXfrm>
    </dsp:sp>
    <dsp:sp modelId="{59CBD170-F7D3-47AE-BDA9-CC64183D7FF9}">
      <dsp:nvSpPr>
        <dsp:cNvPr id="0" name=""/>
        <dsp:cNvSpPr/>
      </dsp:nvSpPr>
      <dsp:spPr>
        <a:xfrm>
          <a:off x="5121812" y="224326"/>
          <a:ext cx="257605" cy="8637"/>
        </a:xfrm>
        <a:custGeom>
          <a:avLst/>
          <a:gdLst/>
          <a:ahLst/>
          <a:cxnLst/>
          <a:rect l="0" t="0" r="0" b="0"/>
          <a:pathLst>
            <a:path>
              <a:moveTo>
                <a:pt x="0" y="4318"/>
              </a:moveTo>
              <a:lnTo>
                <a:pt x="25760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5244175" y="222205"/>
        <a:ext cx="12880" cy="12880"/>
      </dsp:txXfrm>
    </dsp:sp>
    <dsp:sp modelId="{6EF64CFA-955E-4F59-BB16-02E467AFAE52}">
      <dsp:nvSpPr>
        <dsp:cNvPr id="0" name=""/>
        <dsp:cNvSpPr/>
      </dsp:nvSpPr>
      <dsp:spPr>
        <a:xfrm>
          <a:off x="5379418" y="51703"/>
          <a:ext cx="1092362" cy="35388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催告解除</a:t>
          </a:r>
          <a:endParaRPr kumimoji="1" lang="ja-JP" altLang="en-US" sz="1400" b="1" kern="1200" dirty="0"/>
        </a:p>
      </dsp:txBody>
      <dsp:txXfrm>
        <a:off x="5389783" y="62068"/>
        <a:ext cx="1071632" cy="333153"/>
      </dsp:txXfrm>
    </dsp:sp>
    <dsp:sp modelId="{7EBDC8FF-CB69-46AA-8268-9D9D23C20E43}">
      <dsp:nvSpPr>
        <dsp:cNvPr id="0" name=""/>
        <dsp:cNvSpPr/>
      </dsp:nvSpPr>
      <dsp:spPr>
        <a:xfrm rot="2456619">
          <a:off x="3804018" y="607549"/>
          <a:ext cx="368872" cy="8637"/>
        </a:xfrm>
        <a:custGeom>
          <a:avLst/>
          <a:gdLst/>
          <a:ahLst/>
          <a:cxnLst/>
          <a:rect l="0" t="0" r="0" b="0"/>
          <a:pathLst>
            <a:path>
              <a:moveTo>
                <a:pt x="0" y="4318"/>
              </a:moveTo>
              <a:lnTo>
                <a:pt x="368872"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3979232" y="602647"/>
        <a:ext cx="18443" cy="18443"/>
      </dsp:txXfrm>
    </dsp:sp>
    <dsp:sp modelId="{19B05F7A-228B-43DA-A7D2-831542B9FBAF}">
      <dsp:nvSpPr>
        <dsp:cNvPr id="0" name=""/>
        <dsp:cNvSpPr/>
      </dsp:nvSpPr>
      <dsp:spPr>
        <a:xfrm>
          <a:off x="4127768" y="506813"/>
          <a:ext cx="994044" cy="45183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定期行為</a:t>
          </a:r>
          <a:endParaRPr kumimoji="1" lang="ja-JP" altLang="en-US" sz="1400" b="1" kern="1200" dirty="0"/>
        </a:p>
      </dsp:txBody>
      <dsp:txXfrm>
        <a:off x="4141002" y="520047"/>
        <a:ext cx="967576" cy="425370"/>
      </dsp:txXfrm>
    </dsp:sp>
    <dsp:sp modelId="{8AEB02AA-E2C6-4899-9B95-EADA647BFD26}">
      <dsp:nvSpPr>
        <dsp:cNvPr id="0" name=""/>
        <dsp:cNvSpPr/>
      </dsp:nvSpPr>
      <dsp:spPr>
        <a:xfrm>
          <a:off x="5121812" y="728413"/>
          <a:ext cx="257605" cy="8637"/>
        </a:xfrm>
        <a:custGeom>
          <a:avLst/>
          <a:gdLst/>
          <a:ahLst/>
          <a:cxnLst/>
          <a:rect l="0" t="0" r="0" b="0"/>
          <a:pathLst>
            <a:path>
              <a:moveTo>
                <a:pt x="0" y="4318"/>
              </a:moveTo>
              <a:lnTo>
                <a:pt x="25760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5244175" y="726292"/>
        <a:ext cx="12880" cy="12880"/>
      </dsp:txXfrm>
    </dsp:sp>
    <dsp:sp modelId="{74155F7D-762D-4D7F-AE46-2477B60F22E2}">
      <dsp:nvSpPr>
        <dsp:cNvPr id="0" name=""/>
        <dsp:cNvSpPr/>
      </dsp:nvSpPr>
      <dsp:spPr>
        <a:xfrm>
          <a:off x="5379418" y="555790"/>
          <a:ext cx="1092362" cy="35388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無催告解除</a:t>
          </a:r>
          <a:endParaRPr kumimoji="1" lang="ja-JP" altLang="en-US" sz="1400" b="1" kern="1200" dirty="0"/>
        </a:p>
      </dsp:txBody>
      <dsp:txXfrm>
        <a:off x="5389783" y="566155"/>
        <a:ext cx="1071632" cy="333153"/>
      </dsp:txXfrm>
    </dsp:sp>
    <dsp:sp modelId="{919BCCEA-769D-4E19-AB83-C1D29ED9F072}">
      <dsp:nvSpPr>
        <dsp:cNvPr id="0" name=""/>
        <dsp:cNvSpPr/>
      </dsp:nvSpPr>
      <dsp:spPr>
        <a:xfrm rot="2261761">
          <a:off x="2514638" y="1509594"/>
          <a:ext cx="269144" cy="8637"/>
        </a:xfrm>
        <a:custGeom>
          <a:avLst/>
          <a:gdLst/>
          <a:ahLst/>
          <a:cxnLst/>
          <a:rect l="0" t="0" r="0" b="0"/>
          <a:pathLst>
            <a:path>
              <a:moveTo>
                <a:pt x="0" y="4318"/>
              </a:moveTo>
              <a:lnTo>
                <a:pt x="269144"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2642481" y="1507185"/>
        <a:ext cx="13457" cy="13457"/>
      </dsp:txXfrm>
    </dsp:sp>
    <dsp:sp modelId="{6B22B3BA-1D36-40FC-A768-8EDA7EB27FA9}">
      <dsp:nvSpPr>
        <dsp:cNvPr id="0" name=""/>
        <dsp:cNvSpPr/>
      </dsp:nvSpPr>
      <dsp:spPr>
        <a:xfrm>
          <a:off x="2755693" y="1232357"/>
          <a:ext cx="1093446" cy="727686"/>
        </a:xfrm>
        <a:prstGeom prst="roundRect">
          <a:avLst>
            <a:gd name="adj" fmla="val 10000"/>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履行不能</a:t>
          </a:r>
          <a:endParaRPr kumimoji="1" lang="ja-JP" altLang="en-US" sz="1600" b="1" kern="1200" dirty="0"/>
        </a:p>
      </dsp:txBody>
      <dsp:txXfrm>
        <a:off x="2777006" y="1253670"/>
        <a:ext cx="1050820" cy="685060"/>
      </dsp:txXfrm>
    </dsp:sp>
    <dsp:sp modelId="{7B3640B3-5CA7-4B9A-9344-B88FD119DA3E}">
      <dsp:nvSpPr>
        <dsp:cNvPr id="0" name=""/>
        <dsp:cNvSpPr/>
      </dsp:nvSpPr>
      <dsp:spPr>
        <a:xfrm rot="18846713">
          <a:off x="3788307" y="1448180"/>
          <a:ext cx="400293" cy="8637"/>
        </a:xfrm>
        <a:custGeom>
          <a:avLst/>
          <a:gdLst/>
          <a:ahLst/>
          <a:cxnLst/>
          <a:rect l="0" t="0" r="0" b="0"/>
          <a:pathLst>
            <a:path>
              <a:moveTo>
                <a:pt x="0" y="4318"/>
              </a:moveTo>
              <a:lnTo>
                <a:pt x="400293"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3978446" y="1442491"/>
        <a:ext cx="20014" cy="20014"/>
      </dsp:txXfrm>
    </dsp:sp>
    <dsp:sp modelId="{9C40AC83-F8BC-4A51-91BC-07319702B82F}">
      <dsp:nvSpPr>
        <dsp:cNvPr id="0" name=""/>
        <dsp:cNvSpPr/>
      </dsp:nvSpPr>
      <dsp:spPr>
        <a:xfrm>
          <a:off x="4127768" y="1082878"/>
          <a:ext cx="994044" cy="45183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帰責事由</a:t>
          </a:r>
          <a:r>
            <a:rPr kumimoji="1" lang="en-US" altLang="ja-JP" sz="1400" b="1" kern="1200" dirty="0" smtClean="0"/>
            <a:t/>
          </a:r>
          <a:br>
            <a:rPr kumimoji="1" lang="en-US" altLang="ja-JP" sz="1400" b="1" kern="1200" dirty="0" smtClean="0"/>
          </a:br>
          <a:r>
            <a:rPr kumimoji="1" lang="ja-JP" altLang="en-US" sz="1400" b="1" kern="1200" dirty="0" smtClean="0"/>
            <a:t>あり</a:t>
          </a:r>
          <a:endParaRPr kumimoji="1" lang="ja-JP" altLang="en-US" sz="1400" b="1" kern="1200" dirty="0"/>
        </a:p>
      </dsp:txBody>
      <dsp:txXfrm>
        <a:off x="4141002" y="1096112"/>
        <a:ext cx="967576" cy="425370"/>
      </dsp:txXfrm>
    </dsp:sp>
    <dsp:sp modelId="{E260C39C-8B43-4DEC-8231-8AD062184D1B}">
      <dsp:nvSpPr>
        <dsp:cNvPr id="0" name=""/>
        <dsp:cNvSpPr/>
      </dsp:nvSpPr>
      <dsp:spPr>
        <a:xfrm>
          <a:off x="5121812" y="1304478"/>
          <a:ext cx="257605" cy="8637"/>
        </a:xfrm>
        <a:custGeom>
          <a:avLst/>
          <a:gdLst/>
          <a:ahLst/>
          <a:cxnLst/>
          <a:rect l="0" t="0" r="0" b="0"/>
          <a:pathLst>
            <a:path>
              <a:moveTo>
                <a:pt x="0" y="4318"/>
              </a:moveTo>
              <a:lnTo>
                <a:pt x="25760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5244175" y="1302357"/>
        <a:ext cx="12880" cy="12880"/>
      </dsp:txXfrm>
    </dsp:sp>
    <dsp:sp modelId="{4D939B63-D97F-480A-84B9-A7512A142C73}">
      <dsp:nvSpPr>
        <dsp:cNvPr id="0" name=""/>
        <dsp:cNvSpPr/>
      </dsp:nvSpPr>
      <dsp:spPr>
        <a:xfrm>
          <a:off x="5379418" y="1101659"/>
          <a:ext cx="1102303" cy="41427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無催告解除</a:t>
          </a:r>
          <a:endParaRPr kumimoji="1" lang="ja-JP" altLang="en-US" sz="1400" b="1" kern="1200" dirty="0"/>
        </a:p>
      </dsp:txBody>
      <dsp:txXfrm>
        <a:off x="5391552" y="1113793"/>
        <a:ext cx="1078035" cy="390008"/>
      </dsp:txXfrm>
    </dsp:sp>
    <dsp:sp modelId="{EE54BCC7-0FEA-447B-B8D8-830BA501F62D}">
      <dsp:nvSpPr>
        <dsp:cNvPr id="0" name=""/>
        <dsp:cNvSpPr/>
      </dsp:nvSpPr>
      <dsp:spPr>
        <a:xfrm rot="3310992">
          <a:off x="3744451" y="1792204"/>
          <a:ext cx="488005" cy="8637"/>
        </a:xfrm>
        <a:custGeom>
          <a:avLst/>
          <a:gdLst/>
          <a:ahLst/>
          <a:cxnLst/>
          <a:rect l="0" t="0" r="0" b="0"/>
          <a:pathLst>
            <a:path>
              <a:moveTo>
                <a:pt x="0" y="4318"/>
              </a:moveTo>
              <a:lnTo>
                <a:pt x="48800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3976253" y="1784322"/>
        <a:ext cx="24400" cy="24400"/>
      </dsp:txXfrm>
    </dsp:sp>
    <dsp:sp modelId="{663F87A2-51F9-40B8-AE59-A16EB6FA8DBB}">
      <dsp:nvSpPr>
        <dsp:cNvPr id="0" name=""/>
        <dsp:cNvSpPr/>
      </dsp:nvSpPr>
      <dsp:spPr>
        <a:xfrm>
          <a:off x="4127768" y="1770925"/>
          <a:ext cx="994044" cy="451838"/>
        </a:xfrm>
        <a:prstGeom prst="roundRect">
          <a:avLst>
            <a:gd name="adj" fmla="val 10000"/>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帰責事由</a:t>
          </a:r>
          <a:r>
            <a:rPr kumimoji="1" lang="en-US" altLang="ja-JP" sz="1400" b="1" kern="1200" dirty="0" smtClean="0"/>
            <a:t/>
          </a:r>
          <a:br>
            <a:rPr kumimoji="1" lang="en-US" altLang="ja-JP" sz="1400" b="1" kern="1200" dirty="0" smtClean="0"/>
          </a:br>
          <a:r>
            <a:rPr kumimoji="1" lang="ja-JP" altLang="en-US" sz="1400" b="1" kern="1200" dirty="0" smtClean="0"/>
            <a:t>なし</a:t>
          </a:r>
          <a:endParaRPr kumimoji="1" lang="ja-JP" altLang="en-US" sz="1400" b="1" kern="1200" dirty="0"/>
        </a:p>
      </dsp:txBody>
      <dsp:txXfrm>
        <a:off x="4141002" y="1784159"/>
        <a:ext cx="967576" cy="425370"/>
      </dsp:txXfrm>
    </dsp:sp>
    <dsp:sp modelId="{09DC6C0A-8376-40AC-8D7C-A1BC9FCEB28D}">
      <dsp:nvSpPr>
        <dsp:cNvPr id="0" name=""/>
        <dsp:cNvSpPr/>
      </dsp:nvSpPr>
      <dsp:spPr>
        <a:xfrm>
          <a:off x="5121812" y="1992526"/>
          <a:ext cx="257605" cy="8637"/>
        </a:xfrm>
        <a:custGeom>
          <a:avLst/>
          <a:gdLst/>
          <a:ahLst/>
          <a:cxnLst/>
          <a:rect l="0" t="0" r="0" b="0"/>
          <a:pathLst>
            <a:path>
              <a:moveTo>
                <a:pt x="0" y="4318"/>
              </a:moveTo>
              <a:lnTo>
                <a:pt x="25760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5244175" y="1990404"/>
        <a:ext cx="12880" cy="12880"/>
      </dsp:txXfrm>
    </dsp:sp>
    <dsp:sp modelId="{F710EE91-0C42-4A28-B6C2-52B6D64CA184}">
      <dsp:nvSpPr>
        <dsp:cNvPr id="0" name=""/>
        <dsp:cNvSpPr/>
      </dsp:nvSpPr>
      <dsp:spPr>
        <a:xfrm>
          <a:off x="5379418" y="1737785"/>
          <a:ext cx="1036015" cy="518119"/>
        </a:xfrm>
        <a:prstGeom prst="roundRect">
          <a:avLst>
            <a:gd name="adj" fmla="val 10000"/>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危険負担</a:t>
          </a:r>
          <a:endParaRPr kumimoji="1" lang="ja-JP" altLang="en-US" sz="1400" b="1" kern="1200" dirty="0"/>
        </a:p>
      </dsp:txBody>
      <dsp:txXfrm>
        <a:off x="5394593" y="1752960"/>
        <a:ext cx="1005665" cy="487769"/>
      </dsp:txXfrm>
    </dsp:sp>
    <dsp:sp modelId="{3D7BDC43-5735-4432-B612-043E8D88268C}">
      <dsp:nvSpPr>
        <dsp:cNvPr id="0" name=""/>
        <dsp:cNvSpPr/>
      </dsp:nvSpPr>
      <dsp:spPr>
        <a:xfrm rot="18639740">
          <a:off x="6339011" y="1826133"/>
          <a:ext cx="438703" cy="8637"/>
        </a:xfrm>
        <a:custGeom>
          <a:avLst/>
          <a:gdLst/>
          <a:ahLst/>
          <a:cxnLst/>
          <a:rect l="0" t="0" r="0" b="0"/>
          <a:pathLst>
            <a:path>
              <a:moveTo>
                <a:pt x="0" y="4318"/>
              </a:moveTo>
              <a:lnTo>
                <a:pt x="438703"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6547395" y="1819485"/>
        <a:ext cx="21935" cy="21935"/>
      </dsp:txXfrm>
    </dsp:sp>
    <dsp:sp modelId="{8B287A89-5E1D-4B20-9A20-01D06AE49393}">
      <dsp:nvSpPr>
        <dsp:cNvPr id="0" name=""/>
        <dsp:cNvSpPr/>
      </dsp:nvSpPr>
      <dsp:spPr>
        <a:xfrm>
          <a:off x="6701292" y="1390699"/>
          <a:ext cx="1335896" cy="5467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原則：債務者主義（解除と同じ）</a:t>
          </a:r>
          <a:endParaRPr kumimoji="1" lang="ja-JP" altLang="en-US" sz="1400" b="1" kern="1200" dirty="0"/>
        </a:p>
      </dsp:txBody>
      <dsp:txXfrm>
        <a:off x="6717305" y="1406712"/>
        <a:ext cx="1303870" cy="514697"/>
      </dsp:txXfrm>
    </dsp:sp>
    <dsp:sp modelId="{7077E788-64C5-4FB9-958A-20426883D9A2}">
      <dsp:nvSpPr>
        <dsp:cNvPr id="0" name=""/>
        <dsp:cNvSpPr/>
      </dsp:nvSpPr>
      <dsp:spPr>
        <a:xfrm rot="3019527">
          <a:off x="6334485" y="2164841"/>
          <a:ext cx="447756" cy="8637"/>
        </a:xfrm>
        <a:custGeom>
          <a:avLst/>
          <a:gdLst/>
          <a:ahLst/>
          <a:cxnLst/>
          <a:rect l="0" t="0" r="0" b="0"/>
          <a:pathLst>
            <a:path>
              <a:moveTo>
                <a:pt x="0" y="4318"/>
              </a:moveTo>
              <a:lnTo>
                <a:pt x="447756"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6547169" y="2157966"/>
        <a:ext cx="22387" cy="22387"/>
      </dsp:txXfrm>
    </dsp:sp>
    <dsp:sp modelId="{48936951-936B-4F9B-B48A-1D95C907ECD6}">
      <dsp:nvSpPr>
        <dsp:cNvPr id="0" name=""/>
        <dsp:cNvSpPr/>
      </dsp:nvSpPr>
      <dsp:spPr>
        <a:xfrm>
          <a:off x="6701292" y="2068113"/>
          <a:ext cx="1335896" cy="546723"/>
        </a:xfrm>
        <a:prstGeom prst="roundRect">
          <a:avLst>
            <a:gd name="adj" fmla="val 10000"/>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例外：債権者主義（解除不可）</a:t>
          </a:r>
          <a:endParaRPr kumimoji="1" lang="ja-JP" altLang="en-US" sz="1400" b="1" kern="1200" dirty="0"/>
        </a:p>
      </dsp:txBody>
      <dsp:txXfrm>
        <a:off x="6717305" y="2084126"/>
        <a:ext cx="1303870" cy="514697"/>
      </dsp:txXfrm>
    </dsp:sp>
    <dsp:sp modelId="{09059EC4-6B47-40FD-8ECC-272204DC1224}">
      <dsp:nvSpPr>
        <dsp:cNvPr id="0" name=""/>
        <dsp:cNvSpPr/>
      </dsp:nvSpPr>
      <dsp:spPr>
        <a:xfrm rot="4702630">
          <a:off x="2120677" y="1945002"/>
          <a:ext cx="1057065" cy="8637"/>
        </a:xfrm>
        <a:custGeom>
          <a:avLst/>
          <a:gdLst/>
          <a:ahLst/>
          <a:cxnLst/>
          <a:rect l="0" t="0" r="0" b="0"/>
          <a:pathLst>
            <a:path>
              <a:moveTo>
                <a:pt x="0" y="4318"/>
              </a:moveTo>
              <a:lnTo>
                <a:pt x="105706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2622783" y="1922895"/>
        <a:ext cx="52853" cy="52853"/>
      </dsp:txXfrm>
    </dsp:sp>
    <dsp:sp modelId="{ED0C3238-C941-4DCA-B487-2916B0AD2AFB}">
      <dsp:nvSpPr>
        <dsp:cNvPr id="0" name=""/>
        <dsp:cNvSpPr/>
      </dsp:nvSpPr>
      <dsp:spPr>
        <a:xfrm>
          <a:off x="2755693" y="2103173"/>
          <a:ext cx="1093446" cy="727686"/>
        </a:xfrm>
        <a:prstGeom prst="roundRect">
          <a:avLst>
            <a:gd name="adj" fmla="val 10000"/>
          </a:avLst>
        </a:prstGeom>
        <a:solidFill>
          <a:schemeClr val="accent3">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履行拒絶</a:t>
          </a:r>
          <a:endParaRPr kumimoji="1" lang="ja-JP" altLang="en-US" sz="1600" b="1" kern="1200" dirty="0"/>
        </a:p>
      </dsp:txBody>
      <dsp:txXfrm>
        <a:off x="2777006" y="2124486"/>
        <a:ext cx="1050820" cy="685060"/>
      </dsp:txXfrm>
    </dsp:sp>
    <dsp:sp modelId="{DCA0F86D-D05E-4B28-BFCD-37634AEF399D}">
      <dsp:nvSpPr>
        <dsp:cNvPr id="0" name=""/>
        <dsp:cNvSpPr/>
      </dsp:nvSpPr>
      <dsp:spPr>
        <a:xfrm rot="21595688">
          <a:off x="3849138" y="2461771"/>
          <a:ext cx="1477077" cy="8637"/>
        </a:xfrm>
        <a:custGeom>
          <a:avLst/>
          <a:gdLst/>
          <a:ahLst/>
          <a:cxnLst/>
          <a:rect l="0" t="0" r="0" b="0"/>
          <a:pathLst>
            <a:path>
              <a:moveTo>
                <a:pt x="0" y="4318"/>
              </a:moveTo>
              <a:lnTo>
                <a:pt x="1477077"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550750" y="2429163"/>
        <a:ext cx="73853" cy="73853"/>
      </dsp:txXfrm>
    </dsp:sp>
    <dsp:sp modelId="{1520D641-7991-4117-87C6-B014A2FDD465}">
      <dsp:nvSpPr>
        <dsp:cNvPr id="0" name=""/>
        <dsp:cNvSpPr/>
      </dsp:nvSpPr>
      <dsp:spPr>
        <a:xfrm>
          <a:off x="5326215" y="2326666"/>
          <a:ext cx="1073080" cy="276995"/>
        </a:xfrm>
        <a:prstGeom prst="roundRect">
          <a:avLst>
            <a:gd name="adj" fmla="val 10000"/>
          </a:avLst>
        </a:prstGeom>
        <a:solidFill>
          <a:schemeClr val="accent3">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無催告解除</a:t>
          </a:r>
          <a:endParaRPr kumimoji="1" lang="ja-JP" altLang="en-US" sz="1600" b="1" kern="1200" dirty="0"/>
        </a:p>
      </dsp:txBody>
      <dsp:txXfrm>
        <a:off x="5334328" y="2334779"/>
        <a:ext cx="1056854" cy="260769"/>
      </dsp:txXfrm>
    </dsp:sp>
    <dsp:sp modelId="{18FDC62E-D414-4306-B078-D3A9608544F4}">
      <dsp:nvSpPr>
        <dsp:cNvPr id="0" name=""/>
        <dsp:cNvSpPr/>
      </dsp:nvSpPr>
      <dsp:spPr>
        <a:xfrm rot="4671387">
          <a:off x="1145839" y="3002465"/>
          <a:ext cx="1074140" cy="8637"/>
        </a:xfrm>
        <a:custGeom>
          <a:avLst/>
          <a:gdLst/>
          <a:ahLst/>
          <a:cxnLst/>
          <a:rect l="0" t="0" r="0" b="0"/>
          <a:pathLst>
            <a:path>
              <a:moveTo>
                <a:pt x="0" y="4318"/>
              </a:moveTo>
              <a:lnTo>
                <a:pt x="1074140"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1656056" y="2979930"/>
        <a:ext cx="53707" cy="53707"/>
      </dsp:txXfrm>
    </dsp:sp>
    <dsp:sp modelId="{F5D1FA86-9399-4416-8C14-E909433BD9D7}">
      <dsp:nvSpPr>
        <dsp:cNvPr id="0" name=""/>
        <dsp:cNvSpPr/>
      </dsp:nvSpPr>
      <dsp:spPr>
        <a:xfrm>
          <a:off x="1795889" y="2673911"/>
          <a:ext cx="746838" cy="17158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履行期に履行があるが瑕疵があること</a:t>
          </a:r>
          <a:endParaRPr kumimoji="1" lang="ja-JP" altLang="en-US" sz="1800" b="1" kern="1200" dirty="0"/>
        </a:p>
      </dsp:txBody>
      <dsp:txXfrm>
        <a:off x="1817763" y="2695785"/>
        <a:ext cx="703090" cy="1672102"/>
      </dsp:txXfrm>
    </dsp:sp>
    <dsp:sp modelId="{CA0EB4B9-F260-474D-9ECA-3CC65D7EC694}">
      <dsp:nvSpPr>
        <dsp:cNvPr id="0" name=""/>
        <dsp:cNvSpPr/>
      </dsp:nvSpPr>
      <dsp:spPr>
        <a:xfrm>
          <a:off x="2542727" y="3527517"/>
          <a:ext cx="212965" cy="8637"/>
        </a:xfrm>
        <a:custGeom>
          <a:avLst/>
          <a:gdLst/>
          <a:ahLst/>
          <a:cxnLst/>
          <a:rect l="0" t="0" r="0" b="0"/>
          <a:pathLst>
            <a:path>
              <a:moveTo>
                <a:pt x="0" y="4318"/>
              </a:moveTo>
              <a:lnTo>
                <a:pt x="21296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2643886" y="3526512"/>
        <a:ext cx="10648" cy="10648"/>
      </dsp:txXfrm>
    </dsp:sp>
    <dsp:sp modelId="{958C67AF-7864-4EC7-8D67-B11262951D87}">
      <dsp:nvSpPr>
        <dsp:cNvPr id="0" name=""/>
        <dsp:cNvSpPr/>
      </dsp:nvSpPr>
      <dsp:spPr>
        <a:xfrm>
          <a:off x="2755693" y="3091585"/>
          <a:ext cx="1093446" cy="88050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不完全履行</a:t>
          </a:r>
          <a:r>
            <a:rPr kumimoji="1" lang="en-US" altLang="ja-JP" sz="1600" b="1" kern="1200" dirty="0" smtClean="0"/>
            <a:t/>
          </a:r>
          <a:br>
            <a:rPr kumimoji="1" lang="en-US" altLang="ja-JP" sz="1600" b="1" kern="1200" dirty="0" smtClean="0"/>
          </a:br>
          <a:r>
            <a:rPr kumimoji="1" lang="ja-JP" altLang="en-US" sz="1600" b="1" kern="1200" dirty="0" smtClean="0"/>
            <a:t>（瑕疵担保責任）</a:t>
          </a:r>
          <a:endParaRPr kumimoji="1" lang="ja-JP" altLang="en-US" sz="1600" b="1" kern="1200" dirty="0"/>
        </a:p>
      </dsp:txBody>
      <dsp:txXfrm>
        <a:off x="2781482" y="3117374"/>
        <a:ext cx="1041868" cy="828924"/>
      </dsp:txXfrm>
    </dsp:sp>
    <dsp:sp modelId="{645C6236-CE45-41FA-B6A8-5819A903CCBA}">
      <dsp:nvSpPr>
        <dsp:cNvPr id="0" name=""/>
        <dsp:cNvSpPr/>
      </dsp:nvSpPr>
      <dsp:spPr>
        <a:xfrm rot="18376510">
          <a:off x="3752991" y="3337691"/>
          <a:ext cx="470924" cy="8637"/>
        </a:xfrm>
        <a:custGeom>
          <a:avLst/>
          <a:gdLst/>
          <a:ahLst/>
          <a:cxnLst/>
          <a:rect l="0" t="0" r="0" b="0"/>
          <a:pathLst>
            <a:path>
              <a:moveTo>
                <a:pt x="0" y="4318"/>
              </a:moveTo>
              <a:lnTo>
                <a:pt x="470924"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3976680" y="3330237"/>
        <a:ext cx="23546" cy="23546"/>
      </dsp:txXfrm>
    </dsp:sp>
    <dsp:sp modelId="{C62DA5D6-0881-4C1C-A30E-0A497B8DC4C9}">
      <dsp:nvSpPr>
        <dsp:cNvPr id="0" name=""/>
        <dsp:cNvSpPr/>
      </dsp:nvSpPr>
      <dsp:spPr>
        <a:xfrm>
          <a:off x="4127768" y="2788340"/>
          <a:ext cx="994044" cy="7276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契約目的を達成できない</a:t>
          </a:r>
          <a:endParaRPr kumimoji="1" lang="ja-JP" altLang="en-US" sz="1400" b="1" kern="1200" dirty="0"/>
        </a:p>
      </dsp:txBody>
      <dsp:txXfrm>
        <a:off x="4149081" y="2809653"/>
        <a:ext cx="951418" cy="685060"/>
      </dsp:txXfrm>
    </dsp:sp>
    <dsp:sp modelId="{66AD6EAF-C035-4823-A45A-49239DD29A0D}">
      <dsp:nvSpPr>
        <dsp:cNvPr id="0" name=""/>
        <dsp:cNvSpPr/>
      </dsp:nvSpPr>
      <dsp:spPr>
        <a:xfrm>
          <a:off x="5121812" y="3147865"/>
          <a:ext cx="257605" cy="8637"/>
        </a:xfrm>
        <a:custGeom>
          <a:avLst/>
          <a:gdLst/>
          <a:ahLst/>
          <a:cxnLst/>
          <a:rect l="0" t="0" r="0" b="0"/>
          <a:pathLst>
            <a:path>
              <a:moveTo>
                <a:pt x="0" y="4318"/>
              </a:moveTo>
              <a:lnTo>
                <a:pt x="25760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5244175" y="3145744"/>
        <a:ext cx="12880" cy="12880"/>
      </dsp:txXfrm>
    </dsp:sp>
    <dsp:sp modelId="{EBB301C3-7B16-4F27-B542-EB6C26F07ACD}">
      <dsp:nvSpPr>
        <dsp:cNvPr id="0" name=""/>
        <dsp:cNvSpPr/>
      </dsp:nvSpPr>
      <dsp:spPr>
        <a:xfrm>
          <a:off x="5379418" y="2807376"/>
          <a:ext cx="1217611" cy="6896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代替物請求，解除可能</a:t>
          </a:r>
          <a:endParaRPr kumimoji="1" lang="ja-JP" altLang="en-US" sz="1400" b="1" kern="1200" dirty="0"/>
        </a:p>
      </dsp:txBody>
      <dsp:txXfrm>
        <a:off x="5399616" y="2827574"/>
        <a:ext cx="1177215" cy="649218"/>
      </dsp:txXfrm>
    </dsp:sp>
    <dsp:sp modelId="{BC66EC46-8719-41D3-A63C-131B366B2649}">
      <dsp:nvSpPr>
        <dsp:cNvPr id="0" name=""/>
        <dsp:cNvSpPr/>
      </dsp:nvSpPr>
      <dsp:spPr>
        <a:xfrm rot="3223490">
          <a:off x="3752991" y="3717344"/>
          <a:ext cx="470924" cy="8637"/>
        </a:xfrm>
        <a:custGeom>
          <a:avLst/>
          <a:gdLst/>
          <a:ahLst/>
          <a:cxnLst/>
          <a:rect l="0" t="0" r="0" b="0"/>
          <a:pathLst>
            <a:path>
              <a:moveTo>
                <a:pt x="0" y="4318"/>
              </a:moveTo>
              <a:lnTo>
                <a:pt x="470924"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3976680" y="3709889"/>
        <a:ext cx="23546" cy="23546"/>
      </dsp:txXfrm>
    </dsp:sp>
    <dsp:sp modelId="{779B4490-713E-4199-AC8F-5B765F28D811}">
      <dsp:nvSpPr>
        <dsp:cNvPr id="0" name=""/>
        <dsp:cNvSpPr/>
      </dsp:nvSpPr>
      <dsp:spPr>
        <a:xfrm>
          <a:off x="4127768" y="3547645"/>
          <a:ext cx="994044" cy="7276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契約目的を達成できる</a:t>
          </a:r>
          <a:endParaRPr kumimoji="1" lang="ja-JP" altLang="en-US" sz="1400" b="1" kern="1200" dirty="0"/>
        </a:p>
      </dsp:txBody>
      <dsp:txXfrm>
        <a:off x="4149081" y="3568958"/>
        <a:ext cx="951418" cy="685060"/>
      </dsp:txXfrm>
    </dsp:sp>
    <dsp:sp modelId="{C54D7F30-33FA-4ACC-AA64-EEB6D85B3047}">
      <dsp:nvSpPr>
        <dsp:cNvPr id="0" name=""/>
        <dsp:cNvSpPr/>
      </dsp:nvSpPr>
      <dsp:spPr>
        <a:xfrm>
          <a:off x="5121812" y="3907170"/>
          <a:ext cx="257605" cy="8637"/>
        </a:xfrm>
        <a:custGeom>
          <a:avLst/>
          <a:gdLst/>
          <a:ahLst/>
          <a:cxnLst/>
          <a:rect l="0" t="0" r="0" b="0"/>
          <a:pathLst>
            <a:path>
              <a:moveTo>
                <a:pt x="0" y="4318"/>
              </a:moveTo>
              <a:lnTo>
                <a:pt x="257605" y="4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5244175" y="3905048"/>
        <a:ext cx="12880" cy="12880"/>
      </dsp:txXfrm>
    </dsp:sp>
    <dsp:sp modelId="{7CD4E3E2-0A76-4158-9C2D-A8F7CB930E78}">
      <dsp:nvSpPr>
        <dsp:cNvPr id="0" name=""/>
        <dsp:cNvSpPr/>
      </dsp:nvSpPr>
      <dsp:spPr>
        <a:xfrm>
          <a:off x="5379418" y="3566681"/>
          <a:ext cx="1217611" cy="6896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損害賠償のみ解除不可</a:t>
          </a:r>
          <a:endParaRPr kumimoji="1" lang="ja-JP" altLang="en-US" sz="1400" b="1" kern="1200" dirty="0"/>
        </a:p>
      </dsp:txBody>
      <dsp:txXfrm>
        <a:off x="5399616" y="3586879"/>
        <a:ext cx="1177215" cy="6492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sz="quarter" idx="1"/>
          </p:nvPr>
        </p:nvSpPr>
        <p:spPr>
          <a:xfrm>
            <a:off x="4021294" y="1"/>
            <a:ext cx="3076364" cy="511731"/>
          </a:xfrm>
          <a:prstGeom prst="rect">
            <a:avLst/>
          </a:prstGeom>
        </p:spPr>
        <p:txBody>
          <a:bodyPr vert="horz" lIns="94823" tIns="47412" rIns="94823" bIns="47412" rtlCol="0"/>
          <a:lstStyle>
            <a:lvl1pPr algn="r">
              <a:defRPr sz="1200"/>
            </a:lvl1pPr>
          </a:lstStyle>
          <a:p>
            <a:fld id="{A6BC601B-182F-4304-9AA3-9C6F2EDEC2CA}" type="datetime1">
              <a:rPr kumimoji="1" lang="ja-JP" altLang="en-US" smtClean="0"/>
              <a:t>2016/5/17</a:t>
            </a:fld>
            <a:endParaRPr kumimoji="1" lang="ja-JP" altLang="en-US"/>
          </a:p>
        </p:txBody>
      </p:sp>
      <p:sp>
        <p:nvSpPr>
          <p:cNvPr id="4" name="フッター プレースホルダー 3"/>
          <p:cNvSpPr>
            <a:spLocks noGrp="1"/>
          </p:cNvSpPr>
          <p:nvPr>
            <p:ph type="ftr" sz="quarter" idx="2"/>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4021294" y="9721107"/>
            <a:ext cx="3076364" cy="511731"/>
          </a:xfrm>
          <a:prstGeom prst="rect">
            <a:avLst/>
          </a:prstGeom>
        </p:spPr>
        <p:txBody>
          <a:bodyPr vert="horz" lIns="94823" tIns="47412" rIns="94823" bIns="47412" rtlCol="0" anchor="b"/>
          <a:lstStyle>
            <a:lvl1pPr algn="r">
              <a:defRPr sz="1200"/>
            </a:lvl1pPr>
          </a:lstStyle>
          <a:p>
            <a:fld id="{96F7026F-CE35-4F88-BE90-B1E26B835BB0}" type="slidenum">
              <a:rPr kumimoji="1" lang="ja-JP" altLang="en-US" smtClean="0"/>
              <a:t>‹#›</a:t>
            </a:fld>
            <a:endParaRPr kumimoji="1" lang="ja-JP" altLang="en-US"/>
          </a:p>
        </p:txBody>
      </p:sp>
    </p:spTree>
    <p:extLst>
      <p:ext uri="{BB962C8B-B14F-4D97-AF65-F5344CB8AC3E}">
        <p14:creationId xmlns:p14="http://schemas.microsoft.com/office/powerpoint/2010/main" val="31973888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idx="1"/>
          </p:nvPr>
        </p:nvSpPr>
        <p:spPr>
          <a:xfrm>
            <a:off x="4021294" y="1"/>
            <a:ext cx="3076364" cy="511731"/>
          </a:xfrm>
          <a:prstGeom prst="rect">
            <a:avLst/>
          </a:prstGeom>
        </p:spPr>
        <p:txBody>
          <a:bodyPr vert="horz" lIns="94823" tIns="47412" rIns="94823" bIns="47412" rtlCol="0"/>
          <a:lstStyle>
            <a:lvl1pPr algn="r">
              <a:defRPr sz="1200"/>
            </a:lvl1pPr>
          </a:lstStyle>
          <a:p>
            <a:fld id="{F9BC9BB0-60D3-47A4-AF1F-18992473E97B}" type="datetime1">
              <a:rPr kumimoji="1" lang="ja-JP" altLang="en-US" smtClean="0"/>
              <a:t>2016/5/17</a:t>
            </a:fld>
            <a:endParaRPr kumimoji="1" lang="ja-JP" altLang="en-US"/>
          </a:p>
        </p:txBody>
      </p:sp>
      <p:sp>
        <p:nvSpPr>
          <p:cNvPr id="4"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823" tIns="47412" rIns="94823" bIns="47412" rtlCol="0" anchor="ctr"/>
          <a:lstStyle/>
          <a:p>
            <a:endParaRPr lang="ja-JP" altLang="en-US"/>
          </a:p>
        </p:txBody>
      </p:sp>
      <p:sp>
        <p:nvSpPr>
          <p:cNvPr id="5" name="ノート プレースホルダー 4"/>
          <p:cNvSpPr>
            <a:spLocks noGrp="1"/>
          </p:cNvSpPr>
          <p:nvPr>
            <p:ph type="body" sz="quarter" idx="3"/>
          </p:nvPr>
        </p:nvSpPr>
        <p:spPr>
          <a:xfrm>
            <a:off x="709931" y="4861441"/>
            <a:ext cx="5679440" cy="4605576"/>
          </a:xfrm>
          <a:prstGeom prst="rect">
            <a:avLst/>
          </a:prstGeom>
        </p:spPr>
        <p:txBody>
          <a:bodyPr vert="horz" lIns="94823" tIns="47412" rIns="94823" bIns="474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4021294" y="9721107"/>
            <a:ext cx="3076364" cy="511731"/>
          </a:xfrm>
          <a:prstGeom prst="rect">
            <a:avLst/>
          </a:prstGeom>
        </p:spPr>
        <p:txBody>
          <a:bodyPr vert="horz" lIns="94823" tIns="47412" rIns="94823" bIns="47412" rtlCol="0" anchor="b"/>
          <a:lstStyle>
            <a:lvl1pPr algn="r">
              <a:defRPr sz="1200"/>
            </a:lvl1pPr>
          </a:lstStyle>
          <a:p>
            <a:fld id="{817EC7A2-DCFF-4874-A38D-C5AEF563B38D}" type="slidenum">
              <a:rPr kumimoji="1" lang="ja-JP" altLang="en-US" smtClean="0"/>
              <a:t>‹#›</a:t>
            </a:fld>
            <a:endParaRPr kumimoji="1" lang="ja-JP" altLang="en-US"/>
          </a:p>
        </p:txBody>
      </p:sp>
    </p:spTree>
    <p:extLst>
      <p:ext uri="{BB962C8B-B14F-4D97-AF65-F5344CB8AC3E}">
        <p14:creationId xmlns:p14="http://schemas.microsoft.com/office/powerpoint/2010/main" val="228754524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　</a:t>
            </a:r>
            <a:r>
              <a:rPr kumimoji="1" lang="ja-JP" altLang="en-US" sz="1200" b="0" dirty="0" smtClean="0"/>
              <a:t>この講義のタイトルは，</a:t>
            </a:r>
            <a:r>
              <a:rPr kumimoji="1" lang="ja-JP" altLang="en-US" sz="1200" b="1" dirty="0" smtClean="0"/>
              <a:t>債権総論</a:t>
            </a:r>
            <a:r>
              <a:rPr kumimoji="1" lang="en-US" altLang="ja-JP" sz="1200" b="1" dirty="0" smtClean="0"/>
              <a:t>1</a:t>
            </a:r>
            <a:r>
              <a:rPr kumimoji="1" lang="ja-JP" altLang="en-US" sz="1200" b="1" dirty="0" smtClean="0"/>
              <a:t>（第４回・債務・債務の種類その</a:t>
            </a:r>
            <a:r>
              <a:rPr kumimoji="1" lang="en-US" altLang="ja-JP" sz="1200" b="1" dirty="0" smtClean="0"/>
              <a:t>1</a:t>
            </a:r>
            <a:r>
              <a:rPr kumimoji="1" lang="ja-JP" altLang="en-US" sz="1200" b="1" dirty="0" smtClean="0"/>
              <a:t> 特定物債権と種類債権）</a:t>
            </a:r>
            <a:r>
              <a:rPr kumimoji="1" lang="ja-JP" altLang="en-US" sz="1200" b="0" dirty="0" smtClean="0"/>
              <a:t>です。</a:t>
            </a:r>
            <a:endParaRPr kumimoji="1" lang="en-US" altLang="ja-JP" sz="1200" b="0" dirty="0" smtClean="0"/>
          </a:p>
          <a:p>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■学習を進めるうちに疑問が氷解したときは，忘れずに，ノートに，なぜわからなかったことが，わかるようになったのかをメモしましょう。</a:t>
            </a:r>
            <a:endParaRPr kumimoji="1" lang="en-US" altLang="ja-JP" sz="1200" b="0" dirty="0" smtClean="0"/>
          </a:p>
          <a:p>
            <a:r>
              <a:rPr kumimoji="1" lang="ja-JP" altLang="en-US" sz="1200" b="0" dirty="0" smtClean="0"/>
              <a:t>★そのノートがあれば，定期試験の準備が，とてもらくになるだけではありません。</a:t>
            </a:r>
            <a:endParaRPr kumimoji="1" lang="en-US" altLang="ja-JP" sz="1200" b="0" dirty="0" smtClean="0"/>
          </a:p>
          <a:p>
            <a:r>
              <a:rPr kumimoji="1" lang="ja-JP" altLang="en-US" sz="1200" b="0" dirty="0" smtClean="0"/>
              <a:t>★そのノートは，あなたの一生の宝となるはずです。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817EC7A2-DCFF-4874-A38D-C5AEF563B38D}"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2015</a:t>
            </a:r>
            <a:endParaRPr kumimoji="1" lang="ja-JP" altLang="en-US"/>
          </a:p>
        </p:txBody>
      </p:sp>
    </p:spTree>
    <p:extLst>
      <p:ext uri="{BB962C8B-B14F-4D97-AF65-F5344CB8AC3E}">
        <p14:creationId xmlns:p14="http://schemas.microsoft.com/office/powerpoint/2010/main" val="315286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リアクションペーパーで問題となった，民法の一部を改正する法律案で提案されている，善管注意義務の軽減の規定を紹介します。</a:t>
            </a:r>
            <a:endParaRPr kumimoji="1" lang="en-US" altLang="ja-JP" dirty="0" smtClean="0"/>
          </a:p>
          <a:p>
            <a:r>
              <a:rPr kumimoji="1" lang="ja-JP" altLang="en-US" dirty="0" smtClean="0"/>
              <a:t>★</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日に国会に提出された▲民法改正案では，受領遅滞後の債務者の注意義務は，善管注意義務から「自己の財産に対するのと同一の注意」義務へと変化することが提案されています。</a:t>
            </a:r>
            <a:endParaRPr kumimoji="1" lang="en-US" altLang="ja-JP" dirty="0" smtClean="0"/>
          </a:p>
          <a:p>
            <a:r>
              <a:rPr kumimoji="1" lang="ja-JP" altLang="en-US" dirty="0" smtClean="0"/>
              <a:t>★（新）民法</a:t>
            </a:r>
            <a:r>
              <a:rPr kumimoji="1" lang="en-US" altLang="ja-JP" dirty="0" smtClean="0"/>
              <a:t>413</a:t>
            </a:r>
            <a:r>
              <a:rPr kumimoji="1" lang="ja-JP" altLang="en-US" dirty="0" smtClean="0"/>
              <a:t>条▲第</a:t>
            </a:r>
            <a:r>
              <a:rPr kumimoji="1" lang="en-US" altLang="ja-JP" dirty="0" smtClean="0"/>
              <a:t>1</a:t>
            </a:r>
            <a:r>
              <a:rPr kumimoji="1" lang="ja-JP" altLang="en-US" dirty="0" smtClean="0"/>
              <a:t>項■</a:t>
            </a:r>
            <a:r>
              <a:rPr lang="ja-JP" altLang="en-US" dirty="0" smtClean="0"/>
              <a:t>債権者が債務の履行を受けることを拒み，又は受けることができない場合において，その</a:t>
            </a:r>
            <a:r>
              <a:rPr lang="ja-JP" altLang="en-US" b="1" dirty="0" smtClean="0">
                <a:solidFill>
                  <a:srgbClr val="002060"/>
                </a:solidFill>
              </a:rPr>
              <a:t>債務の目的が特定物の引渡しであるとき</a:t>
            </a:r>
            <a:r>
              <a:rPr lang="ja-JP" altLang="en-US" dirty="0" smtClean="0"/>
              <a:t>は，</a:t>
            </a:r>
            <a:endParaRPr lang="en-US" altLang="ja-JP" dirty="0" smtClean="0"/>
          </a:p>
          <a:p>
            <a:r>
              <a:rPr lang="ja-JP" altLang="en-US" dirty="0" smtClean="0"/>
              <a:t>★債務者は，履行の提供をした時からその引渡しをするまで，</a:t>
            </a:r>
            <a:r>
              <a:rPr lang="ja-JP" altLang="en-US" b="1" dirty="0" smtClean="0">
                <a:solidFill>
                  <a:srgbClr val="002060"/>
                </a:solidFill>
              </a:rPr>
              <a:t>自己の財産に対するのと同一の注意をもって，その物を保存すれば足りる</a:t>
            </a:r>
            <a:r>
              <a:rPr lang="ja-JP" altLang="en-US" dirty="0" smtClean="0"/>
              <a:t>。</a:t>
            </a:r>
            <a:endParaRPr lang="en-US" altLang="ja-JP" dirty="0" smtClean="0"/>
          </a:p>
          <a:p>
            <a:r>
              <a:rPr lang="ja-JP" altLang="en-US" dirty="0" smtClean="0"/>
              <a:t>★（新）民法</a:t>
            </a:r>
            <a:r>
              <a:rPr lang="en-US" altLang="ja-JP" dirty="0" smtClean="0"/>
              <a:t>413</a:t>
            </a:r>
            <a:r>
              <a:rPr lang="ja-JP" altLang="en-US" dirty="0" smtClean="0"/>
              <a:t>条▲第</a:t>
            </a:r>
            <a:r>
              <a:rPr lang="en-US" altLang="ja-JP" dirty="0" smtClean="0"/>
              <a:t>2</a:t>
            </a:r>
            <a:r>
              <a:rPr lang="ja-JP" altLang="en-US" dirty="0" smtClean="0"/>
              <a:t>項■</a:t>
            </a:r>
            <a:r>
              <a:rPr lang="ja-JP" altLang="en-US" sz="2400" dirty="0" smtClean="0"/>
              <a:t>権者が債務の履行を受けることを拒み，又は受けることができないことによって，その履行の費用が増加したときは，その増加額は，債権者の負担とする。</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10</a:t>
            </a:fld>
            <a:endParaRPr kumimoji="1" lang="ja-JP" altLang="en-US"/>
          </a:p>
        </p:txBody>
      </p:sp>
    </p:spTree>
    <p:extLst>
      <p:ext uri="{BB962C8B-B14F-4D97-AF65-F5344CB8AC3E}">
        <p14:creationId xmlns:p14="http://schemas.microsoft.com/office/powerpoint/2010/main" val="2665749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引き続き，リアクションペーパーで問題となった，民法の一部を改正する法律案で提案されている，受領遅滞中に履行不能となった場合の「みなし」規定を紹介します。</a:t>
            </a:r>
            <a:endParaRPr kumimoji="1" lang="en-US" altLang="ja-JP" dirty="0" smtClean="0"/>
          </a:p>
          <a:p>
            <a:r>
              <a:rPr kumimoji="1" lang="ja-JP" altLang="en-US" dirty="0" smtClean="0"/>
              <a:t>★</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日に国会に提出された民法改正案（民法</a:t>
            </a:r>
            <a:r>
              <a:rPr kumimoji="1" lang="en-US" altLang="ja-JP" dirty="0" smtClean="0"/>
              <a:t>413</a:t>
            </a:r>
            <a:r>
              <a:rPr kumimoji="1" lang="ja-JP" altLang="en-US" dirty="0" smtClean="0"/>
              <a:t>条の２）では，その第</a:t>
            </a:r>
            <a:r>
              <a:rPr kumimoji="1" lang="en-US" altLang="ja-JP" dirty="0" smtClean="0"/>
              <a:t>2</a:t>
            </a:r>
            <a:r>
              <a:rPr kumimoji="1" lang="ja-JP" altLang="en-US" dirty="0" smtClean="0"/>
              <a:t>項で，受領遅滞後に債務が履行不能になった場合について，「その履行の不能は，債権者の責めに帰すべき事由によるものとみなす」との新設規定が提案されています。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★（新）民法</a:t>
            </a:r>
            <a:r>
              <a:rPr kumimoji="1" lang="en-US" altLang="ja-JP" dirty="0" smtClean="0"/>
              <a:t>413</a:t>
            </a:r>
            <a:r>
              <a:rPr kumimoji="1" lang="ja-JP" altLang="en-US" dirty="0" smtClean="0"/>
              <a:t>条▲第</a:t>
            </a:r>
            <a:r>
              <a:rPr kumimoji="1" lang="en-US" altLang="ja-JP" dirty="0" smtClean="0"/>
              <a:t>1</a:t>
            </a:r>
            <a:r>
              <a:rPr kumimoji="1" lang="ja-JP" altLang="en-US" dirty="0" smtClean="0"/>
              <a:t>項■</a:t>
            </a:r>
            <a:r>
              <a:rPr lang="ja-JP" altLang="en-US" sz="2400" dirty="0" smtClean="0"/>
              <a:t>債務者がその債務について遅滞の責任を負っている間に当事者双方の責めに帰することができない事由によってその債務の履行が不能となったときは，■</a:t>
            </a:r>
            <a:r>
              <a:rPr lang="ja-JP" altLang="en-US" sz="2400" b="1" dirty="0" smtClean="0">
                <a:solidFill>
                  <a:srgbClr val="002060"/>
                </a:solidFill>
              </a:rPr>
              <a:t>その履行の不能は，債務者の責めに帰すべき事由によるものとみなす。</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★（新）民法</a:t>
            </a:r>
            <a:r>
              <a:rPr kumimoji="1" lang="en-US" altLang="ja-JP" dirty="0" smtClean="0"/>
              <a:t>413</a:t>
            </a:r>
            <a:r>
              <a:rPr kumimoji="1" lang="ja-JP" altLang="en-US" dirty="0" smtClean="0"/>
              <a:t>条▲第</a:t>
            </a:r>
            <a:r>
              <a:rPr kumimoji="1" lang="en-US" altLang="ja-JP" dirty="0" smtClean="0"/>
              <a:t>2</a:t>
            </a:r>
            <a:r>
              <a:rPr kumimoji="1" lang="ja-JP" altLang="en-US" dirty="0" smtClean="0"/>
              <a:t>項■</a:t>
            </a:r>
            <a:r>
              <a:rPr lang="ja-JP" altLang="en-US" sz="2400" dirty="0" smtClean="0"/>
              <a:t>債権者が債務の履行を受けることを拒み，又は受けることができない場合において，履行の提供があった時以後に当事者双方の責めに帰することができない事由によってその債務の履行が不能となったときは，■</a:t>
            </a:r>
            <a:r>
              <a:rPr lang="ja-JP" altLang="en-US" sz="2400" b="1" dirty="0" smtClean="0">
                <a:solidFill>
                  <a:srgbClr val="002060"/>
                </a:solidFill>
              </a:rPr>
              <a:t>その履行の不能は，債権者の責めに帰すべき事由によるものとみなす。</a:t>
            </a:r>
            <a:endParaRPr lang="en-US" altLang="ja-JP" sz="2400" b="1" dirty="0" smtClean="0">
              <a:solidFill>
                <a:srgbClr val="00206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solidFill>
                  <a:srgbClr val="002060"/>
                </a:solidFill>
              </a:rPr>
              <a:t>■</a:t>
            </a:r>
            <a:r>
              <a:rPr kumimoji="1" lang="ja-JP" altLang="en-US" sz="2400" b="0" dirty="0" smtClean="0">
                <a:solidFill>
                  <a:srgbClr val="002060"/>
                </a:solidFill>
              </a:rPr>
              <a:t>タール事件の教訓は，受領遅滞の要件である▲</a:t>
            </a:r>
            <a:r>
              <a:rPr lang="ja-JP" altLang="en-US" sz="2400" dirty="0" smtClean="0"/>
              <a:t>債権者が債務の履行を受けることを拒</a:t>
            </a:r>
            <a:r>
              <a:rPr kumimoji="1" lang="ja-JP" altLang="en-US" sz="2400" b="0" dirty="0" smtClean="0">
                <a:solidFill>
                  <a:srgbClr val="002060"/>
                </a:solidFill>
              </a:rPr>
              <a:t>んでいる場合でも，それが，履行期間中に不能となった場合であったり，品質が契約に適合しなかったりした場合など，さまざまな場合があり，受領遅滞がある場合であっても，一律に債権者にキセキ事由があると判断するのは危険であるということでした。</a:t>
            </a:r>
            <a:endParaRPr kumimoji="1" lang="en-US" altLang="ja-JP" sz="2400" b="0" dirty="0" smtClean="0">
              <a:solidFill>
                <a:srgbClr val="00206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■それにもかかわらず，今回の民法改正で新設される民法</a:t>
            </a:r>
            <a:r>
              <a:rPr kumimoji="1" lang="en-US" altLang="ja-JP" dirty="0" smtClean="0"/>
              <a:t>413</a:t>
            </a:r>
            <a:r>
              <a:rPr kumimoji="1" lang="ja-JP" altLang="en-US" dirty="0" smtClean="0"/>
              <a:t>条の</a:t>
            </a:r>
            <a:r>
              <a:rPr kumimoji="1" lang="en-US" altLang="ja-JP" dirty="0" smtClean="0"/>
              <a:t>2</a:t>
            </a:r>
            <a:r>
              <a:rPr kumimoji="1" lang="ja-JP" altLang="en-US" dirty="0" smtClean="0"/>
              <a:t>は，受領遅滞がある場合に，履行不能が生じた場合には，債権者にキセキ事由があるものとみなすとして，断定的な判断を下しています。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■タール事件の教訓を生かすのであれば，この規定は</a:t>
            </a:r>
            <a:r>
              <a:rPr kumimoji="1" lang="ja-JP" altLang="en-US" b="0" dirty="0" smtClean="0"/>
              <a:t>，「みなす」ではなく，「推定する」とすべきでした。</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■今回の民法改正は，判例で問題となった事実関係の複雑さから，何も学んでいないようです。</a:t>
            </a:r>
            <a:endParaRPr kumimoji="1" lang="en-US" altLang="ja-JP" b="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11</a:t>
            </a:fld>
            <a:endParaRPr kumimoji="1" lang="ja-JP" altLang="en-US"/>
          </a:p>
        </p:txBody>
      </p:sp>
    </p:spTree>
    <p:extLst>
      <p:ext uri="{BB962C8B-B14F-4D97-AF65-F5344CB8AC3E}">
        <p14:creationId xmlns:p14="http://schemas.microsoft.com/office/powerpoint/2010/main" val="2784097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タール事件が今回の民法改正後に生じたと仮定した場合に，どのような結論が導かれるのか，それを決することになると思われる条文を紹介して，リアクションペーパーの紹介を終えたいと思います。</a:t>
            </a:r>
            <a:endParaRPr kumimoji="1" lang="en-US" altLang="ja-JP" dirty="0" smtClean="0"/>
          </a:p>
          <a:p>
            <a:r>
              <a:rPr kumimoji="1" lang="ja-JP" altLang="en-US" dirty="0" smtClean="0"/>
              <a:t>■タール事件においては，差し戻し後の高裁判決は，債務者にキセキ事由がないことを認定して，解除はできないとし，危険負担の問題を無視しました。</a:t>
            </a:r>
            <a:endParaRPr kumimoji="1" lang="en-US" altLang="ja-JP" dirty="0" smtClean="0"/>
          </a:p>
          <a:p>
            <a:r>
              <a:rPr kumimoji="1" lang="ja-JP" altLang="en-US" dirty="0" smtClean="0"/>
              <a:t>■しかし，タール事件は，差し戻し後の高裁の事実認定においては，売買契約締結後に，債務者の責めに帰すべきでない事由によって，売買目的物が滅失し，売主の債務が履行不能になった事件であり，まさに，危険負担の問題でした。</a:t>
            </a:r>
            <a:endParaRPr kumimoji="1" lang="en-US" altLang="ja-JP" dirty="0" smtClean="0"/>
          </a:p>
          <a:p>
            <a:r>
              <a:rPr kumimoji="1" lang="ja-JP" altLang="en-US" dirty="0" smtClean="0"/>
              <a:t>★そこで，</a:t>
            </a:r>
            <a:r>
              <a:rPr kumimoji="1" lang="en-US" altLang="ja-JP" dirty="0" smtClean="0"/>
              <a:t>2013</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日に国会に提出された，民法の一部を改正する法案では，危険負担はどのように規定されることになったのか，（新）民法</a:t>
            </a:r>
            <a:r>
              <a:rPr kumimoji="1" lang="en-US" altLang="ja-JP" dirty="0" smtClean="0"/>
              <a:t>536</a:t>
            </a:r>
            <a:r>
              <a:rPr kumimoji="1" lang="ja-JP" altLang="en-US" dirty="0" smtClean="0"/>
              <a:t>条（債務者の危険負担等）を紹介しておきましょう。</a:t>
            </a:r>
            <a:endParaRPr kumimoji="1" lang="en-US" altLang="ja-JP" dirty="0" smtClean="0"/>
          </a:p>
          <a:p>
            <a:r>
              <a:rPr kumimoji="1" lang="ja-JP" altLang="en-US" sz="2400" b="0" dirty="0" smtClean="0">
                <a:solidFill>
                  <a:srgbClr val="002060"/>
                </a:solidFill>
              </a:rPr>
              <a:t>★（新）民法</a:t>
            </a:r>
            <a:r>
              <a:rPr kumimoji="1" lang="en-US" altLang="ja-JP" sz="2400" b="0" dirty="0" smtClean="0">
                <a:solidFill>
                  <a:srgbClr val="002060"/>
                </a:solidFill>
              </a:rPr>
              <a:t>536</a:t>
            </a:r>
            <a:r>
              <a:rPr kumimoji="1" lang="ja-JP" altLang="en-US" sz="2400" b="0" dirty="0" smtClean="0">
                <a:solidFill>
                  <a:srgbClr val="002060"/>
                </a:solidFill>
              </a:rPr>
              <a:t>条▲第</a:t>
            </a:r>
            <a:r>
              <a:rPr kumimoji="1" lang="en-US" altLang="ja-JP" sz="2400" b="0" dirty="0" smtClean="0">
                <a:solidFill>
                  <a:srgbClr val="002060"/>
                </a:solidFill>
              </a:rPr>
              <a:t>1</a:t>
            </a:r>
            <a:r>
              <a:rPr kumimoji="1" lang="ja-JP" altLang="en-US" sz="2400" b="0" dirty="0" smtClean="0">
                <a:solidFill>
                  <a:srgbClr val="002060"/>
                </a:solidFill>
              </a:rPr>
              <a:t>項■</a:t>
            </a:r>
            <a:r>
              <a:rPr lang="ja-JP" altLang="en-US" sz="2400" b="0" dirty="0" smtClean="0">
                <a:solidFill>
                  <a:srgbClr val="002060"/>
                </a:solidFill>
              </a:rPr>
              <a:t>当事者双方の責めに帰することができない事由によって債務を履行することができなくなったときは</a:t>
            </a:r>
            <a:r>
              <a:rPr lang="ja-JP" altLang="en-US" sz="2400" b="0" dirty="0" smtClean="0"/>
              <a:t>，債権者は，反対給付の履行を拒むことができる。</a:t>
            </a:r>
            <a:endParaRPr lang="en-US" altLang="ja-JP" sz="2400" b="0" dirty="0" smtClean="0"/>
          </a:p>
          <a:p>
            <a:r>
              <a:rPr kumimoji="1" lang="ja-JP" altLang="en-US" sz="2400" b="0" dirty="0" smtClean="0">
                <a:solidFill>
                  <a:srgbClr val="002060"/>
                </a:solidFill>
              </a:rPr>
              <a:t>★（新）民法</a:t>
            </a:r>
            <a:r>
              <a:rPr kumimoji="1" lang="en-US" altLang="ja-JP" sz="2400" b="0" dirty="0" smtClean="0">
                <a:solidFill>
                  <a:srgbClr val="002060"/>
                </a:solidFill>
              </a:rPr>
              <a:t>536</a:t>
            </a:r>
            <a:r>
              <a:rPr kumimoji="1" lang="ja-JP" altLang="en-US" sz="2400" b="0" dirty="0" smtClean="0">
                <a:solidFill>
                  <a:srgbClr val="002060"/>
                </a:solidFill>
              </a:rPr>
              <a:t>条▲第</a:t>
            </a:r>
            <a:r>
              <a:rPr kumimoji="1" lang="en-US" altLang="ja-JP" sz="2400" b="0" dirty="0" smtClean="0">
                <a:solidFill>
                  <a:srgbClr val="002060"/>
                </a:solidFill>
              </a:rPr>
              <a:t>2</a:t>
            </a:r>
            <a:r>
              <a:rPr kumimoji="1" lang="ja-JP" altLang="en-US" sz="2400" b="0" dirty="0" smtClean="0">
                <a:solidFill>
                  <a:srgbClr val="002060"/>
                </a:solidFill>
              </a:rPr>
              <a:t>項■</a:t>
            </a:r>
            <a:r>
              <a:rPr lang="ja-JP" altLang="en-US" sz="2400" b="0" dirty="0" smtClean="0">
                <a:solidFill>
                  <a:srgbClr val="002060"/>
                </a:solidFill>
              </a:rPr>
              <a:t>債権者の責めに帰すべき事由によって債務を履行することができなくなったときは，</a:t>
            </a:r>
            <a:r>
              <a:rPr lang="ja-JP" altLang="en-US" sz="2400" b="0" dirty="0" smtClean="0"/>
              <a:t>債権者は，反対給付の履行を拒むことができない。</a:t>
            </a:r>
            <a:endParaRPr lang="en-US" altLang="ja-JP" sz="2400" b="0" dirty="0" smtClean="0"/>
          </a:p>
          <a:p>
            <a:r>
              <a:rPr lang="ja-JP" altLang="en-US" sz="2400" b="0" dirty="0" smtClean="0"/>
              <a:t>■この場合において，</a:t>
            </a:r>
            <a:r>
              <a:rPr lang="ja-JP" altLang="en-US" sz="2400" b="0" dirty="0" smtClean="0">
                <a:solidFill>
                  <a:srgbClr val="002060"/>
                </a:solidFill>
              </a:rPr>
              <a:t>債務者は，自己の債務を免れたことによって利益を得たときは，これを債権者に償還しなければならない。</a:t>
            </a:r>
            <a:endParaRPr lang="en-US" altLang="ja-JP" sz="2400" b="0" dirty="0" smtClean="0">
              <a:solidFill>
                <a:srgbClr val="002060"/>
              </a:solidFill>
            </a:endParaRPr>
          </a:p>
          <a:p>
            <a:r>
              <a:rPr lang="ja-JP" altLang="en-US" sz="2400" b="0" dirty="0" smtClean="0">
                <a:solidFill>
                  <a:srgbClr val="002060"/>
                </a:solidFill>
              </a:rPr>
              <a:t>■この規定は，危険負担の法理として問題のあった現行民法</a:t>
            </a:r>
            <a:r>
              <a:rPr lang="en-US" altLang="ja-JP" sz="2400" b="0" dirty="0" smtClean="0">
                <a:solidFill>
                  <a:srgbClr val="002060"/>
                </a:solidFill>
              </a:rPr>
              <a:t>534</a:t>
            </a:r>
            <a:r>
              <a:rPr lang="ja-JP" altLang="en-US" sz="2400" b="0" dirty="0" smtClean="0">
                <a:solidFill>
                  <a:srgbClr val="002060"/>
                </a:solidFill>
              </a:rPr>
              <a:t>条と</a:t>
            </a:r>
            <a:r>
              <a:rPr lang="en-US" altLang="ja-JP" sz="2400" b="0" dirty="0" smtClean="0">
                <a:solidFill>
                  <a:srgbClr val="002060"/>
                </a:solidFill>
              </a:rPr>
              <a:t>535</a:t>
            </a:r>
            <a:r>
              <a:rPr lang="ja-JP" altLang="en-US" sz="2400" b="0" dirty="0" smtClean="0">
                <a:solidFill>
                  <a:srgbClr val="002060"/>
                </a:solidFill>
              </a:rPr>
              <a:t>条を削除した上で，危険負担の債務者主義を原則とし，債権者にキセキ事由がある場合に限って，債権者主義を採用しており，危険負担の法理として，適切であると思います。</a:t>
            </a:r>
            <a:endParaRPr lang="en-US" altLang="ja-JP" sz="2400" b="0" dirty="0" smtClean="0">
              <a:solidFill>
                <a:srgbClr val="002060"/>
              </a:solidFill>
            </a:endParaRPr>
          </a:p>
          <a:p>
            <a:r>
              <a:rPr lang="ja-JP" altLang="en-US" sz="2400" b="0" dirty="0" smtClean="0">
                <a:solidFill>
                  <a:srgbClr val="002060"/>
                </a:solidFill>
              </a:rPr>
              <a:t>■しかし，タール事件に当てはめてみればわかるように，この（新）</a:t>
            </a:r>
            <a:r>
              <a:rPr lang="en-US" altLang="ja-JP" sz="2400" b="0" dirty="0" smtClean="0">
                <a:solidFill>
                  <a:srgbClr val="002060"/>
                </a:solidFill>
              </a:rPr>
              <a:t>536</a:t>
            </a:r>
            <a:r>
              <a:rPr lang="ja-JP" altLang="en-US" sz="2400" b="0" dirty="0" smtClean="0">
                <a:solidFill>
                  <a:srgbClr val="002060"/>
                </a:solidFill>
              </a:rPr>
              <a:t>条▲</a:t>
            </a:r>
            <a:r>
              <a:rPr lang="en-US" altLang="ja-JP" sz="2400" b="0" dirty="0" smtClean="0">
                <a:solidFill>
                  <a:srgbClr val="002060"/>
                </a:solidFill>
              </a:rPr>
              <a:t>2</a:t>
            </a:r>
            <a:r>
              <a:rPr lang="ja-JP" altLang="en-US" sz="2400" b="0" dirty="0" smtClean="0">
                <a:solidFill>
                  <a:srgbClr val="002060"/>
                </a:solidFill>
              </a:rPr>
              <a:t>項と，先に紹介した（新）民法</a:t>
            </a:r>
            <a:r>
              <a:rPr lang="en-US" altLang="ja-JP" sz="2400" b="0" dirty="0" smtClean="0">
                <a:solidFill>
                  <a:srgbClr val="002060"/>
                </a:solidFill>
              </a:rPr>
              <a:t>413</a:t>
            </a:r>
            <a:r>
              <a:rPr lang="ja-JP" altLang="en-US" sz="2400" b="0" dirty="0" smtClean="0">
                <a:solidFill>
                  <a:srgbClr val="002060"/>
                </a:solidFill>
              </a:rPr>
              <a:t>条の</a:t>
            </a:r>
            <a:r>
              <a:rPr lang="en-US" altLang="ja-JP" sz="2400" b="0" dirty="0" smtClean="0">
                <a:solidFill>
                  <a:srgbClr val="002060"/>
                </a:solidFill>
              </a:rPr>
              <a:t>2</a:t>
            </a:r>
            <a:r>
              <a:rPr lang="ja-JP" altLang="en-US" sz="2400" b="0" dirty="0" smtClean="0">
                <a:solidFill>
                  <a:srgbClr val="002060"/>
                </a:solidFill>
              </a:rPr>
              <a:t>▲</a:t>
            </a:r>
            <a:r>
              <a:rPr lang="en-US" altLang="ja-JP" sz="2400" b="0" dirty="0" smtClean="0">
                <a:solidFill>
                  <a:srgbClr val="002060"/>
                </a:solidFill>
              </a:rPr>
              <a:t>2</a:t>
            </a:r>
            <a:r>
              <a:rPr lang="ja-JP" altLang="en-US" sz="2400" b="0" dirty="0" smtClean="0">
                <a:solidFill>
                  <a:srgbClr val="002060"/>
                </a:solidFill>
              </a:rPr>
              <a:t>項を組み合わせると，非常に危険な条文となります。</a:t>
            </a:r>
            <a:endParaRPr lang="en-US" altLang="ja-JP" sz="2400" b="0" dirty="0" smtClean="0">
              <a:solidFill>
                <a:srgbClr val="002060"/>
              </a:solidFill>
            </a:endParaRPr>
          </a:p>
          <a:p>
            <a:r>
              <a:rPr lang="ja-JP" altLang="en-US" sz="2400" b="0" dirty="0" smtClean="0">
                <a:solidFill>
                  <a:srgbClr val="002060"/>
                </a:solidFill>
              </a:rPr>
              <a:t>■なぜなら，タール事件の場合のように，債権者である買主が，履行期間中に品質の不適合に基づいて，履行を拒絶している場合において，たとえ，履行不能が生じた場合であっても，（新）民法</a:t>
            </a:r>
            <a:r>
              <a:rPr lang="en-US" altLang="ja-JP" sz="2400" b="0" dirty="0" smtClean="0">
                <a:solidFill>
                  <a:srgbClr val="002060"/>
                </a:solidFill>
              </a:rPr>
              <a:t>413</a:t>
            </a:r>
            <a:r>
              <a:rPr lang="ja-JP" altLang="en-US" sz="2400" b="0" dirty="0" smtClean="0">
                <a:solidFill>
                  <a:srgbClr val="002060"/>
                </a:solidFill>
              </a:rPr>
              <a:t>条の</a:t>
            </a:r>
            <a:r>
              <a:rPr lang="en-US" altLang="ja-JP" sz="2400" b="0" dirty="0" smtClean="0">
                <a:solidFill>
                  <a:srgbClr val="002060"/>
                </a:solidFill>
              </a:rPr>
              <a:t>2</a:t>
            </a:r>
            <a:r>
              <a:rPr lang="ja-JP" altLang="en-US" sz="2400" b="0" dirty="0" smtClean="0">
                <a:solidFill>
                  <a:srgbClr val="002060"/>
                </a:solidFill>
              </a:rPr>
              <a:t>▲第</a:t>
            </a:r>
            <a:r>
              <a:rPr lang="en-US" altLang="ja-JP" sz="2400" b="0" dirty="0" smtClean="0">
                <a:solidFill>
                  <a:srgbClr val="002060"/>
                </a:solidFill>
              </a:rPr>
              <a:t>2</a:t>
            </a:r>
            <a:r>
              <a:rPr lang="ja-JP" altLang="en-US" sz="2400" b="0" dirty="0" smtClean="0">
                <a:solidFill>
                  <a:srgbClr val="002060"/>
                </a:solidFill>
              </a:rPr>
              <a:t>項によって，債権者にキセキ事由があると▲みなされてしまうため，債権者は，代金支払いをしなければならなくなってしまいます。</a:t>
            </a:r>
            <a:endParaRPr lang="en-US" altLang="ja-JP" sz="2400" b="0" dirty="0" smtClean="0">
              <a:solidFill>
                <a:srgbClr val="002060"/>
              </a:solidFill>
            </a:endParaRPr>
          </a:p>
          <a:p>
            <a:r>
              <a:rPr lang="ja-JP" altLang="en-US" sz="2400" b="0" dirty="0" smtClean="0">
                <a:solidFill>
                  <a:srgbClr val="002060"/>
                </a:solidFill>
              </a:rPr>
              <a:t>■このように，一見，優れた条文のように見えても，具体的な事例に基づいて，今回の民法改正案を検討してみると，具体的な妥当性を確保できない民法となっていることがわかります。</a:t>
            </a:r>
            <a:endParaRPr lang="en-US" altLang="ja-JP" sz="2400" b="0" dirty="0" smtClean="0">
              <a:solidFill>
                <a:srgbClr val="002060"/>
              </a:solidFill>
            </a:endParaRPr>
          </a:p>
          <a:p>
            <a:r>
              <a:rPr lang="ja-JP" altLang="en-US" sz="2400" b="0" dirty="0" smtClean="0">
                <a:solidFill>
                  <a:srgbClr val="002060"/>
                </a:solidFill>
              </a:rPr>
              <a:t>■具体例に当てはめてみれば，今回の民法改正が，全体として，現行民法を改善したことにはなっていないと，私は考えています。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12</a:t>
            </a:fld>
            <a:endParaRPr kumimoji="1" lang="ja-JP" altLang="en-US"/>
          </a:p>
        </p:txBody>
      </p:sp>
    </p:spTree>
    <p:extLst>
      <p:ext uri="{BB962C8B-B14F-4D97-AF65-F5344CB8AC3E}">
        <p14:creationId xmlns:p14="http://schemas.microsoft.com/office/powerpoint/2010/main" val="1692997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★漁網用タール事件の事実関係を詳しく解説したものです。</a:t>
            </a:r>
            <a:endParaRPr kumimoji="1" lang="en-US" altLang="ja-JP" dirty="0" smtClean="0"/>
          </a:p>
          <a:p>
            <a:r>
              <a:rPr kumimoji="1" lang="ja-JP" altLang="en-US" dirty="0" smtClean="0"/>
              <a:t>■事案の概要は，のちに，まとめて解説しますので，</a:t>
            </a:r>
            <a:endParaRPr kumimoji="1" lang="en-US" altLang="ja-JP" dirty="0" smtClean="0"/>
          </a:p>
          <a:p>
            <a:r>
              <a:rPr kumimoji="1" lang="ja-JP" altLang="en-US" dirty="0" smtClean="0"/>
              <a:t>■ここでは，昭和</a:t>
            </a:r>
            <a:r>
              <a:rPr kumimoji="1" lang="en-US" altLang="ja-JP" dirty="0" smtClean="0"/>
              <a:t>21</a:t>
            </a:r>
            <a:r>
              <a:rPr kumimoji="1" lang="ja-JP" altLang="en-US" dirty="0" smtClean="0"/>
              <a:t>年</a:t>
            </a:r>
            <a:r>
              <a:rPr kumimoji="1" lang="en-US" altLang="ja-JP" dirty="0" smtClean="0"/>
              <a:t>2</a:t>
            </a:r>
            <a:r>
              <a:rPr kumimoji="1" lang="ja-JP" altLang="en-US" dirty="0" smtClean="0"/>
              <a:t>月に契約が締結されたこと，</a:t>
            </a:r>
            <a:endParaRPr kumimoji="1" lang="en-US" altLang="ja-JP" dirty="0" smtClean="0"/>
          </a:p>
          <a:p>
            <a:r>
              <a:rPr kumimoji="1" lang="ja-JP" altLang="en-US" dirty="0" smtClean="0"/>
              <a:t>■契約の内容がどのようなものであったかを見ておきましょう。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14</a:t>
            </a:fld>
            <a:endParaRPr kumimoji="1" lang="ja-JP" altLang="en-US"/>
          </a:p>
        </p:txBody>
      </p:sp>
    </p:spTree>
    <p:extLst>
      <p:ext uri="{BB962C8B-B14F-4D97-AF65-F5344CB8AC3E}">
        <p14:creationId xmlns:p14="http://schemas.microsoft.com/office/powerpoint/2010/main" val="4185781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★漁網用タール事件の事実関係を詳しく解説したものです。</a:t>
            </a:r>
            <a:endParaRPr kumimoji="1" lang="en-US" altLang="ja-JP" dirty="0" smtClean="0"/>
          </a:p>
          <a:p>
            <a:r>
              <a:rPr kumimoji="1" lang="ja-JP" altLang="en-US" dirty="0" smtClean="0"/>
              <a:t>■事案の概要は，のちに，まとめて解説しますので，</a:t>
            </a:r>
            <a:endParaRPr kumimoji="1" lang="en-US" altLang="ja-JP" dirty="0" smtClean="0"/>
          </a:p>
          <a:p>
            <a:r>
              <a:rPr kumimoji="1" lang="ja-JP" altLang="en-US" dirty="0" smtClean="0"/>
              <a:t>■ここでは，昭和</a:t>
            </a:r>
            <a:r>
              <a:rPr kumimoji="1" lang="en-US" altLang="ja-JP" dirty="0" smtClean="0"/>
              <a:t>21</a:t>
            </a:r>
            <a:r>
              <a:rPr kumimoji="1" lang="ja-JP" altLang="en-US" dirty="0" smtClean="0"/>
              <a:t>年</a:t>
            </a:r>
            <a:r>
              <a:rPr kumimoji="1" lang="en-US" altLang="ja-JP" dirty="0" smtClean="0"/>
              <a:t>2</a:t>
            </a:r>
            <a:r>
              <a:rPr kumimoji="1" lang="ja-JP" altLang="en-US" dirty="0" smtClean="0"/>
              <a:t>月に契約が締結されて以降，</a:t>
            </a:r>
            <a:endParaRPr kumimoji="1" lang="en-US" altLang="ja-JP" dirty="0" smtClean="0"/>
          </a:p>
          <a:p>
            <a:r>
              <a:rPr kumimoji="1" lang="ja-JP" altLang="en-US" dirty="0" smtClean="0"/>
              <a:t>■昭和</a:t>
            </a:r>
            <a:r>
              <a:rPr kumimoji="1" lang="en-US" altLang="ja-JP" dirty="0" smtClean="0"/>
              <a:t>21</a:t>
            </a:r>
            <a:r>
              <a:rPr kumimoji="1" lang="ja-JP" altLang="en-US" dirty="0" smtClean="0"/>
              <a:t>年</a:t>
            </a:r>
            <a:r>
              <a:rPr kumimoji="1" lang="en-US" altLang="ja-JP" dirty="0" smtClean="0"/>
              <a:t>8</a:t>
            </a:r>
            <a:r>
              <a:rPr kumimoji="1" lang="ja-JP" altLang="en-US" dirty="0" smtClean="0"/>
              <a:t>月末までに，一部の履行とその受領がなされたこと，</a:t>
            </a:r>
            <a:endParaRPr kumimoji="1" lang="en-US" altLang="ja-JP" dirty="0" smtClean="0"/>
          </a:p>
          <a:p>
            <a:r>
              <a:rPr kumimoji="1" lang="ja-JP" altLang="en-US" dirty="0" smtClean="0"/>
              <a:t>■タールを受け取った買主は，品質が契約に適合していないことを理由に，残りのタールの受け取りに応じなかったこと，</a:t>
            </a:r>
            <a:endParaRPr kumimoji="1" lang="en-US" altLang="ja-JP" dirty="0" smtClean="0"/>
          </a:p>
          <a:p>
            <a:r>
              <a:rPr kumimoji="1" lang="ja-JP" altLang="en-US" dirty="0" smtClean="0"/>
              <a:t>■売主は，昭和</a:t>
            </a:r>
            <a:r>
              <a:rPr kumimoji="1" lang="en-US" altLang="ja-JP" dirty="0" smtClean="0"/>
              <a:t>21</a:t>
            </a:r>
            <a:r>
              <a:rPr kumimoji="1" lang="ja-JP" altLang="en-US" dirty="0" smtClean="0"/>
              <a:t>年</a:t>
            </a:r>
            <a:r>
              <a:rPr kumimoji="1" lang="en-US" altLang="ja-JP" dirty="0" smtClean="0"/>
              <a:t>9</a:t>
            </a:r>
            <a:r>
              <a:rPr kumimoji="1" lang="ja-JP" altLang="en-US" dirty="0" smtClean="0"/>
              <a:t>月までは，</a:t>
            </a:r>
            <a:r>
              <a:rPr kumimoji="1" lang="ja-JP" altLang="en-US" sz="1200" b="0" i="0" u="none" strike="noStrike" cap="none" normalizeH="0" baseline="0" dirty="0" smtClean="0">
                <a:ln>
                  <a:noFill/>
                </a:ln>
                <a:solidFill>
                  <a:schemeClr val="tx1"/>
                </a:solidFill>
                <a:effectLst/>
                <a:latin typeface="Tahoma" panose="020B0604030504040204" pitchFamily="34" charset="0"/>
                <a:ea typeface="+mn-ea"/>
              </a:rPr>
              <a:t>タールの引渡し作業のため人夫</a:t>
            </a:r>
            <a:r>
              <a:rPr kumimoji="1" lang="en-US" altLang="ja-JP" sz="1200" b="0" i="0" u="none" strike="noStrike" cap="none" normalizeH="0" baseline="0" dirty="0" smtClean="0">
                <a:ln>
                  <a:noFill/>
                </a:ln>
                <a:solidFill>
                  <a:schemeClr val="tx1"/>
                </a:solidFill>
                <a:effectLst/>
                <a:latin typeface="Tahoma" panose="020B0604030504040204" pitchFamily="34" charset="0"/>
                <a:ea typeface="+mn-ea"/>
              </a:rPr>
              <a:t>14</a:t>
            </a:r>
            <a:r>
              <a:rPr kumimoji="1" lang="ja-JP" altLang="en-US" sz="1200" b="0" i="0" u="none" strike="noStrike" cap="none" normalizeH="0" baseline="0" dirty="0" smtClean="0">
                <a:ln>
                  <a:noFill/>
                </a:ln>
                <a:solidFill>
                  <a:schemeClr val="tx1"/>
                </a:solidFill>
                <a:effectLst/>
                <a:latin typeface="Tahoma" panose="020B0604030504040204" pitchFamily="34" charset="0"/>
                <a:ea typeface="+mn-ea"/>
              </a:rPr>
              <a:t>名から</a:t>
            </a:r>
            <a:r>
              <a:rPr kumimoji="1" lang="en-US" altLang="ja-JP" sz="1200" b="0" i="0" u="none" strike="noStrike" cap="none" normalizeH="0" baseline="0" dirty="0" smtClean="0">
                <a:ln>
                  <a:noFill/>
                </a:ln>
                <a:solidFill>
                  <a:schemeClr val="tx1"/>
                </a:solidFill>
                <a:effectLst/>
                <a:latin typeface="Tahoma" panose="020B0604030504040204" pitchFamily="34" charset="0"/>
                <a:ea typeface="+mn-ea"/>
              </a:rPr>
              <a:t>15</a:t>
            </a:r>
            <a:r>
              <a:rPr kumimoji="1" lang="ja-JP" altLang="en-US" sz="1200" b="0" i="0" u="none" strike="noStrike" cap="none" normalizeH="0" baseline="0" dirty="0" smtClean="0">
                <a:ln>
                  <a:noFill/>
                </a:ln>
                <a:solidFill>
                  <a:schemeClr val="tx1"/>
                </a:solidFill>
                <a:effectLst/>
                <a:latin typeface="Tahoma" panose="020B0604030504040204" pitchFamily="34" charset="0"/>
                <a:ea typeface="+mn-ea"/>
              </a:rPr>
              <a:t>名を配置し，凝結防止のためタールの溜池にスチームを引き込んで，引渡しの準備をして</a:t>
            </a:r>
            <a:r>
              <a:rPr kumimoji="1" lang="ja-JP" altLang="en-US" dirty="0" smtClean="0"/>
              <a:t>いました。</a:t>
            </a:r>
            <a:endParaRPr kumimoji="1" lang="en-US" altLang="ja-JP" dirty="0" smtClean="0"/>
          </a:p>
          <a:p>
            <a:r>
              <a:rPr kumimoji="1" lang="ja-JP" altLang="en-US" dirty="0" smtClean="0"/>
              <a:t>■しかし，買主が引き取りに応じないため，昭和</a:t>
            </a:r>
            <a:r>
              <a:rPr kumimoji="1" lang="en-US" altLang="ja-JP" dirty="0" smtClean="0"/>
              <a:t>21</a:t>
            </a:r>
            <a:r>
              <a:rPr kumimoji="1" lang="ja-JP" altLang="en-US" dirty="0" smtClean="0"/>
              <a:t>年</a:t>
            </a:r>
            <a:r>
              <a:rPr kumimoji="1" lang="en-US" altLang="ja-JP" dirty="0" smtClean="0"/>
              <a:t>10</a:t>
            </a:r>
            <a:r>
              <a:rPr kumimoji="1" lang="ja-JP" altLang="en-US" dirty="0" smtClean="0"/>
              <a:t>月ころには，引渡しに必要な温度を上げるスチームを取り外し，</a:t>
            </a:r>
            <a:r>
              <a:rPr kumimoji="1" lang="ja-JP" altLang="en-US" sz="1200" b="0" i="0" u="none" strike="noStrike" cap="none" normalizeH="0" baseline="0" dirty="0" smtClean="0">
                <a:ln>
                  <a:noFill/>
                </a:ln>
                <a:solidFill>
                  <a:schemeClr val="tx1"/>
                </a:solidFill>
                <a:effectLst/>
                <a:latin typeface="Tahoma" panose="020B0604030504040204" pitchFamily="34" charset="0"/>
                <a:ea typeface="+mn-ea"/>
              </a:rPr>
              <a:t>人夫も引き上げ，監視人も置かなかったこと</a:t>
            </a:r>
            <a:r>
              <a:rPr kumimoji="1" lang="ja-JP" altLang="en-US" dirty="0" smtClean="0"/>
              <a:t>を見ておきましょう。</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15</a:t>
            </a:fld>
            <a:endParaRPr kumimoji="1" lang="ja-JP" altLang="en-US"/>
          </a:p>
        </p:txBody>
      </p:sp>
    </p:spTree>
    <p:extLst>
      <p:ext uri="{BB962C8B-B14F-4D97-AF65-F5344CB8AC3E}">
        <p14:creationId xmlns:p14="http://schemas.microsoft.com/office/powerpoint/2010/main" val="796111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★漁網用タール事件の事実関係を詳しく解説したものです。</a:t>
            </a:r>
            <a:endParaRPr kumimoji="1" lang="en-US" altLang="ja-JP" dirty="0" smtClean="0"/>
          </a:p>
          <a:p>
            <a:r>
              <a:rPr kumimoji="1" lang="ja-JP" altLang="en-US" dirty="0" smtClean="0"/>
              <a:t>■事案の概要は，のちに，まとめて解説しますので，</a:t>
            </a:r>
            <a:endParaRPr kumimoji="1" lang="en-US" altLang="ja-JP" dirty="0" smtClean="0"/>
          </a:p>
          <a:p>
            <a:r>
              <a:rPr kumimoji="1" lang="ja-JP" altLang="en-US" dirty="0" smtClean="0"/>
              <a:t>■ここでは，引渡し期間中の昭和</a:t>
            </a:r>
            <a:r>
              <a:rPr kumimoji="1" lang="en-US" altLang="ja-JP" dirty="0" smtClean="0"/>
              <a:t>2</a:t>
            </a:r>
            <a:r>
              <a:rPr kumimoji="1" lang="ja-JP" altLang="en-US" dirty="0" smtClean="0"/>
              <a:t>年</a:t>
            </a:r>
            <a:r>
              <a:rPr kumimoji="1" lang="en-US" altLang="ja-JP" dirty="0" smtClean="0"/>
              <a:t>11</a:t>
            </a:r>
            <a:r>
              <a:rPr kumimoji="1" lang="ja-JP" altLang="en-US" dirty="0" smtClean="0"/>
              <a:t>月～</a:t>
            </a:r>
            <a:r>
              <a:rPr kumimoji="1" lang="en-US" altLang="ja-JP" dirty="0" smtClean="0"/>
              <a:t>12</a:t>
            </a:r>
            <a:r>
              <a:rPr kumimoji="1" lang="ja-JP" altLang="en-US" dirty="0" smtClean="0"/>
              <a:t>月に，敷地内で労働争議が発生し，労働組合員が本件売買目的物であるタールを全部処分してしまい，売主の引渡し債務は，履行不能となったこと，</a:t>
            </a:r>
            <a:endParaRPr kumimoji="1" lang="en-US" altLang="ja-JP" dirty="0" smtClean="0"/>
          </a:p>
          <a:p>
            <a:r>
              <a:rPr kumimoji="1" lang="ja-JP" altLang="en-US" dirty="0" smtClean="0"/>
              <a:t>■買主が，タールの引渡しを催告したのは，タールが滅失した後の，昭和</a:t>
            </a:r>
            <a:r>
              <a:rPr kumimoji="1" lang="en-US" altLang="ja-JP" dirty="0" smtClean="0"/>
              <a:t>24</a:t>
            </a:r>
            <a:r>
              <a:rPr kumimoji="1" lang="ja-JP" altLang="en-US" dirty="0" smtClean="0"/>
              <a:t>年</a:t>
            </a:r>
            <a:r>
              <a:rPr kumimoji="1" lang="en-US" altLang="ja-JP" dirty="0" smtClean="0"/>
              <a:t>10</a:t>
            </a:r>
            <a:r>
              <a:rPr kumimoji="1" lang="ja-JP" altLang="en-US" dirty="0" smtClean="0"/>
              <a:t>月</a:t>
            </a:r>
            <a:r>
              <a:rPr kumimoji="1" lang="en-US" altLang="ja-JP" dirty="0" smtClean="0"/>
              <a:t>12</a:t>
            </a:r>
            <a:r>
              <a:rPr kumimoji="1" lang="ja-JP" altLang="en-US" dirty="0" smtClean="0"/>
              <a:t>日であったことを見ておきましょう。</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16</a:t>
            </a:fld>
            <a:endParaRPr kumimoji="1" lang="ja-JP" altLang="en-US"/>
          </a:p>
        </p:txBody>
      </p:sp>
    </p:spTree>
    <p:extLst>
      <p:ext uri="{BB962C8B-B14F-4D97-AF65-F5344CB8AC3E}">
        <p14:creationId xmlns:p14="http://schemas.microsoft.com/office/powerpoint/2010/main" val="1039865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★漁網用タール事件の事実関係を詳しく解説したものです。</a:t>
            </a:r>
            <a:endParaRPr kumimoji="1" lang="en-US" altLang="ja-JP" dirty="0" smtClean="0"/>
          </a:p>
          <a:p>
            <a:r>
              <a:rPr kumimoji="1" lang="ja-JP" altLang="en-US" dirty="0" smtClean="0"/>
              <a:t>■事案の概要は，のちに，まとめて解説しますので，</a:t>
            </a:r>
            <a:endParaRPr kumimoji="1" lang="en-US" altLang="ja-JP" dirty="0" smtClean="0"/>
          </a:p>
          <a:p>
            <a:r>
              <a:rPr kumimoji="1" lang="ja-JP" altLang="en-US" dirty="0" smtClean="0"/>
              <a:t>■ここでは，買主が履行を催告した後，契約解除の意思表示をし，支払い済みの手付金</a:t>
            </a:r>
            <a:r>
              <a:rPr kumimoji="1" lang="en-US" altLang="ja-JP" dirty="0" smtClean="0"/>
              <a:t>20</a:t>
            </a:r>
            <a:r>
              <a:rPr kumimoji="1" lang="ja-JP" altLang="en-US" dirty="0" smtClean="0"/>
              <a:t>万円から引渡しを受けたタールの代金を控除した</a:t>
            </a:r>
            <a:r>
              <a:rPr kumimoji="1" lang="en-US" altLang="ja-JP" dirty="0" smtClean="0"/>
              <a:t>9</a:t>
            </a:r>
            <a:r>
              <a:rPr kumimoji="1" lang="ja-JP" altLang="en-US" dirty="0" smtClean="0"/>
              <a:t>万</a:t>
            </a:r>
            <a:r>
              <a:rPr kumimoji="1" lang="en-US" altLang="ja-JP" dirty="0" smtClean="0"/>
              <a:t>2,500</a:t>
            </a:r>
            <a:r>
              <a:rPr kumimoji="1" lang="ja-JP" altLang="en-US" dirty="0" smtClean="0"/>
              <a:t>円を請求して，本件訴訟を提起したのは，昭和</a:t>
            </a:r>
            <a:r>
              <a:rPr kumimoji="1" lang="en-US" altLang="ja-JP" dirty="0" smtClean="0"/>
              <a:t>24</a:t>
            </a:r>
            <a:r>
              <a:rPr kumimoji="1" lang="ja-JP" altLang="en-US" dirty="0" smtClean="0"/>
              <a:t>年</a:t>
            </a:r>
            <a:r>
              <a:rPr kumimoji="1" lang="en-US" altLang="ja-JP" dirty="0" smtClean="0"/>
              <a:t>11</a:t>
            </a:r>
            <a:r>
              <a:rPr kumimoji="1" lang="ja-JP" altLang="en-US" dirty="0" smtClean="0"/>
              <a:t>月</a:t>
            </a:r>
            <a:r>
              <a:rPr kumimoji="1" lang="en-US" altLang="ja-JP" dirty="0" smtClean="0"/>
              <a:t>15</a:t>
            </a:r>
            <a:r>
              <a:rPr kumimoji="1" lang="ja-JP" altLang="en-US" dirty="0" smtClean="0"/>
              <a:t>日であること，</a:t>
            </a:r>
            <a:endParaRPr kumimoji="1" lang="en-US" altLang="ja-JP" dirty="0" smtClean="0"/>
          </a:p>
          <a:p>
            <a:r>
              <a:rPr kumimoji="1" lang="ja-JP" altLang="en-US" dirty="0" smtClean="0"/>
              <a:t>■買主の訴えの提起の時期は，昭和</a:t>
            </a:r>
            <a:r>
              <a:rPr kumimoji="1" lang="en-US" altLang="ja-JP" dirty="0" smtClean="0"/>
              <a:t>21</a:t>
            </a:r>
            <a:r>
              <a:rPr kumimoji="1" lang="ja-JP" altLang="en-US" dirty="0" smtClean="0"/>
              <a:t>年</a:t>
            </a:r>
            <a:r>
              <a:rPr kumimoji="1" lang="en-US" altLang="ja-JP" dirty="0" smtClean="0"/>
              <a:t>2</a:t>
            </a:r>
            <a:r>
              <a:rPr kumimoji="1" lang="ja-JP" altLang="en-US" dirty="0" smtClean="0"/>
              <a:t>月に契約が成立した時点からも，また，買主が，目的物の品質が契約に適合しないことに気づいて，売主に対して，引取りの拒絶を主張した昭和</a:t>
            </a:r>
            <a:r>
              <a:rPr kumimoji="1" lang="en-US" altLang="ja-JP" dirty="0" smtClean="0"/>
              <a:t>21</a:t>
            </a:r>
            <a:r>
              <a:rPr kumimoji="1" lang="ja-JP" altLang="en-US" dirty="0" smtClean="0"/>
              <a:t>年</a:t>
            </a:r>
            <a:r>
              <a:rPr kumimoji="1" lang="en-US" altLang="ja-JP" dirty="0" smtClean="0"/>
              <a:t>9</a:t>
            </a:r>
            <a:r>
              <a:rPr kumimoji="1" lang="ja-JP" altLang="en-US" dirty="0" smtClean="0"/>
              <a:t>月の時点からも，</a:t>
            </a:r>
            <a:r>
              <a:rPr kumimoji="1" lang="en-US" altLang="ja-JP" dirty="0" smtClean="0"/>
              <a:t>3</a:t>
            </a:r>
            <a:r>
              <a:rPr kumimoji="1" lang="ja-JP" altLang="en-US" dirty="0" smtClean="0"/>
              <a:t>年以上を経た時点であったことを見ておきましょう。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17</a:t>
            </a:fld>
            <a:endParaRPr kumimoji="1" lang="ja-JP" altLang="en-US"/>
          </a:p>
        </p:txBody>
      </p:sp>
    </p:spTree>
    <p:extLst>
      <p:ext uri="{BB962C8B-B14F-4D97-AF65-F5344CB8AC3E}">
        <p14:creationId xmlns:p14="http://schemas.microsoft.com/office/powerpoint/2010/main" val="255134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特定物債権と種類債権との区別が問題となった有名な事件として，漁網用タール事件を取り上げます。事実関係については，すでに，四つの表で見てきましたので，</a:t>
            </a:r>
            <a:endParaRPr kumimoji="1" lang="en-US" altLang="ja-JP" dirty="0" smtClean="0"/>
          </a:p>
          <a:p>
            <a:r>
              <a:rPr kumimoji="1" lang="ja-JP" altLang="en-US" dirty="0" smtClean="0"/>
              <a:t>■事件の概要を以下にまとめておきます。</a:t>
            </a:r>
            <a:endParaRPr kumimoji="1" lang="en-US" altLang="ja-JP" dirty="0" smtClean="0"/>
          </a:p>
          <a:p>
            <a:r>
              <a:rPr kumimoji="1" lang="ja-JP" altLang="en-US" dirty="0" smtClean="0"/>
              <a:t>■なお，民事事件では，原告を</a:t>
            </a:r>
            <a:r>
              <a:rPr kumimoji="1" lang="en-US" altLang="ja-JP" dirty="0" smtClean="0"/>
              <a:t>X</a:t>
            </a:r>
            <a:r>
              <a:rPr kumimoji="1" lang="ja-JP" altLang="en-US" dirty="0" err="1" smtClean="0"/>
              <a:t>，</a:t>
            </a:r>
            <a:r>
              <a:rPr kumimoji="1" lang="ja-JP" altLang="en-US" dirty="0" smtClean="0"/>
              <a:t>▲被告を</a:t>
            </a:r>
            <a:r>
              <a:rPr kumimoji="1" lang="en-US" altLang="ja-JP" dirty="0" smtClean="0"/>
              <a:t>Y</a:t>
            </a:r>
            <a:r>
              <a:rPr kumimoji="1" lang="ja-JP" altLang="en-US" dirty="0" err="1" smtClean="0"/>
              <a:t>，</a:t>
            </a:r>
            <a:r>
              <a:rPr kumimoji="1" lang="ja-JP" altLang="en-US" dirty="0" smtClean="0"/>
              <a:t>▲訴訟当事者以外の関係者（ソガイ）▲を</a:t>
            </a:r>
            <a:r>
              <a:rPr kumimoji="1" lang="en-US" altLang="ja-JP" dirty="0" smtClean="0"/>
              <a:t>A</a:t>
            </a:r>
            <a:r>
              <a:rPr kumimoji="1" lang="ja-JP" altLang="en-US" dirty="0" err="1" smtClean="0"/>
              <a:t>，</a:t>
            </a:r>
            <a:r>
              <a:rPr kumimoji="1" lang="en-US" altLang="ja-JP" dirty="0" smtClean="0"/>
              <a:t>B</a:t>
            </a:r>
            <a:r>
              <a:rPr kumimoji="1" lang="ja-JP" altLang="en-US" dirty="0" err="1" smtClean="0"/>
              <a:t>，</a:t>
            </a:r>
            <a:r>
              <a:rPr kumimoji="1" lang="en-US" altLang="ja-JP" dirty="0" smtClean="0"/>
              <a:t>C…</a:t>
            </a:r>
            <a:r>
              <a:rPr kumimoji="1" lang="ja-JP" altLang="en-US" dirty="0" smtClean="0"/>
              <a:t>で表示します。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solidFill>
                  <a:srgbClr val="000000"/>
                </a:solidFill>
                <a:latin typeface="Tahoma" panose="020B0604030504040204" pitchFamily="34" charset="0"/>
              </a:rPr>
              <a:t>昭和</a:t>
            </a:r>
            <a:r>
              <a:rPr lang="en-US" altLang="ja-JP" sz="1200" dirty="0" smtClean="0">
                <a:solidFill>
                  <a:srgbClr val="000000"/>
                </a:solidFill>
                <a:latin typeface="Tahoma" panose="020B0604030504040204" pitchFamily="34" charset="0"/>
              </a:rPr>
              <a:t>21</a:t>
            </a:r>
            <a:r>
              <a:rPr lang="ja-JP" altLang="en-US" sz="1200" dirty="0" smtClean="0">
                <a:solidFill>
                  <a:srgbClr val="000000"/>
                </a:solidFill>
                <a:latin typeface="Tahoma" panose="020B0604030504040204" pitchFamily="34" charset="0"/>
              </a:rPr>
              <a:t>年</a:t>
            </a:r>
            <a:r>
              <a:rPr lang="en-US" altLang="ja-JP" sz="1200" dirty="0" smtClean="0">
                <a:solidFill>
                  <a:srgbClr val="000000"/>
                </a:solidFill>
                <a:latin typeface="Tahoma" panose="020B0604030504040204" pitchFamily="34" charset="0"/>
              </a:rPr>
              <a:t>2</a:t>
            </a:r>
            <a:r>
              <a:rPr lang="ja-JP" altLang="en-US" sz="1200" dirty="0" smtClean="0">
                <a:solidFill>
                  <a:srgbClr val="000000"/>
                </a:solidFill>
                <a:latin typeface="Tahoma" panose="020B0604030504040204" pitchFamily="34" charset="0"/>
              </a:rPr>
              <a:t>月</a:t>
            </a:r>
            <a:r>
              <a:rPr lang="ja-JP" altLang="en-US" sz="1200" dirty="0" smtClean="0">
                <a:latin typeface="Tahoma" panose="020B0604030504040204" pitchFamily="34" charset="0"/>
              </a:rPr>
              <a:t>，</a:t>
            </a:r>
            <a:r>
              <a:rPr kumimoji="1" lang="ja-JP" altLang="en-US" dirty="0" smtClean="0"/>
              <a:t>原告である</a:t>
            </a:r>
            <a:r>
              <a:rPr lang="en-US" altLang="ja-JP" sz="1200" dirty="0" smtClean="0"/>
              <a:t>X</a:t>
            </a:r>
            <a:r>
              <a:rPr lang="ja-JP" altLang="ja-JP" sz="1200" dirty="0" smtClean="0"/>
              <a:t>漁業協同組合</a:t>
            </a:r>
            <a:r>
              <a:rPr lang="ja-JP" altLang="en-US" sz="1200" dirty="0" smtClean="0"/>
              <a:t>（買主）</a:t>
            </a:r>
            <a:r>
              <a:rPr lang="ja-JP" altLang="ja-JP" sz="1200" dirty="0" smtClean="0"/>
              <a:t>は，</a:t>
            </a:r>
            <a:r>
              <a:rPr lang="ja-JP" altLang="en-US" sz="1200" dirty="0" smtClean="0"/>
              <a:t>ソガイ</a:t>
            </a:r>
            <a:r>
              <a:rPr lang="en-US" altLang="ja-JP" sz="1200" dirty="0" smtClean="0"/>
              <a:t>A</a:t>
            </a:r>
            <a:r>
              <a:rPr lang="ja-JP" altLang="ja-JP" sz="1200" dirty="0" smtClean="0"/>
              <a:t>社の溜池に貯蔵されている</a:t>
            </a:r>
            <a:r>
              <a:rPr lang="ja-JP" altLang="en-US" sz="1200" dirty="0" smtClean="0"/>
              <a:t>被告</a:t>
            </a:r>
            <a:r>
              <a:rPr lang="en-US" altLang="ja-JP" sz="1200" dirty="0" smtClean="0"/>
              <a:t>Y</a:t>
            </a:r>
            <a:r>
              <a:rPr lang="ja-JP" altLang="en-US" sz="1200" dirty="0" smtClean="0"/>
              <a:t>（売主）</a:t>
            </a:r>
            <a:r>
              <a:rPr lang="ja-JP" altLang="ja-JP" sz="1200" dirty="0" smtClean="0"/>
              <a:t>所有の漁業用タール（</a:t>
            </a:r>
            <a:r>
              <a:rPr lang="en-US" altLang="ja-JP" sz="1200" dirty="0" smtClean="0"/>
              <a:t>3,000</a:t>
            </a:r>
            <a:r>
              <a:rPr lang="ja-JP" altLang="en-US" sz="1200" dirty="0" smtClean="0"/>
              <a:t>トン</a:t>
            </a:r>
            <a:r>
              <a:rPr lang="ja-JP" altLang="ja-JP" sz="1200" dirty="0" smtClean="0"/>
              <a:t>～</a:t>
            </a:r>
            <a:r>
              <a:rPr lang="en-US" altLang="ja-JP" sz="1200" dirty="0" smtClean="0"/>
              <a:t>3,500</a:t>
            </a:r>
            <a:r>
              <a:rPr lang="ja-JP" altLang="ja-JP" sz="1200" dirty="0" smtClean="0"/>
              <a:t>トン）のうち，</a:t>
            </a:r>
            <a:r>
              <a:rPr lang="en-US" altLang="ja-JP" sz="1200" dirty="0" smtClean="0"/>
              <a:t>2,000</a:t>
            </a:r>
            <a:r>
              <a:rPr lang="ja-JP" altLang="ja-JP" sz="1200" dirty="0" smtClean="0"/>
              <a:t>トンを</a:t>
            </a:r>
            <a:r>
              <a:rPr lang="en-US" altLang="ja-JP" sz="1200" dirty="0" smtClean="0"/>
              <a:t>Y</a:t>
            </a:r>
            <a:r>
              <a:rPr lang="ja-JP" altLang="ja-JP" sz="1200" dirty="0" smtClean="0"/>
              <a:t>から見積価格</a:t>
            </a:r>
            <a:r>
              <a:rPr lang="en-US" altLang="ja-JP" sz="1200" dirty="0" smtClean="0"/>
              <a:t>49</a:t>
            </a:r>
            <a:r>
              <a:rPr lang="ja-JP" altLang="ja-JP" sz="1200" dirty="0" smtClean="0"/>
              <a:t>万</a:t>
            </a:r>
            <a:r>
              <a:rPr lang="en-US" altLang="ja-JP" sz="1200" dirty="0" smtClean="0"/>
              <a:t>5,000</a:t>
            </a:r>
            <a:r>
              <a:rPr lang="ja-JP" altLang="ja-JP" sz="1200" dirty="0" smtClean="0"/>
              <a:t>円で購入する</a:t>
            </a:r>
            <a:r>
              <a:rPr lang="ja-JP" altLang="en-US" sz="1200" dirty="0" smtClean="0"/>
              <a:t>契約を締結しました。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■そして，物品の</a:t>
            </a:r>
            <a:r>
              <a:rPr lang="ja-JP" altLang="ja-JP" sz="1200" dirty="0" smtClean="0"/>
              <a:t>引</a:t>
            </a:r>
            <a:r>
              <a:rPr lang="ja-JP" altLang="en-US" sz="1200" dirty="0" smtClean="0"/>
              <a:t>き</a:t>
            </a:r>
            <a:r>
              <a:rPr lang="ja-JP" altLang="ja-JP" sz="1200" dirty="0" smtClean="0"/>
              <a:t>渡</a:t>
            </a:r>
            <a:r>
              <a:rPr lang="ja-JP" altLang="en-US" sz="1200" dirty="0" smtClean="0"/>
              <a:t>し</a:t>
            </a:r>
            <a:r>
              <a:rPr lang="ja-JP" altLang="ja-JP" sz="1200" dirty="0" smtClean="0"/>
              <a:t>については，買主</a:t>
            </a:r>
            <a:r>
              <a:rPr lang="en-US" altLang="ja-JP" sz="1200" dirty="0" smtClean="0"/>
              <a:t>X</a:t>
            </a:r>
            <a:r>
              <a:rPr lang="ja-JP" altLang="ja-JP" sz="1200" dirty="0" smtClean="0"/>
              <a:t>が売主</a:t>
            </a:r>
            <a:r>
              <a:rPr lang="en-US" altLang="ja-JP" sz="1200" dirty="0" smtClean="0"/>
              <a:t>Y</a:t>
            </a:r>
            <a:r>
              <a:rPr lang="ja-JP" altLang="ja-JP" sz="1200" dirty="0" smtClean="0"/>
              <a:t>に対して</a:t>
            </a:r>
            <a:r>
              <a:rPr lang="ja-JP" altLang="en-US" sz="1200" dirty="0" smtClean="0"/>
              <a:t>，</a:t>
            </a:r>
            <a:r>
              <a:rPr lang="ja-JP" altLang="ja-JP" sz="1200" dirty="0" smtClean="0"/>
              <a:t>必要の都度その引</a:t>
            </a:r>
            <a:r>
              <a:rPr lang="ja-JP" altLang="en-US" sz="1200" dirty="0" smtClean="0"/>
              <a:t>き</a:t>
            </a:r>
            <a:r>
              <a:rPr lang="ja-JP" altLang="ja-JP" sz="1200" dirty="0" smtClean="0"/>
              <a:t>渡</a:t>
            </a:r>
            <a:r>
              <a:rPr lang="ja-JP" altLang="en-US" sz="1200" dirty="0" smtClean="0"/>
              <a:t>し</a:t>
            </a:r>
            <a:r>
              <a:rPr lang="ja-JP" altLang="ja-JP" sz="1200" dirty="0" smtClean="0"/>
              <a:t>を申し出て，</a:t>
            </a:r>
            <a:r>
              <a:rPr lang="en-US" altLang="ja-JP" sz="1200" dirty="0" smtClean="0"/>
              <a:t>Y</a:t>
            </a:r>
            <a:r>
              <a:rPr lang="ja-JP" altLang="ja-JP" sz="1200" dirty="0" smtClean="0"/>
              <a:t>が引</a:t>
            </a:r>
            <a:r>
              <a:rPr lang="ja-JP" altLang="en-US" sz="1200" dirty="0" smtClean="0"/>
              <a:t>き</a:t>
            </a:r>
            <a:r>
              <a:rPr lang="ja-JP" altLang="ja-JP" sz="1200" dirty="0" smtClean="0"/>
              <a:t>渡</a:t>
            </a:r>
            <a:r>
              <a:rPr lang="ja-JP" altLang="en-US" sz="1200" dirty="0" smtClean="0"/>
              <a:t>し</a:t>
            </a:r>
            <a:r>
              <a:rPr lang="ja-JP" altLang="ja-JP" sz="1200" dirty="0" smtClean="0"/>
              <a:t>場所を指定し，</a:t>
            </a:r>
            <a:r>
              <a:rPr lang="en-US" altLang="ja-JP" sz="1200" dirty="0" smtClean="0"/>
              <a:t>X</a:t>
            </a:r>
            <a:r>
              <a:rPr lang="ja-JP" altLang="ja-JP" sz="1200" dirty="0" smtClean="0"/>
              <a:t>がドラム缶を当該場所に持ち込</a:t>
            </a:r>
            <a:r>
              <a:rPr lang="ja-JP" altLang="en-US" sz="1200" dirty="0" smtClean="0"/>
              <a:t>んで，</a:t>
            </a:r>
            <a:r>
              <a:rPr lang="ja-JP" altLang="ja-JP" sz="1200" dirty="0" smtClean="0"/>
              <a:t>タールを受領し，</a:t>
            </a:r>
            <a:r>
              <a:rPr lang="en-US" altLang="ja-JP" sz="1200" dirty="0" smtClean="0"/>
              <a:t>1</a:t>
            </a:r>
            <a:r>
              <a:rPr lang="ja-JP" altLang="ja-JP" sz="1200" dirty="0" smtClean="0"/>
              <a:t>年間で</a:t>
            </a:r>
            <a:r>
              <a:rPr lang="en-US" altLang="ja-JP" sz="1200" dirty="0" smtClean="0"/>
              <a:t>2,000</a:t>
            </a:r>
            <a:r>
              <a:rPr lang="ja-JP" altLang="ja-JP" sz="1200" dirty="0" smtClean="0"/>
              <a:t>トン全部を引き取る</a:t>
            </a:r>
            <a:r>
              <a:rPr lang="ja-JP" altLang="en-US" sz="1200" dirty="0" smtClean="0"/>
              <a:t>ことにし</a:t>
            </a:r>
            <a:r>
              <a:rPr lang="ja-JP" altLang="ja-JP" sz="1200" dirty="0" smtClean="0"/>
              <a:t>，手付金</a:t>
            </a:r>
            <a:r>
              <a:rPr lang="ja-JP" altLang="en-US" sz="1200" dirty="0" smtClean="0"/>
              <a:t>（内金ともいう）</a:t>
            </a:r>
            <a:r>
              <a:rPr lang="en-US" altLang="ja-JP" sz="1200" dirty="0" smtClean="0"/>
              <a:t>20</a:t>
            </a:r>
            <a:r>
              <a:rPr lang="ja-JP" altLang="ja-JP" sz="1200" dirty="0" smtClean="0"/>
              <a:t>万円を</a:t>
            </a:r>
            <a:r>
              <a:rPr lang="en-US" altLang="ja-JP" sz="1200" dirty="0" smtClean="0"/>
              <a:t>Y</a:t>
            </a:r>
            <a:r>
              <a:rPr lang="ja-JP" altLang="ja-JP" sz="1200" dirty="0" err="1" smtClean="0"/>
              <a:t>に交</a:t>
            </a:r>
            <a:r>
              <a:rPr lang="ja-JP" altLang="ja-JP" sz="1200" dirty="0" smtClean="0"/>
              <a:t>付し</a:t>
            </a:r>
            <a:r>
              <a:rPr lang="ja-JP" altLang="en-US" sz="1200" dirty="0" smtClean="0"/>
              <a:t>ました</a:t>
            </a:r>
            <a:r>
              <a:rPr lang="ja-JP" altLang="ja-JP" sz="1200" dirty="0" smtClean="0"/>
              <a:t>。</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★昭和</a:t>
            </a:r>
            <a:r>
              <a:rPr lang="en-US" altLang="ja-JP" sz="1200" dirty="0" smtClean="0"/>
              <a:t>21</a:t>
            </a:r>
            <a:r>
              <a:rPr lang="ja-JP" altLang="en-US" sz="1200" dirty="0" smtClean="0"/>
              <a:t>年</a:t>
            </a:r>
            <a:r>
              <a:rPr lang="en-US" altLang="ja-JP" sz="1200" dirty="0" smtClean="0"/>
              <a:t>8</a:t>
            </a:r>
            <a:r>
              <a:rPr lang="ja-JP" altLang="en-US" sz="1200" dirty="0" smtClean="0"/>
              <a:t>月，</a:t>
            </a:r>
            <a:r>
              <a:rPr lang="en-US" altLang="ja-JP" sz="1200" dirty="0" smtClean="0"/>
              <a:t>Y</a:t>
            </a:r>
            <a:r>
              <a:rPr lang="ja-JP" altLang="ja-JP" sz="1200" dirty="0" smtClean="0"/>
              <a:t>は，</a:t>
            </a:r>
            <a:r>
              <a:rPr lang="en-US" altLang="ja-JP" sz="1200" dirty="0" smtClean="0"/>
              <a:t>X</a:t>
            </a:r>
            <a:r>
              <a:rPr lang="ja-JP" altLang="ja-JP" sz="1200" dirty="0" smtClean="0"/>
              <a:t>の求めに応じて</a:t>
            </a:r>
            <a:r>
              <a:rPr lang="en-US" altLang="ja-JP" sz="1200" dirty="0" smtClean="0"/>
              <a:t>10</a:t>
            </a:r>
            <a:r>
              <a:rPr lang="ja-JP" altLang="ja-JP" sz="1200" dirty="0" smtClean="0"/>
              <a:t>万</a:t>
            </a:r>
            <a:r>
              <a:rPr lang="en-US" altLang="ja-JP" sz="1200" dirty="0" smtClean="0"/>
              <a:t>7,500</a:t>
            </a:r>
            <a:r>
              <a:rPr lang="ja-JP" altLang="ja-JP" sz="1200" dirty="0" smtClean="0"/>
              <a:t>円分のタールの引</a:t>
            </a:r>
            <a:r>
              <a:rPr lang="ja-JP" altLang="en-US" sz="1200" dirty="0" smtClean="0"/>
              <a:t>き</a:t>
            </a:r>
            <a:r>
              <a:rPr lang="ja-JP" altLang="ja-JP" sz="1200" dirty="0" smtClean="0"/>
              <a:t>渡</a:t>
            </a:r>
            <a:r>
              <a:rPr lang="ja-JP" altLang="en-US" sz="1200" dirty="0" smtClean="0"/>
              <a:t>し</a:t>
            </a:r>
            <a:r>
              <a:rPr lang="ja-JP" altLang="ja-JP" sz="1200" dirty="0" smtClean="0"/>
              <a:t>を行</a:t>
            </a:r>
            <a:r>
              <a:rPr lang="ja-JP" altLang="en-US" sz="1200" dirty="0" smtClean="0"/>
              <a:t>いましたが</a:t>
            </a:r>
            <a:r>
              <a:rPr lang="ja-JP" altLang="ja-JP" sz="1200" dirty="0" smtClean="0"/>
              <a:t>，その後，</a:t>
            </a:r>
            <a:r>
              <a:rPr lang="en-US" altLang="ja-JP" sz="1200" dirty="0" smtClean="0"/>
              <a:t>X</a:t>
            </a:r>
            <a:r>
              <a:rPr lang="ja-JP" altLang="ja-JP" sz="1200" dirty="0" smtClean="0"/>
              <a:t>は，タールの品質が悪いといって</a:t>
            </a:r>
            <a:r>
              <a:rPr lang="ja-JP" altLang="en-US" sz="1200" dirty="0" smtClean="0"/>
              <a:t>，</a:t>
            </a:r>
            <a:r>
              <a:rPr lang="ja-JP" altLang="ja-JP" sz="1200" dirty="0" smtClean="0"/>
              <a:t>しばらくの間</a:t>
            </a:r>
            <a:r>
              <a:rPr lang="ja-JP" altLang="en-US" sz="1200" dirty="0" smtClean="0"/>
              <a:t>，</a:t>
            </a:r>
            <a:r>
              <a:rPr lang="ja-JP" altLang="ja-JP" sz="1200" dirty="0" smtClean="0"/>
              <a:t>引き取りに来</a:t>
            </a:r>
            <a:r>
              <a:rPr lang="ja-JP" altLang="en-US" sz="1200" dirty="0" smtClean="0"/>
              <a:t>なくなってしまいました。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ja-JP" altLang="ja-JP" sz="1200" dirty="0" smtClean="0"/>
              <a:t>その間</a:t>
            </a:r>
            <a:r>
              <a:rPr lang="ja-JP" altLang="en-US" sz="1200" dirty="0" smtClean="0"/>
              <a:t>，</a:t>
            </a:r>
            <a:r>
              <a:rPr lang="en-US" altLang="ja-JP" sz="1200" dirty="0" smtClean="0"/>
              <a:t>Y</a:t>
            </a:r>
            <a:r>
              <a:rPr lang="ja-JP" altLang="ja-JP" sz="1200" dirty="0" smtClean="0"/>
              <a:t>はタールの引</a:t>
            </a:r>
            <a:r>
              <a:rPr lang="ja-JP" altLang="en-US" sz="1200" dirty="0" smtClean="0"/>
              <a:t>き</a:t>
            </a:r>
            <a:r>
              <a:rPr lang="ja-JP" altLang="ja-JP" sz="1200" dirty="0" smtClean="0"/>
              <a:t>渡</a:t>
            </a:r>
            <a:r>
              <a:rPr lang="ja-JP" altLang="en-US" sz="1200" dirty="0" smtClean="0"/>
              <a:t>し</a:t>
            </a:r>
            <a:r>
              <a:rPr lang="ja-JP" altLang="ja-JP" sz="1200" dirty="0" smtClean="0"/>
              <a:t>作業に必要な人夫を配置する等</a:t>
            </a:r>
            <a:r>
              <a:rPr lang="ja-JP" altLang="en-US" sz="1200" dirty="0" smtClean="0"/>
              <a:t>，</a:t>
            </a:r>
            <a:r>
              <a:rPr lang="ja-JP" altLang="ja-JP" sz="1200" dirty="0" smtClean="0"/>
              <a:t>引</a:t>
            </a:r>
            <a:r>
              <a:rPr lang="ja-JP" altLang="en-US" sz="1200" dirty="0" smtClean="0"/>
              <a:t>き</a:t>
            </a:r>
            <a:r>
              <a:rPr lang="ja-JP" altLang="ja-JP" sz="1200" dirty="0" smtClean="0"/>
              <a:t>渡</a:t>
            </a:r>
            <a:r>
              <a:rPr lang="ja-JP" altLang="en-US" sz="1200" dirty="0" smtClean="0"/>
              <a:t>し</a:t>
            </a:r>
            <a:r>
              <a:rPr lang="ja-JP" altLang="ja-JP" sz="1200" dirty="0" smtClean="0"/>
              <a:t>の準備をしてい</a:t>
            </a:r>
            <a:r>
              <a:rPr lang="ja-JP" altLang="en-US" sz="1200" dirty="0" smtClean="0"/>
              <a:t>まし</a:t>
            </a:r>
            <a:r>
              <a:rPr lang="ja-JP" altLang="ja-JP" sz="1200" dirty="0" smtClean="0"/>
              <a:t>たが，その後</a:t>
            </a:r>
            <a:r>
              <a:rPr lang="ja-JP" altLang="en-US" sz="1200" dirty="0" smtClean="0"/>
              <a:t>，</a:t>
            </a:r>
            <a:r>
              <a:rPr lang="ja-JP" altLang="ja-JP" sz="1200" dirty="0" smtClean="0"/>
              <a:t>これを引き上げ，監視人</a:t>
            </a:r>
            <a:r>
              <a:rPr lang="ja-JP" altLang="en-US" sz="1200" dirty="0" smtClean="0"/>
              <a:t>も</a:t>
            </a:r>
            <a:r>
              <a:rPr lang="ja-JP" altLang="ja-JP" sz="1200" dirty="0" smtClean="0"/>
              <a:t>置</a:t>
            </a:r>
            <a:r>
              <a:rPr lang="ja-JP" altLang="en-US" sz="1200" dirty="0" smtClean="0"/>
              <a:t>きませんでした。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■そのため，同年</a:t>
            </a:r>
            <a:r>
              <a:rPr lang="en-US" altLang="ja-JP" sz="1200" dirty="0" smtClean="0"/>
              <a:t>12</a:t>
            </a:r>
            <a:r>
              <a:rPr lang="ja-JP" altLang="en-US" sz="1200" dirty="0" smtClean="0"/>
              <a:t>月，</a:t>
            </a:r>
            <a:r>
              <a:rPr lang="en-US" altLang="ja-JP" sz="1200" dirty="0" smtClean="0"/>
              <a:t>A</a:t>
            </a:r>
            <a:r>
              <a:rPr lang="ja-JP" altLang="ja-JP" sz="1200" dirty="0" smtClean="0"/>
              <a:t>社の労働組合員がこれを他に売却してしまい，タールは</a:t>
            </a:r>
            <a:r>
              <a:rPr lang="ja-JP" altLang="en-US" sz="1200" dirty="0" smtClean="0"/>
              <a:t>，すべて</a:t>
            </a:r>
            <a:r>
              <a:rPr lang="ja-JP" altLang="ja-JP" sz="1200" dirty="0" smtClean="0"/>
              <a:t>滅失</a:t>
            </a:r>
            <a:r>
              <a:rPr lang="ja-JP" altLang="en-US" sz="1200" dirty="0" smtClean="0"/>
              <a:t>してしまいました</a:t>
            </a:r>
            <a:r>
              <a:rPr lang="ja-JP" altLang="ja-JP" sz="1200" dirty="0" smtClean="0"/>
              <a:t>。</a:t>
            </a:r>
            <a:r>
              <a:rPr lang="ja-JP" altLang="en-US" sz="1200" dirty="0" smtClean="0"/>
              <a:t>■</a:t>
            </a:r>
            <a:endParaRPr lang="ja-JP"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en-US" altLang="ja-JP" sz="1200" dirty="0" smtClean="0"/>
              <a:t>X</a:t>
            </a:r>
            <a:r>
              <a:rPr lang="ja-JP" altLang="ja-JP" sz="1200" dirty="0" smtClean="0"/>
              <a:t>は，</a:t>
            </a:r>
            <a:r>
              <a:rPr lang="en-US" altLang="ja-JP" sz="1200" dirty="0" smtClean="0"/>
              <a:t>Y</a:t>
            </a:r>
            <a:r>
              <a:rPr lang="ja-JP" altLang="ja-JP" sz="1200" dirty="0" smtClean="0"/>
              <a:t>のタールの引</a:t>
            </a:r>
            <a:r>
              <a:rPr lang="ja-JP" altLang="en-US" sz="1200" dirty="0" smtClean="0"/>
              <a:t>き</a:t>
            </a:r>
            <a:r>
              <a:rPr lang="ja-JP" altLang="ja-JP" sz="1200" dirty="0" smtClean="0"/>
              <a:t>渡</a:t>
            </a:r>
            <a:r>
              <a:rPr lang="ja-JP" altLang="en-US" sz="1200" dirty="0" smtClean="0"/>
              <a:t>し</a:t>
            </a:r>
            <a:r>
              <a:rPr lang="ja-JP" altLang="ja-JP" sz="1200" dirty="0" smtClean="0"/>
              <a:t>不履行を理由に残余部分につき契約を解除する意思表示をし</a:t>
            </a:r>
            <a:r>
              <a:rPr lang="ja-JP" altLang="en-US" sz="1200" dirty="0" smtClean="0"/>
              <a:t>ました。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■昭和</a:t>
            </a:r>
            <a:r>
              <a:rPr lang="en-US" altLang="ja-JP" sz="1200" dirty="0" smtClean="0"/>
              <a:t>24</a:t>
            </a:r>
            <a:r>
              <a:rPr lang="ja-JP" altLang="en-US" sz="1200" dirty="0" smtClean="0"/>
              <a:t>年</a:t>
            </a:r>
            <a:r>
              <a:rPr lang="en-US" altLang="ja-JP" sz="1200" dirty="0" smtClean="0"/>
              <a:t>11</a:t>
            </a:r>
            <a:r>
              <a:rPr lang="ja-JP" altLang="en-US" sz="1200" dirty="0" smtClean="0"/>
              <a:t>月</a:t>
            </a:r>
            <a:r>
              <a:rPr lang="en-US" altLang="ja-JP" sz="1200" dirty="0" smtClean="0"/>
              <a:t>15</a:t>
            </a:r>
            <a:r>
              <a:rPr lang="ja-JP" altLang="en-US" sz="1200" dirty="0" smtClean="0"/>
              <a:t>日</a:t>
            </a:r>
            <a:r>
              <a:rPr lang="ja-JP" altLang="en-US" sz="1200" dirty="0" err="1" smtClean="0"/>
              <a:t>，</a:t>
            </a:r>
            <a:r>
              <a:rPr lang="ja-JP" altLang="ja-JP" sz="1200" dirty="0" err="1" smtClean="0"/>
              <a:t>，</a:t>
            </a:r>
            <a:r>
              <a:rPr lang="en-US" altLang="ja-JP" sz="1200" dirty="0" smtClean="0"/>
              <a:t>X</a:t>
            </a:r>
            <a:r>
              <a:rPr lang="ja-JP" altLang="en-US" sz="1200" dirty="0" smtClean="0"/>
              <a:t>は，</a:t>
            </a:r>
            <a:r>
              <a:rPr lang="en-US" altLang="ja-JP" sz="1200" dirty="0" smtClean="0"/>
              <a:t>Y</a:t>
            </a:r>
            <a:r>
              <a:rPr lang="ja-JP" altLang="en-US" sz="1200" dirty="0" smtClean="0"/>
              <a:t>に対して，</a:t>
            </a:r>
            <a:r>
              <a:rPr lang="ja-JP" altLang="ja-JP" sz="1200" dirty="0" smtClean="0"/>
              <a:t>手付金</a:t>
            </a:r>
            <a:r>
              <a:rPr lang="ja-JP" altLang="en-US" sz="1200" dirty="0" smtClean="0"/>
              <a:t>（</a:t>
            </a:r>
            <a:r>
              <a:rPr lang="en-US" altLang="ja-JP" sz="1200" dirty="0" smtClean="0"/>
              <a:t>20</a:t>
            </a:r>
            <a:r>
              <a:rPr lang="ja-JP" altLang="en-US" sz="1200" dirty="0" smtClean="0"/>
              <a:t>万円）</a:t>
            </a:r>
            <a:r>
              <a:rPr lang="ja-JP" altLang="ja-JP" sz="1200" dirty="0" smtClean="0"/>
              <a:t>から</a:t>
            </a:r>
            <a:r>
              <a:rPr lang="ja-JP" altLang="en-US" sz="1200" dirty="0" smtClean="0"/>
              <a:t>，</a:t>
            </a:r>
            <a:r>
              <a:rPr lang="ja-JP" altLang="ja-JP" sz="1200" dirty="0" smtClean="0"/>
              <a:t>引</a:t>
            </a:r>
            <a:r>
              <a:rPr lang="ja-JP" altLang="en-US" sz="1200" dirty="0" smtClean="0"/>
              <a:t>き</a:t>
            </a:r>
            <a:r>
              <a:rPr lang="ja-JP" altLang="ja-JP" sz="1200" dirty="0" smtClean="0"/>
              <a:t>渡</a:t>
            </a:r>
            <a:r>
              <a:rPr lang="ja-JP" altLang="en-US" sz="1200" dirty="0" smtClean="0"/>
              <a:t>し</a:t>
            </a:r>
            <a:r>
              <a:rPr lang="ja-JP" altLang="ja-JP" sz="1200" dirty="0" smtClean="0"/>
              <a:t>を受けたタールの代価</a:t>
            </a:r>
            <a:r>
              <a:rPr lang="ja-JP" altLang="en-US" sz="1200" dirty="0" smtClean="0"/>
              <a:t>（</a:t>
            </a:r>
            <a:r>
              <a:rPr lang="en-US" altLang="ja-JP" sz="1200" dirty="0" smtClean="0"/>
              <a:t>10</a:t>
            </a:r>
            <a:r>
              <a:rPr lang="ja-JP" altLang="en-US" sz="1200" dirty="0" smtClean="0"/>
              <a:t>万</a:t>
            </a:r>
            <a:r>
              <a:rPr lang="en-US" altLang="ja-JP" sz="1200" dirty="0" smtClean="0"/>
              <a:t>7,500</a:t>
            </a:r>
            <a:r>
              <a:rPr lang="ja-JP" altLang="en-US" sz="1200" dirty="0" smtClean="0"/>
              <a:t>円）</a:t>
            </a:r>
            <a:r>
              <a:rPr lang="ja-JP" altLang="ja-JP" sz="1200" dirty="0" smtClean="0"/>
              <a:t>を差し引いた</a:t>
            </a:r>
            <a:r>
              <a:rPr lang="ja-JP" altLang="en-US" sz="1200" dirty="0" smtClean="0"/>
              <a:t>，</a:t>
            </a:r>
            <a:r>
              <a:rPr lang="ja-JP" altLang="ja-JP" sz="1200" dirty="0" smtClean="0"/>
              <a:t>残金</a:t>
            </a:r>
            <a:r>
              <a:rPr lang="en-US" altLang="ja-JP" sz="1200" dirty="0" smtClean="0"/>
              <a:t>9</a:t>
            </a:r>
            <a:r>
              <a:rPr lang="ja-JP" altLang="ja-JP" sz="1200" dirty="0" smtClean="0"/>
              <a:t>万</a:t>
            </a:r>
            <a:r>
              <a:rPr lang="en-US" altLang="ja-JP" sz="1200" dirty="0" smtClean="0"/>
              <a:t>2,500</a:t>
            </a:r>
            <a:r>
              <a:rPr lang="ja-JP" altLang="ja-JP" sz="1200" dirty="0" smtClean="0"/>
              <a:t>円の返還を請求し</a:t>
            </a:r>
            <a:r>
              <a:rPr lang="ja-JP" altLang="en-US" sz="1200" dirty="0" smtClean="0"/>
              <a:t>まし</a:t>
            </a:r>
            <a:r>
              <a:rPr lang="ja-JP" altLang="ja-JP" sz="1200" dirty="0" smtClean="0"/>
              <a:t>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■この事件での問題は，以下の通りです。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en-US" altLang="ja-JP" sz="1800" dirty="0" smtClean="0"/>
              <a:t>X</a:t>
            </a:r>
            <a:r>
              <a:rPr lang="ja-JP" altLang="ja-JP" sz="1800" dirty="0" smtClean="0"/>
              <a:t>は，</a:t>
            </a:r>
            <a:r>
              <a:rPr lang="en-US" altLang="ja-JP" sz="1800" dirty="0" smtClean="0"/>
              <a:t>Y</a:t>
            </a:r>
            <a:r>
              <a:rPr lang="ja-JP" altLang="ja-JP" sz="1800" dirty="0" smtClean="0"/>
              <a:t>の債務不履行を理由に契約を解除して残代金の支払いを免れ</a:t>
            </a:r>
            <a:r>
              <a:rPr lang="ja-JP" altLang="en-US" sz="1800" dirty="0" smtClean="0"/>
              <a:t>，</a:t>
            </a:r>
            <a:r>
              <a:rPr lang="en-US" altLang="ja-JP" sz="1800" dirty="0" smtClean="0"/>
              <a:t>9</a:t>
            </a:r>
            <a:r>
              <a:rPr lang="ja-JP" altLang="en-US" sz="1800" dirty="0" smtClean="0"/>
              <a:t>万</a:t>
            </a:r>
            <a:r>
              <a:rPr lang="en-US" altLang="ja-JP" sz="1800" dirty="0" smtClean="0"/>
              <a:t>2,500</a:t>
            </a:r>
            <a:r>
              <a:rPr lang="ja-JP" altLang="en-US" sz="1800" dirty="0" smtClean="0"/>
              <a:t>円の返還を求めることができるか</a:t>
            </a:r>
            <a:r>
              <a:rPr lang="en-US" altLang="ja-JP" sz="18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a:t>
            </a:r>
            <a:r>
              <a:rPr lang="ja-JP" altLang="ja-JP" sz="1800" dirty="0" smtClean="0"/>
              <a:t>反対に，</a:t>
            </a:r>
            <a:r>
              <a:rPr lang="en-US" altLang="ja-JP" sz="1800" dirty="0" smtClean="0"/>
              <a:t>Y</a:t>
            </a:r>
            <a:r>
              <a:rPr lang="ja-JP" altLang="ja-JP" sz="1800" dirty="0" smtClean="0"/>
              <a:t>は，残代金</a:t>
            </a:r>
            <a:r>
              <a:rPr lang="ja-JP" altLang="en-US" sz="1800" dirty="0" smtClean="0"/>
              <a:t>（</a:t>
            </a:r>
            <a:r>
              <a:rPr lang="en-US" altLang="ja-JP" sz="1800" dirty="0" smtClean="0"/>
              <a:t>29</a:t>
            </a:r>
            <a:r>
              <a:rPr lang="ja-JP" altLang="en-US" sz="1800" dirty="0" smtClean="0"/>
              <a:t>万</a:t>
            </a:r>
            <a:r>
              <a:rPr lang="en-US" altLang="ja-JP" sz="1800" dirty="0" smtClean="0"/>
              <a:t>5,000</a:t>
            </a:r>
            <a:r>
              <a:rPr lang="ja-JP" altLang="en-US" sz="1800" dirty="0" smtClean="0"/>
              <a:t>円）</a:t>
            </a:r>
            <a:r>
              <a:rPr lang="ja-JP" altLang="ja-JP" sz="1800" dirty="0" smtClean="0"/>
              <a:t>の支払いを求めうるか</a:t>
            </a:r>
            <a:r>
              <a:rPr lang="en-US" altLang="ja-JP" sz="1800" dirty="0" smtClean="0"/>
              <a:t>?</a:t>
            </a:r>
            <a:r>
              <a:rPr lang="ja-JP" altLang="en-US" sz="1800" dirty="0" smtClean="0"/>
              <a:t> という問題です</a:t>
            </a:r>
            <a:r>
              <a:rPr lang="ja-JP" altLang="ja-JP" sz="1800" dirty="0" smtClean="0"/>
              <a:t>。</a:t>
            </a:r>
            <a:endParaRPr lang="ja-JP" altLang="ja-JP" sz="12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18</a:t>
            </a:fld>
            <a:endParaRPr kumimoji="1" lang="ja-JP" altLang="en-US"/>
          </a:p>
        </p:txBody>
      </p:sp>
    </p:spTree>
    <p:extLst>
      <p:ext uri="{BB962C8B-B14F-4D97-AF65-F5344CB8AC3E}">
        <p14:creationId xmlns:p14="http://schemas.microsoft.com/office/powerpoint/2010/main" val="1887995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事件では，訴訟は，最高裁判所まで進み，最高裁判所が原審判決（すなわち，高等裁判所の判決）を破棄し，原審に差し戻したため，第一審の地裁判決，第二審の高裁判決，上告審の最高裁判決，そして，差し戻し後の高裁判決というように四つの判決が出されています。</a:t>
            </a:r>
            <a:endParaRPr kumimoji="1" lang="en-US" altLang="ja-JP" dirty="0" smtClean="0"/>
          </a:p>
          <a:p>
            <a:r>
              <a:rPr kumimoji="1" lang="ja-JP" altLang="en-US" dirty="0" smtClean="0"/>
              <a:t>■ここでは，最高裁によって破棄されたのですが，わかりやすい，第二審の高裁判決から見ていきます。</a:t>
            </a:r>
            <a:endParaRPr kumimoji="1" lang="en-US" altLang="ja-JP" dirty="0" smtClean="0"/>
          </a:p>
          <a:p>
            <a:r>
              <a:rPr kumimoji="1" lang="ja-JP" altLang="en-US" dirty="0" smtClean="0"/>
              <a:t>★二審の札幌高裁は，本件</a:t>
            </a:r>
            <a:r>
              <a:rPr lang="ja-JP" altLang="ja-JP" sz="1200" dirty="0" smtClean="0"/>
              <a:t>売買</a:t>
            </a:r>
            <a:r>
              <a:rPr lang="ja-JP" altLang="en-US" sz="1200" dirty="0" smtClean="0"/>
              <a:t>契約</a:t>
            </a:r>
            <a:r>
              <a:rPr lang="ja-JP" altLang="ja-JP" sz="1200" dirty="0" smtClean="0"/>
              <a:t>の目的物は特定し，</a:t>
            </a:r>
            <a:r>
              <a:rPr lang="en-US" altLang="ja-JP" sz="1200" dirty="0" smtClean="0"/>
              <a:t>Y</a:t>
            </a:r>
            <a:r>
              <a:rPr lang="ja-JP" altLang="en-US" sz="1200" dirty="0" smtClean="0"/>
              <a:t>（売主）</a:t>
            </a:r>
            <a:r>
              <a:rPr lang="ja-JP" altLang="ja-JP" sz="1200" dirty="0" smtClean="0"/>
              <a:t>は</a:t>
            </a:r>
            <a:r>
              <a:rPr lang="ja-JP" altLang="en-US" sz="1200" dirty="0" smtClean="0"/>
              <a:t>，</a:t>
            </a:r>
            <a:r>
              <a:rPr lang="en-US" altLang="ja-JP" sz="1200" dirty="0" smtClean="0"/>
              <a:t>〔</a:t>
            </a:r>
            <a:r>
              <a:rPr lang="ja-JP" altLang="en-US" sz="1200" dirty="0" smtClean="0"/>
              <a:t>民法</a:t>
            </a:r>
            <a:r>
              <a:rPr lang="en-US" altLang="ja-JP" sz="1200" dirty="0" smtClean="0"/>
              <a:t>400</a:t>
            </a:r>
            <a:r>
              <a:rPr lang="ja-JP" altLang="en-US" sz="1200" dirty="0" smtClean="0"/>
              <a:t>条に基づいて</a:t>
            </a:r>
            <a:r>
              <a:rPr lang="en-US" altLang="ja-JP" sz="1200" dirty="0" smtClean="0"/>
              <a:t>〕</a:t>
            </a:r>
            <a:r>
              <a:rPr lang="ja-JP" altLang="en-US" sz="1200" dirty="0" err="1" smtClean="0"/>
              <a:t>，</a:t>
            </a:r>
            <a:r>
              <a:rPr lang="ja-JP" altLang="en-US" sz="1200" dirty="0" smtClean="0"/>
              <a:t>「</a:t>
            </a:r>
            <a:r>
              <a:rPr lang="ja-JP" altLang="ja-JP" sz="1200" dirty="0" smtClean="0"/>
              <a:t>善良なる管理者の注意</a:t>
            </a:r>
            <a:r>
              <a:rPr lang="ja-JP" altLang="en-US" sz="1200" dirty="0" smtClean="0"/>
              <a:t>」</a:t>
            </a:r>
            <a:r>
              <a:rPr lang="ja-JP" altLang="ja-JP" sz="1200" dirty="0" smtClean="0"/>
              <a:t>を</a:t>
            </a:r>
            <a:r>
              <a:rPr lang="ja-JP" altLang="en-US" sz="1200" dirty="0" smtClean="0"/>
              <a:t>もって，</a:t>
            </a:r>
            <a:r>
              <a:rPr lang="ja-JP" altLang="ja-JP" sz="1200" dirty="0" smtClean="0"/>
              <a:t>これを保存する義務を負っていたのであるから，その滅失につき注意義務違反の責</a:t>
            </a:r>
            <a:r>
              <a:rPr lang="ja-JP" altLang="en-US" sz="1200" dirty="0" smtClean="0"/>
              <a:t>め</a:t>
            </a:r>
            <a:r>
              <a:rPr lang="ja-JP" altLang="ja-JP" sz="1200" dirty="0" smtClean="0"/>
              <a:t>を免れず，従って本件売買は</a:t>
            </a:r>
            <a:r>
              <a:rPr lang="en-US" altLang="ja-JP" sz="1200" dirty="0" smtClean="0"/>
              <a:t>Y</a:t>
            </a:r>
            <a:r>
              <a:rPr lang="ja-JP" altLang="ja-JP" sz="1200" dirty="0" smtClean="0"/>
              <a:t>の責</a:t>
            </a:r>
            <a:r>
              <a:rPr lang="ja-JP" altLang="en-US" sz="1200" dirty="0" smtClean="0"/>
              <a:t>め</a:t>
            </a:r>
            <a:r>
              <a:rPr lang="ja-JP" altLang="ja-JP" sz="1200" dirty="0" smtClean="0"/>
              <a:t>に帰すべき事由により履行不能に帰したものと</a:t>
            </a:r>
            <a:r>
              <a:rPr lang="ja-JP" altLang="en-US" sz="1200" dirty="0" smtClean="0"/>
              <a:t>判断し，</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r>
              <a:rPr lang="en-US" altLang="ja-JP" sz="1200" dirty="0" smtClean="0"/>
              <a:t>X</a:t>
            </a:r>
            <a:r>
              <a:rPr lang="ja-JP" altLang="en-US" sz="1200" dirty="0" smtClean="0"/>
              <a:t>（買主）</a:t>
            </a:r>
            <a:r>
              <a:rPr lang="ja-JP" altLang="ja-JP" sz="1200" dirty="0" smtClean="0"/>
              <a:t>が昭和</a:t>
            </a:r>
            <a:r>
              <a:rPr lang="en-US" altLang="ja-JP" sz="1200" dirty="0" smtClean="0"/>
              <a:t>24</a:t>
            </a:r>
            <a:r>
              <a:rPr lang="ja-JP" altLang="ja-JP" sz="1200" dirty="0" smtClean="0"/>
              <a:t>年</a:t>
            </a:r>
            <a:r>
              <a:rPr lang="en-US" altLang="ja-JP" sz="1200" dirty="0" smtClean="0"/>
              <a:t>11</a:t>
            </a:r>
            <a:r>
              <a:rPr lang="ja-JP" altLang="ja-JP" sz="1200" dirty="0" smtClean="0"/>
              <a:t>月</a:t>
            </a:r>
            <a:r>
              <a:rPr lang="en-US" altLang="ja-JP" sz="1200" dirty="0" smtClean="0"/>
              <a:t>15</a:t>
            </a:r>
            <a:r>
              <a:rPr lang="ja-JP" altLang="ja-JP" sz="1200" dirty="0" smtClean="0"/>
              <a:t>日に</a:t>
            </a:r>
            <a:r>
              <a:rPr lang="ja-JP" altLang="en-US" sz="1200" dirty="0" smtClean="0"/>
              <a:t>行った</a:t>
            </a:r>
            <a:r>
              <a:rPr lang="ja-JP" altLang="ja-JP" sz="1200" dirty="0" smtClean="0"/>
              <a:t>契約解除を有効と認め，</a:t>
            </a:r>
            <a:r>
              <a:rPr lang="ja-JP" altLang="en-US" sz="1200" dirty="0" smtClean="0"/>
              <a:t>手付</a:t>
            </a:r>
            <a:r>
              <a:rPr lang="ja-JP" altLang="ja-JP" sz="1200" dirty="0" smtClean="0"/>
              <a:t>金から</a:t>
            </a:r>
            <a:r>
              <a:rPr lang="ja-JP" altLang="en-US" sz="1200" dirty="0" smtClean="0"/>
              <a:t>，</a:t>
            </a:r>
            <a:r>
              <a:rPr lang="ja-JP" altLang="ja-JP" sz="1200" dirty="0" smtClean="0"/>
              <a:t>すでに引</a:t>
            </a:r>
            <a:r>
              <a:rPr lang="ja-JP" altLang="en-US" sz="1200" dirty="0" smtClean="0"/>
              <a:t>き</a:t>
            </a:r>
            <a:r>
              <a:rPr lang="ja-JP" altLang="ja-JP" sz="1200" dirty="0" smtClean="0"/>
              <a:t>渡</a:t>
            </a:r>
            <a:r>
              <a:rPr lang="ja-JP" altLang="en-US" sz="1200" dirty="0" smtClean="0"/>
              <a:t>し</a:t>
            </a:r>
            <a:r>
              <a:rPr lang="ja-JP" altLang="ja-JP" sz="1200" dirty="0" smtClean="0"/>
              <a:t>を終えたタールの代価を差し引いた金額</a:t>
            </a:r>
            <a:r>
              <a:rPr lang="ja-JP" altLang="en-US" sz="1200" dirty="0" smtClean="0"/>
              <a:t>（</a:t>
            </a:r>
            <a:r>
              <a:rPr lang="en-US" altLang="ja-JP" sz="1200" dirty="0" smtClean="0"/>
              <a:t>9</a:t>
            </a:r>
            <a:r>
              <a:rPr lang="ja-JP" altLang="en-US" sz="1200" dirty="0" smtClean="0"/>
              <a:t>万</a:t>
            </a:r>
            <a:r>
              <a:rPr lang="en-US" altLang="ja-JP" sz="1200" dirty="0" smtClean="0"/>
              <a:t>2,500</a:t>
            </a:r>
            <a:r>
              <a:rPr lang="ja-JP" altLang="en-US" sz="1200" dirty="0" smtClean="0"/>
              <a:t>円）</a:t>
            </a:r>
            <a:r>
              <a:rPr lang="ja-JP" altLang="ja-JP" sz="1200" dirty="0" smtClean="0"/>
              <a:t>に対する</a:t>
            </a:r>
            <a:r>
              <a:rPr lang="ja-JP" altLang="en-US" sz="1200" dirty="0" smtClean="0"/>
              <a:t>▲</a:t>
            </a:r>
            <a:r>
              <a:rPr lang="en-US" altLang="ja-JP" sz="1200" dirty="0" smtClean="0"/>
              <a:t>X</a:t>
            </a:r>
            <a:r>
              <a:rPr lang="ja-JP" altLang="ja-JP" sz="1200" dirty="0" smtClean="0"/>
              <a:t>の返還請求を認容し</a:t>
            </a:r>
            <a:r>
              <a:rPr lang="ja-JP" altLang="en-US" sz="1200" dirty="0" smtClean="0"/>
              <a:t>まし</a:t>
            </a:r>
            <a:r>
              <a:rPr lang="ja-JP" altLang="ja-JP" sz="1200" dirty="0" smtClean="0"/>
              <a:t>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買主の立場で考えると，予想外に品質の悪いタールで魚網の防腐と染色に役立たないばかりか，その管理を怠ったために，鉄工所の労働組合員に処分されたのだから，鉄工所と労働組合を訴えて損害賠償をするなら話がわかるが，うりもののタールを処分されて，それを引き渡すこともできないのに，代金だけ支払えというのは，合点がいかないということでしょう。高裁判決は，このような買主の立場に立った判決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しかし，売主の立場からいえば，タールを引取るといっていたにもかかわらず，屁理屈をこねて，取りに来ないから，経費のかかる人夫を引き上げたところ，タールが第三者に処分されてしまったので，悪いのは，買主の方ではないか。約束を破ったのは，買主の方なのだから，モノがなくなったとしても，約束どおり，代金だけは払ってもらう，ということになるのでしょ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■いずれにせよ，高裁判決に不服の売主は，最高裁に上告しました。</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19</a:t>
            </a:fld>
            <a:endParaRPr kumimoji="1" lang="ja-JP" altLang="en-US"/>
          </a:p>
        </p:txBody>
      </p:sp>
    </p:spTree>
    <p:extLst>
      <p:ext uri="{BB962C8B-B14F-4D97-AF65-F5344CB8AC3E}">
        <p14:creationId xmlns:p14="http://schemas.microsoft.com/office/powerpoint/2010/main" val="3131365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上告を受けた最高裁は，条文を無視した判決を下しているので，その点について，注意して読んでみましょう。</a:t>
            </a:r>
            <a:endParaRPr kumimoji="1" lang="en-US" altLang="ja-JP" dirty="0" smtClean="0"/>
          </a:p>
          <a:p>
            <a:r>
              <a:rPr kumimoji="1" lang="ja-JP" altLang="en-US" dirty="0" smtClean="0"/>
              <a:t>■第</a:t>
            </a:r>
            <a:r>
              <a:rPr kumimoji="1" lang="en-US" altLang="ja-JP" dirty="0" smtClean="0"/>
              <a:t>1</a:t>
            </a:r>
            <a:r>
              <a:rPr kumimoji="1" lang="ja-JP" altLang="en-US" dirty="0" smtClean="0"/>
              <a:t>点は，本件の債権の種類についての判断です。</a:t>
            </a:r>
            <a:endParaRPr kumimoji="1" lang="en-US" altLang="ja-JP" dirty="0" smtClean="0"/>
          </a:p>
          <a:p>
            <a:r>
              <a:rPr kumimoji="1" lang="ja-JP" altLang="en-US" dirty="0" smtClean="0"/>
              <a:t>■最高裁は，次のように述べて，高裁の審理が不十分だとしています。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ja-JP" altLang="ja-JP" sz="1200" dirty="0" smtClean="0"/>
              <a:t>売買契約から生じた買主たる</a:t>
            </a:r>
            <a:r>
              <a:rPr lang="en-US" altLang="ja-JP" sz="1200" dirty="0" smtClean="0"/>
              <a:t>X</a:t>
            </a:r>
            <a:r>
              <a:rPr lang="ja-JP" altLang="ja-JP" sz="1200" dirty="0" smtClean="0"/>
              <a:t>の債権が，通常の種類債権であるのか，</a:t>
            </a:r>
            <a:r>
              <a:rPr lang="ja-JP" altLang="ja-JP" sz="1200" b="1" dirty="0" smtClean="0">
                <a:solidFill>
                  <a:srgbClr val="FF0000"/>
                </a:solidFill>
              </a:rPr>
              <a:t>制限種類債権</a:t>
            </a:r>
            <a:r>
              <a:rPr lang="ja-JP" altLang="ja-JP" sz="1200" dirty="0" smtClean="0"/>
              <a:t>であるのかも，本件においては確定を要する事柄で</a:t>
            </a:r>
            <a:r>
              <a:rPr lang="ja-JP" altLang="en-US" sz="1200" dirty="0" smtClean="0"/>
              <a:t>ある。」</a:t>
            </a:r>
            <a:endParaRPr kumimoji="1" lang="en-US" altLang="ja-JP" dirty="0" smtClean="0"/>
          </a:p>
          <a:p>
            <a:r>
              <a:rPr kumimoji="1" lang="ja-JP" altLang="en-US" dirty="0" smtClean="0"/>
              <a:t>■ところで，本件の債権の種類は，ため池にある</a:t>
            </a:r>
            <a:r>
              <a:rPr kumimoji="1" lang="en-US" altLang="ja-JP" dirty="0" smtClean="0"/>
              <a:t>3,000</a:t>
            </a:r>
            <a:r>
              <a:rPr kumimoji="1" lang="ja-JP" altLang="en-US" dirty="0" smtClean="0"/>
              <a:t>トンから</a:t>
            </a:r>
            <a:r>
              <a:rPr kumimoji="1" lang="en-US" altLang="ja-JP" dirty="0" smtClean="0"/>
              <a:t>3,500</a:t>
            </a:r>
            <a:r>
              <a:rPr kumimoji="1" lang="ja-JP" altLang="en-US" dirty="0" smtClean="0"/>
              <a:t>トンのタールのうちの</a:t>
            </a:r>
            <a:r>
              <a:rPr kumimoji="1" lang="en-US" altLang="ja-JP" dirty="0" smtClean="0"/>
              <a:t>2,000</a:t>
            </a:r>
            <a:r>
              <a:rPr kumimoji="1" lang="ja-JP" altLang="en-US" dirty="0" smtClean="0"/>
              <a:t>トンを売買する契約なのですから，タールを取り出すまでは，特定しておらず，特定債権でないことは明らかです。</a:t>
            </a:r>
            <a:endParaRPr kumimoji="1" lang="en-US" altLang="ja-JP" dirty="0" smtClean="0"/>
          </a:p>
          <a:p>
            <a:r>
              <a:rPr kumimoji="1" lang="ja-JP" altLang="en-US" dirty="0" smtClean="0"/>
              <a:t>■そうだとすると，本件の債権の種類は，種類債権であり，種類債権だとすれば，タールが処分されたら，同じようなタールを調達する義務があると考えるのが，条文の趣旨に沿っているように思われます。</a:t>
            </a:r>
            <a:endParaRPr kumimoji="1" lang="en-US" altLang="ja-JP" dirty="0" smtClean="0"/>
          </a:p>
          <a:p>
            <a:r>
              <a:rPr kumimoji="1" lang="ja-JP" altLang="en-US" dirty="0" smtClean="0"/>
              <a:t>しかし，最高裁は，条文にない，制限種類債権かもしれないのだから，もっと審理を尽くしなさいと述べているのです。制限種類債権だとすると，種類債権とは異なる結果が生じるのでしょうか</a:t>
            </a:r>
            <a:r>
              <a:rPr kumimoji="1" lang="en-US" altLang="ja-JP" dirty="0" smtClean="0"/>
              <a:t>?</a:t>
            </a:r>
          </a:p>
          <a:p>
            <a:r>
              <a:rPr kumimoji="1" lang="ja-JP" altLang="en-US" dirty="0" smtClean="0"/>
              <a:t>■最高裁は，制限種類債権に特有の性質を次のように述べています。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例えば通常の種類債権であるとすれば，特別の事情のない限り，原審の認定した</a:t>
            </a:r>
            <a:r>
              <a:rPr lang="ja-JP" altLang="en-US" sz="1200" dirty="0" smtClean="0"/>
              <a:t>ゴトキ</a:t>
            </a:r>
            <a:r>
              <a:rPr lang="ja-JP" altLang="ja-JP" sz="1200" dirty="0" smtClean="0"/>
              <a:t>履行不能ということは起らない筈であり，これに反して，</a:t>
            </a:r>
            <a:r>
              <a:rPr lang="ja-JP" altLang="ja-JP" sz="1200" b="1" dirty="0" smtClean="0">
                <a:solidFill>
                  <a:srgbClr val="FF0000"/>
                </a:solidFill>
              </a:rPr>
              <a:t>制限種類債権</a:t>
            </a:r>
            <a:r>
              <a:rPr lang="ja-JP" altLang="ja-JP" sz="1200" dirty="0" smtClean="0"/>
              <a:t>であるとするならば，履行不能となりうる代りには，</a:t>
            </a:r>
            <a:r>
              <a:rPr lang="ja-JP" altLang="ja-JP" sz="1200" b="1" dirty="0" smtClean="0">
                <a:solidFill>
                  <a:srgbClr val="FF0000"/>
                </a:solidFill>
              </a:rPr>
              <a:t>目的物の良否は普通</a:t>
            </a:r>
            <a:r>
              <a:rPr lang="ja-JP" altLang="en-US" sz="1200" b="1" dirty="0" smtClean="0">
                <a:solidFill>
                  <a:srgbClr val="FF0000"/>
                </a:solidFill>
              </a:rPr>
              <a:t> </a:t>
            </a:r>
            <a:r>
              <a:rPr lang="ja-JP" altLang="ja-JP" sz="1200" b="1" dirty="0" smtClean="0">
                <a:solidFill>
                  <a:srgbClr val="FF0000"/>
                </a:solidFill>
              </a:rPr>
              <a:t>問題とはならない</a:t>
            </a:r>
            <a:r>
              <a:rPr lang="ja-JP" altLang="ja-JP" sz="1200" dirty="0" smtClean="0"/>
              <a:t>のであって，</a:t>
            </a:r>
            <a:r>
              <a:rPr lang="en-US" altLang="ja-JP" sz="1200" dirty="0" smtClean="0"/>
              <a:t>X</a:t>
            </a:r>
            <a:r>
              <a:rPr lang="ja-JP" altLang="ja-JP" sz="1200" dirty="0" smtClean="0"/>
              <a:t>が「品質が悪いといって引取りに行かなかった」とすれば，</a:t>
            </a:r>
            <a:r>
              <a:rPr lang="en-US" altLang="ja-JP" sz="1200" dirty="0" smtClean="0"/>
              <a:t>X</a:t>
            </a:r>
            <a:r>
              <a:rPr lang="ja-JP" altLang="ja-JP" sz="1200" dirty="0" smtClean="0"/>
              <a:t>は受領遅滞の責を免れないこととなるかもしれないのである。</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最高裁の考え方をまとめてみると，通常の種類債権だとしたら，高裁どおり，買主が勝訴するかもしれないが，もしも，制限種類債権だとすると，必ず，売主が勝訴するはずだ。だから，制限種類債権かどうか，審理を尽くしなさい，といっているの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■そこで，通常の種類債権だったらどうなるかについて，考えておきましょう。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■種類債権だとすると，第</a:t>
            </a:r>
            <a:r>
              <a:rPr lang="en-US" altLang="ja-JP" sz="1200" dirty="0" smtClean="0"/>
              <a:t>1</a:t>
            </a:r>
            <a:r>
              <a:rPr lang="ja-JP" altLang="en-US" sz="1200" dirty="0" smtClean="0"/>
              <a:t>に，民法</a:t>
            </a:r>
            <a:r>
              <a:rPr lang="en-US" altLang="ja-JP" sz="1200" dirty="0" smtClean="0"/>
              <a:t>401</a:t>
            </a:r>
            <a:r>
              <a:rPr lang="ja-JP" altLang="en-US" sz="1200" dirty="0" smtClean="0"/>
              <a:t>条によって，売主は中等の品質のタールを引き渡さなければなりません。買主のいうように，品質が悪いのであれば，それだけで，買主は債務不履行に基づいて契約を解除できます。本件の場合，買主は，民法</a:t>
            </a:r>
            <a:r>
              <a:rPr lang="en-US" altLang="ja-JP" sz="1200" dirty="0" smtClean="0"/>
              <a:t>541</a:t>
            </a:r>
            <a:r>
              <a:rPr lang="ja-JP" altLang="en-US" sz="1200" dirty="0" smtClean="0"/>
              <a:t>条に従って，催告の後，契約の解除をしています。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■種類債権だとすると，第</a:t>
            </a:r>
            <a:r>
              <a:rPr lang="en-US" altLang="ja-JP" sz="1200" dirty="0" smtClean="0"/>
              <a:t>2</a:t>
            </a:r>
            <a:r>
              <a:rPr lang="ja-JP" altLang="en-US" sz="1200" dirty="0" smtClean="0"/>
              <a:t>に，タールが処分されても，中等の品質のタールは，他にもあるのですから，売主は，それを調達する義務があります。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■特定物債権の場合には，売主が民法</a:t>
            </a:r>
            <a:r>
              <a:rPr lang="en-US" altLang="ja-JP" sz="1200" dirty="0" smtClean="0"/>
              <a:t>400</a:t>
            </a:r>
            <a:r>
              <a:rPr lang="ja-JP" altLang="en-US" sz="1200" dirty="0" smtClean="0"/>
              <a:t>条に従って，善管注意義務が負わされるのに対して，種類債権の場合に，民法</a:t>
            </a:r>
            <a:r>
              <a:rPr lang="en-US" altLang="ja-JP" sz="1200" dirty="0" smtClean="0"/>
              <a:t>401</a:t>
            </a:r>
            <a:r>
              <a:rPr lang="ja-JP" altLang="en-US" sz="1200" dirty="0" smtClean="0"/>
              <a:t>条がそのような注意義務を課していないのには，理由があります。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種類債務の場合には，売主には，善管注意義務よりも，さらに，厳しい調達義務を課せられているので，売主の債務は，履行不能とはなりません。商品が特定前に盗まれたり滅失したりしても，特定物の場合とは異なり，売主は，義務を免れないの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■そういうわけですので，本件が種類債権だとすると，売主には調達義務があるのですから，買主勝訴は，初めから約束されたようなものです。高裁判決は，その意味で，常識的な判決です。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■それに対して，最高裁は，本件の債務は，制限種類債権かもしれないと，待ったをかけます。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■本件が，制限種類債権だとすると，最高裁は，「履行不能となりうる代わりには，目的物の良否は普通 問題とはならない」という理解不能な論理を展開します。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■種類物の場合には，民法</a:t>
            </a:r>
            <a:r>
              <a:rPr kumimoji="1" lang="en-US" altLang="ja-JP" dirty="0" smtClean="0"/>
              <a:t>401</a:t>
            </a:r>
            <a:r>
              <a:rPr kumimoji="1" lang="ja-JP" altLang="en-US" dirty="0" smtClean="0"/>
              <a:t>条によって，中等の品質かどうかが問題となります。反対に，特定物だとすれば，民法</a:t>
            </a:r>
            <a:r>
              <a:rPr kumimoji="1" lang="en-US" altLang="ja-JP" dirty="0" smtClean="0"/>
              <a:t>570</a:t>
            </a:r>
            <a:r>
              <a:rPr kumimoji="1" lang="ja-JP" altLang="en-US" dirty="0" smtClean="0"/>
              <a:t>条に代表されるように，商品の品質は，重要な要素であって，契約解除の理由となります。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■種類物債権でも，反対に，特定物債権でも，売買契約にとって，商品の品質は，代金とともに最大の問題です。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■特定物債権の代表とされる住宅の売買の場合でも，雨漏りや，たてつけばかりでなく，環境瑕疵も含めて，品質は重要問題です。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■種類債権でも，特定物債権でも，最大の問題である品質の問題が，「制限種類債権」といったとたんに，魔法のように問題とはならなくなるのでしょうか。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■最高裁は，「品質が悪いといって引き取りに行かなかった」とすれば，「</a:t>
            </a:r>
            <a:r>
              <a:rPr kumimoji="1" lang="en-US" altLang="ja-JP" dirty="0" smtClean="0"/>
              <a:t>X</a:t>
            </a:r>
            <a:r>
              <a:rPr kumimoji="1" lang="ja-JP" altLang="en-US" dirty="0" smtClean="0"/>
              <a:t>は，受領遅滞の責めを免れないことになるかもしれない」としていますが，品質が悪い場合には，受領拒絶は，受領遅滞にはならないばかりか，たとえ，なったとしても，品質が悪ければ，買主は，民法</a:t>
            </a:r>
            <a:r>
              <a:rPr kumimoji="1" lang="en-US" altLang="ja-JP" dirty="0" smtClean="0"/>
              <a:t>570</a:t>
            </a:r>
            <a:r>
              <a:rPr kumimoji="1" lang="ja-JP" altLang="en-US" dirty="0" smtClean="0"/>
              <a:t>条の瑕疵担保責任に基づいて，契約を解除できることに代わりはないのです。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■事実関係を見ても，本件の売買契約においては，買主は，昭和</a:t>
            </a:r>
            <a:r>
              <a:rPr kumimoji="1" lang="en-US" altLang="ja-JP" dirty="0" smtClean="0"/>
              <a:t>21</a:t>
            </a:r>
            <a:r>
              <a:rPr kumimoji="1" lang="ja-JP" altLang="en-US" dirty="0" smtClean="0"/>
              <a:t>年</a:t>
            </a:r>
            <a:r>
              <a:rPr kumimoji="1" lang="en-US" altLang="ja-JP" dirty="0" smtClean="0"/>
              <a:t>2</a:t>
            </a:r>
            <a:r>
              <a:rPr kumimoji="1" lang="ja-JP" altLang="en-US" dirty="0" smtClean="0"/>
              <a:t>月に契約が締結されてから，</a:t>
            </a:r>
            <a:r>
              <a:rPr kumimoji="1" lang="en-US" altLang="ja-JP" dirty="0" smtClean="0"/>
              <a:t>1</a:t>
            </a:r>
            <a:r>
              <a:rPr kumimoji="1" lang="ja-JP" altLang="en-US" dirty="0" smtClean="0"/>
              <a:t>年間の昭和</a:t>
            </a:r>
            <a:r>
              <a:rPr kumimoji="1" lang="en-US" altLang="ja-JP" dirty="0" smtClean="0"/>
              <a:t>22</a:t>
            </a:r>
            <a:r>
              <a:rPr kumimoji="1" lang="ja-JP" altLang="en-US" dirty="0" smtClean="0"/>
              <a:t>年</a:t>
            </a:r>
            <a:r>
              <a:rPr kumimoji="1" lang="en-US" altLang="ja-JP" dirty="0" smtClean="0"/>
              <a:t>1</a:t>
            </a:r>
            <a:r>
              <a:rPr kumimoji="1" lang="ja-JP" altLang="en-US" dirty="0" smtClean="0"/>
              <a:t>月末までにタールを引き取るとの約束をしているのですが，タールが滅失したのは，その期間中の昭和</a:t>
            </a:r>
            <a:r>
              <a:rPr kumimoji="1" lang="en-US" altLang="ja-JP" dirty="0" smtClean="0"/>
              <a:t>21</a:t>
            </a:r>
            <a:r>
              <a:rPr kumimoji="1" lang="ja-JP" altLang="en-US" dirty="0" smtClean="0"/>
              <a:t>年末です。したがって，本件において，債権者の受領遅滞が問題となりうるという考え方には，大いに疑問があります。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■いずれにせよ，最高裁は，通常人の理解を超える理由をつけたのちに，</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本件においては，当初の契約の内容の</a:t>
            </a:r>
            <a:r>
              <a:rPr lang="ja-JP" altLang="ja-JP" sz="1200" dirty="0" err="1" smtClean="0"/>
              <a:t>い</a:t>
            </a:r>
            <a:r>
              <a:rPr lang="ja-JP" altLang="ja-JP" sz="1200" dirty="0" smtClean="0"/>
              <a:t>かんを更に探究するを要するといわなければならない。</a:t>
            </a:r>
            <a:r>
              <a:rPr lang="ja-JP" altLang="en-US" sz="1200" dirty="0" smtClean="0"/>
              <a:t>」と述べて，</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■最高裁は，高裁判決を破棄し，審理を尽くすように，高裁に差し戻しています。</a:t>
            </a:r>
            <a:endParaRPr lang="ja-JP" altLang="en-US" sz="12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20</a:t>
            </a:fld>
            <a:endParaRPr kumimoji="1" lang="ja-JP" altLang="en-US"/>
          </a:p>
        </p:txBody>
      </p:sp>
    </p:spTree>
    <p:extLst>
      <p:ext uri="{BB962C8B-B14F-4D97-AF65-F5344CB8AC3E}">
        <p14:creationId xmlns:p14="http://schemas.microsoft.com/office/powerpoint/2010/main" val="3982845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債権総論</a:t>
            </a:r>
            <a:r>
              <a:rPr kumimoji="1" lang="en-US" altLang="ja-JP" dirty="0" smtClean="0"/>
              <a:t>1</a:t>
            </a:r>
            <a:r>
              <a:rPr kumimoji="1" lang="ja-JP" altLang="en-US" dirty="0" smtClean="0"/>
              <a:t>の目次です。第</a:t>
            </a:r>
            <a:r>
              <a:rPr kumimoji="1" lang="en-US" altLang="ja-JP" dirty="0" smtClean="0"/>
              <a:t>4</a:t>
            </a:r>
            <a:r>
              <a:rPr kumimoji="1" lang="ja-JP" altLang="en-US" dirty="0" smtClean="0"/>
              <a:t>回の講義では，債権の種類の部分のうち，種類債権と特定物債権</a:t>
            </a:r>
            <a:r>
              <a:rPr kumimoji="1" lang="ja-JP" altLang="en-US" smtClean="0"/>
              <a:t>の区別，および，それに関連して，漁網用タール事件について</a:t>
            </a:r>
            <a:r>
              <a:rPr kumimoji="1" lang="ja-JP" altLang="en-US" dirty="0" smtClean="0"/>
              <a:t>説明します。■</a:t>
            </a:r>
            <a:endParaRPr kumimoji="1" lang="en-US" altLang="ja-JP" dirty="0" smtClean="0"/>
          </a:p>
          <a:p>
            <a:r>
              <a:rPr kumimoji="1" lang="ja-JP" altLang="en-US" dirty="0" smtClean="0"/>
              <a:t>　債権総論全体の体系図をみて，債権法総論</a:t>
            </a:r>
            <a:r>
              <a:rPr kumimoji="1" lang="en-US" altLang="ja-JP" dirty="0" smtClean="0"/>
              <a:t>1</a:t>
            </a:r>
            <a:r>
              <a:rPr kumimoji="1" lang="ja-JP" altLang="en-US" dirty="0" smtClean="0"/>
              <a:t>の位置づけを確認しておきましょう。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a:t>
            </a:fld>
            <a:endParaRPr kumimoji="1" lang="ja-JP" altLang="en-US"/>
          </a:p>
        </p:txBody>
      </p:sp>
    </p:spTree>
    <p:extLst>
      <p:ext uri="{BB962C8B-B14F-4D97-AF65-F5344CB8AC3E}">
        <p14:creationId xmlns:p14="http://schemas.microsoft.com/office/powerpoint/2010/main" val="24460812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この最高裁判決を解説した，最高裁調査官は，以下のように述べて，最高裁判決をさらに一歩推し進める評釈を公表しています。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原審は溜池に貯蔵してあったタールが全部</a:t>
            </a:r>
            <a:r>
              <a:rPr lang="ja-JP" altLang="en-US" sz="1200" dirty="0" smtClean="0"/>
              <a:t>▲滅失</a:t>
            </a:r>
            <a:r>
              <a:rPr lang="ja-JP" altLang="ja-JP" sz="1200" dirty="0" smtClean="0"/>
              <a:t>したことを認定し，これを乙（</a:t>
            </a:r>
            <a:r>
              <a:rPr lang="en-US" altLang="ja-JP" sz="1200" dirty="0" smtClean="0"/>
              <a:t>Y</a:t>
            </a:r>
            <a:r>
              <a:rPr lang="ja-JP" altLang="ja-JP" sz="1200" dirty="0" smtClean="0"/>
              <a:t>）の責に帰すべき事由による履行不能と見ている</a:t>
            </a:r>
            <a:r>
              <a:rPr lang="ja-JP" altLang="en-US" sz="1200" dirty="0" smtClean="0"/>
              <a:t>。</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種類債権の場合と異なり，この場合は原判示の</a:t>
            </a:r>
            <a:r>
              <a:rPr lang="ja-JP" altLang="en-US" sz="1200" dirty="0" smtClean="0"/>
              <a:t>ごとく</a:t>
            </a:r>
            <a:r>
              <a:rPr lang="ja-JP" altLang="ja-JP" sz="1200" dirty="0" smtClean="0"/>
              <a:t>履行不能というべきである。</a:t>
            </a:r>
            <a:endParaRPr lang="en-US" altLang="ja-JP" sz="1200" dirty="0" smtClean="0"/>
          </a:p>
          <a:p>
            <a:r>
              <a:rPr kumimoji="1" lang="ja-JP" altLang="en-US" dirty="0" smtClean="0"/>
              <a:t>★</a:t>
            </a:r>
            <a:r>
              <a:rPr lang="ja-JP" altLang="ja-JP" sz="1200" dirty="0" smtClean="0"/>
              <a:t>ただ</a:t>
            </a:r>
            <a:r>
              <a:rPr lang="ja-JP" altLang="ja-JP" sz="1200" b="1" dirty="0" smtClean="0">
                <a:solidFill>
                  <a:srgbClr val="FF0000"/>
                </a:solidFill>
              </a:rPr>
              <a:t>乙（</a:t>
            </a:r>
            <a:r>
              <a:rPr lang="en-US" altLang="ja-JP" sz="1200" b="1" dirty="0" smtClean="0">
                <a:solidFill>
                  <a:srgbClr val="FF0000"/>
                </a:solidFill>
              </a:rPr>
              <a:t>Y</a:t>
            </a:r>
            <a:r>
              <a:rPr lang="ja-JP" altLang="ja-JP" sz="1200" b="1" dirty="0" smtClean="0">
                <a:solidFill>
                  <a:srgbClr val="FF0000"/>
                </a:solidFill>
              </a:rPr>
              <a:t>）は善良なる管理者の注意義務を負うものではない</a:t>
            </a:r>
            <a:r>
              <a:rPr lang="ja-JP" altLang="ja-JP" sz="1200" dirty="0" smtClean="0"/>
              <a:t>から（</a:t>
            </a:r>
            <a:r>
              <a:rPr lang="en-US" altLang="ja-JP" sz="1200" dirty="0" smtClean="0"/>
              <a:t>400</a:t>
            </a:r>
            <a:r>
              <a:rPr lang="ja-JP" altLang="ja-JP" sz="1200" dirty="0" smtClean="0"/>
              <a:t>条），特別の事情のない限り，</a:t>
            </a:r>
            <a:r>
              <a:rPr lang="ja-JP" altLang="ja-JP" sz="1200" b="1" dirty="0" smtClean="0">
                <a:solidFill>
                  <a:srgbClr val="FF0000"/>
                </a:solidFill>
              </a:rPr>
              <a:t>右不能は乙（</a:t>
            </a:r>
            <a:r>
              <a:rPr lang="en-US" altLang="ja-JP" sz="1200" b="1" dirty="0" smtClean="0">
                <a:solidFill>
                  <a:srgbClr val="FF0000"/>
                </a:solidFill>
              </a:rPr>
              <a:t>Y</a:t>
            </a:r>
            <a:r>
              <a:rPr lang="ja-JP" altLang="ja-JP" sz="1200" b="1" dirty="0" smtClean="0">
                <a:solidFill>
                  <a:srgbClr val="FF0000"/>
                </a:solidFill>
              </a:rPr>
              <a:t>）の責に帰すべき事由に因るとは</a:t>
            </a:r>
            <a:r>
              <a:rPr lang="ja-JP" altLang="en-US" sz="1200" b="1" dirty="0" smtClean="0">
                <a:solidFill>
                  <a:srgbClr val="FF0000"/>
                </a:solidFill>
              </a:rPr>
              <a:t>い</a:t>
            </a:r>
            <a:r>
              <a:rPr lang="ja-JP" altLang="ja-JP" sz="1200" b="1" dirty="0" smtClean="0">
                <a:solidFill>
                  <a:srgbClr val="FF0000"/>
                </a:solidFill>
              </a:rPr>
              <a:t>えない</a:t>
            </a:r>
            <a:r>
              <a:rPr lang="ja-JP" altLang="ja-JP" sz="1200" dirty="0" smtClean="0"/>
              <a:t>であろう。</a:t>
            </a:r>
            <a:endParaRPr lang="en-US" altLang="ja-JP" sz="1200" dirty="0" smtClean="0"/>
          </a:p>
          <a:p>
            <a:r>
              <a:rPr kumimoji="1" lang="ja-JP" altLang="en-US" sz="1200" dirty="0" smtClean="0"/>
              <a:t>■ここでも，種類債権と特定債権との注意義務の違いが誤解されています。</a:t>
            </a:r>
            <a:endParaRPr kumimoji="1" lang="en-US" altLang="ja-JP" sz="1200" dirty="0" smtClean="0"/>
          </a:p>
          <a:p>
            <a:r>
              <a:rPr kumimoji="1" lang="ja-JP" altLang="en-US" sz="1200" dirty="0" smtClean="0"/>
              <a:t>■特定物債権の場合に，民法</a:t>
            </a:r>
            <a:r>
              <a:rPr kumimoji="1" lang="en-US" altLang="ja-JP" sz="1200" dirty="0" smtClean="0"/>
              <a:t>400</a:t>
            </a:r>
            <a:r>
              <a:rPr kumimoji="1" lang="ja-JP" altLang="en-US" sz="1200" dirty="0" smtClean="0"/>
              <a:t>条によって，売主が，善管注意義務を負います。このことについて，争いはありません。</a:t>
            </a:r>
            <a:endParaRPr kumimoji="1" lang="en-US" altLang="ja-JP" sz="1200" dirty="0" smtClean="0"/>
          </a:p>
          <a:p>
            <a:r>
              <a:rPr kumimoji="1" lang="ja-JP" altLang="en-US" sz="1200" dirty="0" smtClean="0"/>
              <a:t>■種類債権の場合には，確かに，民法</a:t>
            </a:r>
            <a:r>
              <a:rPr kumimoji="1" lang="en-US" altLang="ja-JP" sz="1200" dirty="0" smtClean="0"/>
              <a:t>401</a:t>
            </a:r>
            <a:r>
              <a:rPr kumimoji="1" lang="ja-JP" altLang="en-US" sz="1200" dirty="0" smtClean="0"/>
              <a:t>条は，売主の善管注意義務に触れていません。</a:t>
            </a:r>
            <a:endParaRPr kumimoji="1" lang="en-US" altLang="ja-JP" sz="1200" dirty="0" smtClean="0"/>
          </a:p>
          <a:p>
            <a:r>
              <a:rPr kumimoji="1" lang="ja-JP" altLang="en-US" sz="1200" dirty="0" smtClean="0"/>
              <a:t>■しかし，そのことは，種類債権の売主が，厳格な調達義務を負うことを否定するものではありません。</a:t>
            </a:r>
            <a:endParaRPr kumimoji="1" lang="en-US" altLang="ja-JP" sz="1200" dirty="0" smtClean="0"/>
          </a:p>
          <a:p>
            <a:r>
              <a:rPr kumimoji="1" lang="ja-JP" altLang="en-US" sz="1200" dirty="0" smtClean="0"/>
              <a:t>■むしろ，種類債権の場合には，売主は調達義務を負っているのですから，すなわち，善管注意義務を尽くした場合と，尽くさない場合とにかかわらず，中等の品質を有する商品を調達しなければならないのです。それだからこそ，民法の立法者は，種類債権の場合に，売主に，善管注意義務を課す必要を認めなかったのです。</a:t>
            </a:r>
            <a:endParaRPr kumimoji="1" lang="en-US" altLang="ja-JP" sz="1200" dirty="0" smtClean="0"/>
          </a:p>
          <a:p>
            <a:r>
              <a:rPr kumimoji="1" lang="ja-JP" altLang="en-US" sz="1200" dirty="0" smtClean="0"/>
              <a:t>■したがって，種類債権の場合に，売主は善管注意義務を負わないからといって，注意義務の程度が軽くなることはないのです。調達義務は，桁外れに重い義務だからです。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21</a:t>
            </a:fld>
            <a:endParaRPr kumimoji="1" lang="ja-JP" altLang="en-US"/>
          </a:p>
        </p:txBody>
      </p:sp>
    </p:spTree>
    <p:extLst>
      <p:ext uri="{BB962C8B-B14F-4D97-AF65-F5344CB8AC3E}">
        <p14:creationId xmlns:p14="http://schemas.microsoft.com/office/powerpoint/2010/main" val="151016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最高裁と最高裁の調査官に批判された高裁は，最高裁の趣旨を汲んで，以下のような判決を下します。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売買契約から生じた買主たる</a:t>
            </a:r>
            <a:r>
              <a:rPr lang="en-US" altLang="ja-JP" sz="1200" dirty="0" smtClean="0"/>
              <a:t>X</a:t>
            </a:r>
            <a:r>
              <a:rPr lang="ja-JP" altLang="ja-JP" sz="1200" dirty="0" smtClean="0"/>
              <a:t>の債権は</a:t>
            </a:r>
            <a:r>
              <a:rPr lang="ja-JP" altLang="en-US" sz="1200" dirty="0" smtClean="0"/>
              <a:t>特定の溜池にあるタールの一部を目的物とする債権であるから，</a:t>
            </a:r>
            <a:r>
              <a:rPr lang="ja-JP" altLang="ja-JP" sz="1200" b="1" dirty="0" smtClean="0">
                <a:solidFill>
                  <a:srgbClr val="FF0000"/>
                </a:solidFill>
              </a:rPr>
              <a:t>制限種類債権</a:t>
            </a:r>
            <a:r>
              <a:rPr lang="ja-JP" altLang="ja-JP" sz="1200" dirty="0" smtClean="0"/>
              <a:t>に属するものというべきである。残余タールを取り出して分離する等</a:t>
            </a:r>
            <a:r>
              <a:rPr lang="ja-JP" altLang="en-US" sz="1200" dirty="0" smtClean="0"/>
              <a:t>，モノ</a:t>
            </a:r>
            <a:r>
              <a:rPr lang="ja-JP" altLang="ja-JP" sz="1200" dirty="0" smtClean="0"/>
              <a:t>の給付をなすに必要な行為を完了したことは認められないから，</a:t>
            </a:r>
            <a:r>
              <a:rPr lang="ja-JP" altLang="ja-JP" sz="1200" b="1" dirty="0" smtClean="0"/>
              <a:t>未だ特定したと</a:t>
            </a:r>
            <a:r>
              <a:rPr lang="ja-JP" altLang="en-US" sz="1200" b="1" dirty="0" smtClean="0"/>
              <a:t>い</a:t>
            </a:r>
            <a:r>
              <a:rPr lang="ja-JP" altLang="ja-JP" sz="1200" b="1" dirty="0" smtClean="0"/>
              <a:t>い得ない</a:t>
            </a:r>
            <a:r>
              <a:rPr lang="ja-JP"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特定の溜池に貯蔵中のタールが全量滅失したのであるから，</a:t>
            </a:r>
            <a:r>
              <a:rPr lang="en-US" altLang="ja-JP" sz="1200" dirty="0" smtClean="0"/>
              <a:t>Y</a:t>
            </a:r>
            <a:r>
              <a:rPr lang="ja-JP" altLang="ja-JP" sz="1200" dirty="0" smtClean="0"/>
              <a:t>の残余タール引</a:t>
            </a:r>
            <a:r>
              <a:rPr lang="ja-JP" altLang="en-US" sz="1200" dirty="0" smtClean="0"/>
              <a:t>き</a:t>
            </a:r>
            <a:r>
              <a:rPr lang="ja-JP" altLang="ja-JP" sz="1200" dirty="0" smtClean="0"/>
              <a:t>渡</a:t>
            </a:r>
            <a:r>
              <a:rPr lang="ja-JP" altLang="en-US" sz="1200" dirty="0" smtClean="0"/>
              <a:t>し</a:t>
            </a:r>
            <a:r>
              <a:rPr lang="ja-JP" altLang="ja-JP" sz="1200" dirty="0" smtClean="0"/>
              <a:t>債務は</a:t>
            </a:r>
            <a:r>
              <a:rPr lang="ja-JP" altLang="en-US" sz="1200" dirty="0" smtClean="0"/>
              <a:t>特定しないまま，</a:t>
            </a:r>
            <a:r>
              <a:rPr lang="ja-JP" altLang="ja-JP" sz="1200" b="1" dirty="0" smtClean="0"/>
              <a:t>履行不能</a:t>
            </a:r>
            <a:r>
              <a:rPr lang="ja-JP" altLang="ja-JP" sz="1200" dirty="0" smtClean="0"/>
              <a:t>に帰したものといわなければならない。</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本件残余のタール</a:t>
            </a:r>
            <a:r>
              <a:rPr lang="ja-JP" altLang="en-US" sz="1200" dirty="0" smtClean="0"/>
              <a:t>は</a:t>
            </a:r>
            <a:r>
              <a:rPr lang="ja-JP" altLang="ja-JP" sz="1200" dirty="0" smtClean="0"/>
              <a:t>特定するに至らなかった</a:t>
            </a:r>
            <a:r>
              <a:rPr lang="ja-JP" altLang="en-US" sz="1200" dirty="0" smtClean="0"/>
              <a:t>の</a:t>
            </a:r>
            <a:r>
              <a:rPr lang="ja-JP" altLang="ja-JP" sz="1200" dirty="0" smtClean="0"/>
              <a:t>であるから，</a:t>
            </a:r>
            <a:r>
              <a:rPr lang="en-US" altLang="ja-JP" sz="1200" dirty="0" smtClean="0"/>
              <a:t>Y</a:t>
            </a:r>
            <a:r>
              <a:rPr lang="ja-JP" altLang="ja-JP" sz="1200" dirty="0" smtClean="0"/>
              <a:t>は特定物の保管につき要求せられる善良な管理者の注意義務を負うものではない。債務者はその保管につき</a:t>
            </a:r>
            <a:r>
              <a:rPr lang="ja-JP" altLang="ja-JP" sz="1200" b="1" dirty="0" smtClean="0">
                <a:solidFill>
                  <a:srgbClr val="FF0000"/>
                </a:solidFill>
              </a:rPr>
              <a:t>自己の財産におけると同一の注意義務を負う</a:t>
            </a:r>
            <a:r>
              <a:rPr lang="ja-JP" altLang="ja-JP" sz="1200" dirty="0" smtClean="0"/>
              <a:t>と解すべきである。</a:t>
            </a:r>
            <a:endParaRPr lang="en-US" altLang="ja-JP" sz="1200" dirty="0" smtClean="0"/>
          </a:p>
          <a:p>
            <a:r>
              <a:rPr kumimoji="1" lang="ja-JP" altLang="en-US" dirty="0" smtClean="0"/>
              <a:t>■ここが，差し戻し後の高裁判決の最大の落とし穴でしょう。</a:t>
            </a:r>
            <a:endParaRPr kumimoji="1" lang="en-US" altLang="ja-JP" dirty="0" smtClean="0"/>
          </a:p>
          <a:p>
            <a:r>
              <a:rPr kumimoji="1" lang="ja-JP" altLang="en-US" dirty="0" smtClean="0"/>
              <a:t>■特定物債権なら，債務者は，善管注意義務を負うし，種類債権なら，債務者は，もっと厳しい調達義務を負う。それなのに，制限種類債権と性質決定するだけで，債務者が，特定債権の注意義務も，種類債権の注意義務も免れ，無償の場合の寄託の受寄者に認められる民法</a:t>
            </a:r>
            <a:r>
              <a:rPr kumimoji="1" lang="en-US" altLang="ja-JP" dirty="0" smtClean="0"/>
              <a:t>659</a:t>
            </a:r>
            <a:r>
              <a:rPr kumimoji="1" lang="ja-JP" altLang="en-US" dirty="0" smtClean="0"/>
              <a:t>条と同様の「</a:t>
            </a:r>
            <a:r>
              <a:rPr lang="ja-JP" altLang="ja-JP" sz="1200" b="1" dirty="0" smtClean="0">
                <a:solidFill>
                  <a:srgbClr val="FF0000"/>
                </a:solidFill>
              </a:rPr>
              <a:t>自己の財産におけると同一の注意義務を負う</a:t>
            </a:r>
            <a:r>
              <a:rPr kumimoji="1" lang="ja-JP" altLang="en-US" dirty="0" smtClean="0"/>
              <a:t>」ということになってしまったのは，なぜでしょうか</a:t>
            </a:r>
            <a:r>
              <a:rPr kumimoji="1" lang="en-US" altLang="ja-JP" dirty="0" smtClean="0"/>
              <a:t>?</a:t>
            </a:r>
          </a:p>
          <a:p>
            <a:r>
              <a:rPr kumimoji="1" lang="ja-JP" altLang="en-US" dirty="0" smtClean="0"/>
              <a:t>■本件は，有償契約の典型である売買契約なのですから，無償契約に限って認められる民法</a:t>
            </a:r>
            <a:r>
              <a:rPr kumimoji="1" lang="en-US" altLang="ja-JP" dirty="0" smtClean="0"/>
              <a:t>659</a:t>
            </a:r>
            <a:r>
              <a:rPr kumimoji="1" lang="ja-JP" altLang="en-US" dirty="0" smtClean="0"/>
              <a:t>条の「</a:t>
            </a:r>
            <a:r>
              <a:rPr lang="ja-JP" altLang="ja-JP" sz="1200" b="1" dirty="0" smtClean="0">
                <a:solidFill>
                  <a:srgbClr val="FF0000"/>
                </a:solidFill>
              </a:rPr>
              <a:t>自己の財産におけると同一の注意義務を負う</a:t>
            </a:r>
            <a:r>
              <a:rPr kumimoji="1" lang="ja-JP" altLang="en-US" dirty="0" smtClean="0"/>
              <a:t>」などという義務が出てくる余地はないはずなのです。</a:t>
            </a:r>
            <a:endParaRPr kumimoji="1" lang="en-US" altLang="ja-JP" dirty="0" smtClean="0"/>
          </a:p>
          <a:p>
            <a:r>
              <a:rPr kumimoji="1" lang="ja-JP" altLang="en-US" dirty="0" smtClean="0"/>
              <a:t>■ところが，差し戻し後の高裁判決は，最高裁によって言及された，条文の根拠もない「制限種類債権」というマジックワードによって，以下のように述べて，有償売買の売主の責任を安易に免責している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本件目的物の性質，数量，貯蔵状態を勘案すれば，</a:t>
            </a:r>
            <a:r>
              <a:rPr lang="en-US" altLang="ja-JP" sz="1200" dirty="0" smtClean="0"/>
              <a:t>Y</a:t>
            </a:r>
            <a:r>
              <a:rPr lang="ja-JP" altLang="ja-JP" sz="1200" dirty="0" smtClean="0"/>
              <a:t>としては本件タールの保管につき自己の財産におけると同一の注意義務を十分つくしたものと認めるのが相当であって，この点について</a:t>
            </a:r>
            <a:r>
              <a:rPr lang="en-US" altLang="ja-JP" sz="1200" dirty="0" smtClean="0"/>
              <a:t>Y</a:t>
            </a:r>
            <a:r>
              <a:rPr lang="ja-JP" altLang="ja-JP" sz="1200" dirty="0" smtClean="0"/>
              <a:t>に右注意義務の懈怠による過失はなかった。</a:t>
            </a:r>
            <a:endParaRPr lang="en-US" altLang="ja-JP" sz="1200" dirty="0" smtClean="0"/>
          </a:p>
          <a:p>
            <a:r>
              <a:rPr kumimoji="1" lang="ja-JP" altLang="en-US" dirty="0" smtClean="0"/>
              <a:t>■そして，次のような結論を述べるに至っています。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en-US" altLang="ja-JP" sz="1200" dirty="0" smtClean="0"/>
              <a:t>X</a:t>
            </a:r>
            <a:r>
              <a:rPr lang="ja-JP" altLang="ja-JP" sz="1200" dirty="0" smtClean="0"/>
              <a:t>が</a:t>
            </a:r>
            <a:r>
              <a:rPr lang="en-US" altLang="ja-JP" sz="1200" dirty="0" smtClean="0"/>
              <a:t>Y</a:t>
            </a:r>
            <a:r>
              <a:rPr lang="ja-JP" altLang="ja-JP" sz="1200" dirty="0" smtClean="0"/>
              <a:t>に対し</a:t>
            </a:r>
            <a:r>
              <a:rPr lang="ja-JP" altLang="en-US" sz="1200" dirty="0" smtClean="0"/>
              <a:t>て</a:t>
            </a:r>
            <a:r>
              <a:rPr lang="ja-JP" altLang="ja-JP" sz="1200" dirty="0" smtClean="0"/>
              <a:t>なした債務不履行を理由に本件売買契約を解除する旨の意思表示は無効であって，本訴請求は</a:t>
            </a:r>
            <a:r>
              <a:rPr lang="ja-JP" altLang="ja-JP" sz="1200" b="1" dirty="0" smtClean="0">
                <a:solidFill>
                  <a:srgbClr val="FF0000"/>
                </a:solidFill>
              </a:rPr>
              <a:t>その余の点について判断するまでもなく失当</a:t>
            </a:r>
            <a:r>
              <a:rPr lang="ja-JP" altLang="ja-JP" sz="1200" dirty="0" smtClean="0"/>
              <a:t>として棄却を免れない。</a:t>
            </a:r>
            <a:r>
              <a:rPr lang="ja-JP" altLang="en-US" sz="1200" dirty="0" smtClean="0"/>
              <a:t>（</a:t>
            </a:r>
            <a:r>
              <a:rPr lang="ja-JP" altLang="ja-JP" sz="1200" dirty="0" smtClean="0"/>
              <a:t>札幌</a:t>
            </a:r>
            <a:r>
              <a:rPr lang="ja-JP" altLang="en-US" sz="1200" dirty="0" smtClean="0"/>
              <a:t>高裁</a:t>
            </a:r>
            <a:r>
              <a:rPr lang="ja-JP" altLang="ja-JP" sz="1200" dirty="0" smtClean="0"/>
              <a:t>函館</a:t>
            </a:r>
            <a:r>
              <a:rPr lang="ja-JP" altLang="en-US" sz="1200" dirty="0" smtClean="0"/>
              <a:t>支部昭和</a:t>
            </a:r>
            <a:r>
              <a:rPr lang="en-US" altLang="ja-JP" sz="1200" dirty="0" smtClean="0"/>
              <a:t>37</a:t>
            </a:r>
            <a:r>
              <a:rPr lang="ja-JP" altLang="en-US" sz="1200" dirty="0" smtClean="0"/>
              <a:t>年</a:t>
            </a:r>
            <a:r>
              <a:rPr lang="en-US" altLang="ja-JP" sz="1200" dirty="0" smtClean="0"/>
              <a:t>5</a:t>
            </a:r>
            <a:r>
              <a:rPr lang="ja-JP" altLang="en-US" sz="1200" dirty="0" smtClean="0"/>
              <a:t>月</a:t>
            </a:r>
            <a:r>
              <a:rPr lang="en-US" altLang="ja-JP" sz="1200" dirty="0" smtClean="0"/>
              <a:t>29</a:t>
            </a:r>
            <a:r>
              <a:rPr lang="ja-JP" altLang="en-US" sz="1200" dirty="0" smtClean="0"/>
              <a:t>日判決▲高裁民事判例</a:t>
            </a:r>
            <a:r>
              <a:rPr lang="ja-JP" altLang="ja-JP" sz="1200" dirty="0" smtClean="0"/>
              <a:t>集</a:t>
            </a:r>
            <a:r>
              <a:rPr lang="en-US" altLang="ja-JP" sz="1200" dirty="0" smtClean="0"/>
              <a:t>15</a:t>
            </a:r>
            <a:r>
              <a:rPr lang="ja-JP" altLang="ja-JP" sz="1200" dirty="0" smtClean="0"/>
              <a:t>巻</a:t>
            </a:r>
            <a:r>
              <a:rPr lang="en-US" altLang="ja-JP" sz="1200" dirty="0" smtClean="0"/>
              <a:t>4</a:t>
            </a:r>
            <a:r>
              <a:rPr lang="ja-JP" altLang="ja-JP" sz="1200" dirty="0" smtClean="0"/>
              <a:t>号</a:t>
            </a:r>
            <a:r>
              <a:rPr lang="en-US" altLang="ja-JP" sz="1200" dirty="0" smtClean="0"/>
              <a:t>282</a:t>
            </a:r>
            <a:r>
              <a:rPr lang="ja-JP" altLang="ja-JP" sz="1200" dirty="0" smtClean="0"/>
              <a:t>頁</a:t>
            </a:r>
            <a:r>
              <a:rPr lang="ja-JP" altLang="en-US" sz="1200" dirty="0" smtClean="0"/>
              <a:t>）</a:t>
            </a:r>
          </a:p>
          <a:p>
            <a:r>
              <a:rPr kumimoji="1" lang="ja-JP" altLang="en-US" dirty="0" smtClean="0"/>
              <a:t>■ここで注意しなければならないことは，「その余の点について判断するまでもなく失当」という判断です。</a:t>
            </a:r>
            <a:endParaRPr kumimoji="1" lang="en-US" altLang="ja-JP" dirty="0" smtClean="0"/>
          </a:p>
          <a:p>
            <a:r>
              <a:rPr kumimoji="1" lang="ja-JP" altLang="en-US" dirty="0" smtClean="0"/>
              <a:t>■本件は，差し戻し後の高裁判決によって，履行は不能となり，しかも，その履行不能について債務者に過失（キセキ事由）がないという場合です。そうだとすれば，その場合に適用されるべき条文は，危険負担に関する民法</a:t>
            </a:r>
            <a:r>
              <a:rPr kumimoji="1" lang="en-US" altLang="ja-JP" dirty="0" smtClean="0"/>
              <a:t>536</a:t>
            </a:r>
            <a:r>
              <a:rPr kumimoji="1" lang="ja-JP" altLang="en-US" dirty="0" smtClean="0"/>
              <a:t>条です。</a:t>
            </a:r>
            <a:endParaRPr kumimoji="1" lang="en-US" altLang="ja-JP" dirty="0" smtClean="0"/>
          </a:p>
          <a:p>
            <a:r>
              <a:rPr kumimoji="1" lang="ja-JP" altLang="en-US" dirty="0" smtClean="0"/>
              <a:t>■もしも，債権者にも過失がないとすると，危険負担の原則である民法</a:t>
            </a:r>
            <a:r>
              <a:rPr kumimoji="1" lang="en-US" altLang="ja-JP" dirty="0" smtClean="0"/>
              <a:t>536</a:t>
            </a:r>
            <a:r>
              <a:rPr kumimoji="1" lang="ja-JP" altLang="en-US" dirty="0" smtClean="0"/>
              <a:t>条</a:t>
            </a:r>
            <a:r>
              <a:rPr kumimoji="1" lang="en-US" altLang="ja-JP" dirty="0" smtClean="0"/>
              <a:t>1</a:t>
            </a:r>
            <a:r>
              <a:rPr kumimoji="1" lang="ja-JP" altLang="en-US" dirty="0" smtClean="0"/>
              <a:t>項の債務者主義に基づいて，代金債務は消滅するので，買主は，解除の意思表示を必要とすることもなしに，代金支払の義務を免れます。したがって，この点が問題とされなければなりません。</a:t>
            </a:r>
            <a:endParaRPr kumimoji="1" lang="en-US" altLang="ja-JP" dirty="0" smtClean="0"/>
          </a:p>
          <a:p>
            <a:r>
              <a:rPr kumimoji="1" lang="ja-JP" altLang="en-US" dirty="0" smtClean="0"/>
              <a:t>■「</a:t>
            </a:r>
            <a:r>
              <a:rPr lang="ja-JP" altLang="ja-JP" sz="1200" dirty="0" smtClean="0"/>
              <a:t>本訴請求は</a:t>
            </a:r>
            <a:r>
              <a:rPr lang="ja-JP" altLang="ja-JP" sz="1200" b="1" dirty="0" smtClean="0">
                <a:solidFill>
                  <a:srgbClr val="FF0000"/>
                </a:solidFill>
              </a:rPr>
              <a:t>その余の点について判断するまでもなく失当</a:t>
            </a:r>
            <a:r>
              <a:rPr lang="ja-JP" altLang="ja-JP" sz="1200" dirty="0" smtClean="0"/>
              <a:t>として棄却を免れない。</a:t>
            </a:r>
            <a:r>
              <a:rPr lang="ja-JP" altLang="en-US" sz="1200" dirty="0" smtClean="0"/>
              <a:t>」という判断こそが，条文を無視した失当判決にほかならないと，私は考えています。</a:t>
            </a:r>
            <a:endParaRPr lang="en-US" altLang="ja-JP" sz="1200" dirty="0" smtClean="0"/>
          </a:p>
          <a:p>
            <a:r>
              <a:rPr kumimoji="1" lang="ja-JP" altLang="en-US" sz="1200" dirty="0" smtClean="0"/>
              <a:t>■もっとも，「その余の判断」をした結果，買主だけにキセキ事由があることが判明した場合には，危険負担の例外規定である民法</a:t>
            </a:r>
            <a:r>
              <a:rPr kumimoji="1" lang="en-US" altLang="ja-JP" sz="1200" dirty="0" smtClean="0"/>
              <a:t>536</a:t>
            </a:r>
            <a:r>
              <a:rPr kumimoji="1" lang="ja-JP" altLang="en-US" sz="1200" dirty="0" smtClean="0"/>
              <a:t>条</a:t>
            </a:r>
            <a:r>
              <a:rPr kumimoji="1" lang="en-US" altLang="ja-JP" sz="1200" dirty="0" smtClean="0"/>
              <a:t>2</a:t>
            </a:r>
            <a:r>
              <a:rPr kumimoji="1" lang="ja-JP" altLang="en-US" sz="1200" dirty="0" smtClean="0"/>
              <a:t>項が適用されて，買主は代金債務を免れないという事態が生じるかもしれません。</a:t>
            </a:r>
            <a:endParaRPr kumimoji="1" lang="en-US" altLang="ja-JP" sz="1200" dirty="0" smtClean="0"/>
          </a:p>
          <a:p>
            <a:r>
              <a:rPr kumimoji="1" lang="ja-JP" altLang="en-US" sz="1200" dirty="0" smtClean="0"/>
              <a:t>■しかし，その場合でも，「本訴請求は，</a:t>
            </a:r>
            <a:r>
              <a:rPr lang="ja-JP" altLang="ja-JP" sz="1200" b="1" dirty="0" smtClean="0">
                <a:solidFill>
                  <a:srgbClr val="FF0000"/>
                </a:solidFill>
              </a:rPr>
              <a:t>その余の点について判断するまでもなく失当</a:t>
            </a:r>
            <a:r>
              <a:rPr lang="ja-JP" altLang="ja-JP" sz="1200" dirty="0" smtClean="0"/>
              <a:t>として棄却を免れない。</a:t>
            </a:r>
            <a:r>
              <a:rPr lang="ja-JP" altLang="en-US" sz="1200" dirty="0" smtClean="0"/>
              <a:t>」のではなく，その余の判断を行い，買主だけにキセキ事由があることが認定され，その結果，民法</a:t>
            </a:r>
            <a:r>
              <a:rPr lang="en-US" altLang="ja-JP" sz="1200" dirty="0" smtClean="0"/>
              <a:t>536</a:t>
            </a:r>
            <a:r>
              <a:rPr lang="ja-JP" altLang="en-US" sz="1200" dirty="0" smtClean="0"/>
              <a:t>条</a:t>
            </a:r>
            <a:r>
              <a:rPr lang="en-US" altLang="ja-JP" sz="1200" dirty="0" smtClean="0"/>
              <a:t>2</a:t>
            </a:r>
            <a:r>
              <a:rPr lang="ja-JP" altLang="en-US" sz="1200" dirty="0" smtClean="0"/>
              <a:t>項が適用されて，売主が代金の支払いを受けることになることもありうるのです。しかし，その場合でも，きちんと「その余の点について判断する」ことが必要であり，「</a:t>
            </a:r>
            <a:r>
              <a:rPr lang="ja-JP" altLang="ja-JP" sz="1200" b="1" dirty="0" smtClean="0">
                <a:solidFill>
                  <a:srgbClr val="FF0000"/>
                </a:solidFill>
              </a:rPr>
              <a:t>その余の点について判断するまでもなく失当</a:t>
            </a:r>
            <a:r>
              <a:rPr lang="ja-JP" altLang="ja-JP" sz="1200" dirty="0" smtClean="0"/>
              <a:t>として棄却を免れない。</a:t>
            </a:r>
            <a:r>
              <a:rPr lang="ja-JP" altLang="en-US" sz="1200" dirty="0" smtClean="0"/>
              <a:t>」というのは，乱暴な議論だと，私は考えています。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22</a:t>
            </a:fld>
            <a:endParaRPr kumimoji="1" lang="ja-JP" altLang="en-US"/>
          </a:p>
        </p:txBody>
      </p:sp>
    </p:spTree>
    <p:extLst>
      <p:ext uri="{BB962C8B-B14F-4D97-AF65-F5344CB8AC3E}">
        <p14:creationId xmlns:p14="http://schemas.microsoft.com/office/powerpoint/2010/main" val="893918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最高裁が作り出した「制限種類債権」という概念について，それに付随する効果が必然的に生じるモノであるのかどうか，検討してみましょう。</a:t>
            </a:r>
            <a:endParaRPr kumimoji="1" lang="en-US" altLang="ja-JP" dirty="0" smtClean="0"/>
          </a:p>
          <a:p>
            <a:r>
              <a:rPr kumimoji="1" lang="ja-JP" altLang="en-US" dirty="0" smtClean="0"/>
              <a:t>★制限種類債権の特色は，以下のとおりです。</a:t>
            </a:r>
            <a:endParaRPr kumimoji="1" lang="en-US" altLang="ja-JP" dirty="0" smtClean="0"/>
          </a:p>
          <a:p>
            <a:r>
              <a:rPr kumimoji="1" lang="ja-JP" altLang="en-US" dirty="0" smtClean="0"/>
              <a:t>■第</a:t>
            </a:r>
            <a:r>
              <a:rPr kumimoji="1" lang="en-US" altLang="ja-JP" dirty="0" smtClean="0"/>
              <a:t>1</a:t>
            </a:r>
            <a:r>
              <a:rPr kumimoji="1" lang="ja-JP" altLang="en-US" dirty="0" smtClean="0"/>
              <a:t>に，制限種類債権も，種類債権と同様，初めから特定しているのではありません。この点で，種類債権と同様です。</a:t>
            </a:r>
            <a:endParaRPr kumimoji="1" lang="en-US" altLang="ja-JP" dirty="0" smtClean="0"/>
          </a:p>
          <a:p>
            <a:r>
              <a:rPr kumimoji="1" lang="ja-JP" altLang="en-US" dirty="0" smtClean="0"/>
              <a:t>■第</a:t>
            </a:r>
            <a:r>
              <a:rPr kumimoji="1" lang="en-US" altLang="ja-JP" dirty="0" smtClean="0"/>
              <a:t>2</a:t>
            </a:r>
            <a:r>
              <a:rPr kumimoji="1" lang="ja-JP" altLang="en-US" dirty="0" smtClean="0"/>
              <a:t>に，制限種類債権は，特定物債権と同様に履行不能になりえます。この点は，特定物債権と同様です。</a:t>
            </a:r>
            <a:endParaRPr kumimoji="1" lang="en-US" altLang="ja-JP" dirty="0" smtClean="0"/>
          </a:p>
          <a:p>
            <a:r>
              <a:rPr kumimoji="1" lang="ja-JP" altLang="en-US" dirty="0" smtClean="0"/>
              <a:t>■第</a:t>
            </a:r>
            <a:r>
              <a:rPr kumimoji="1" lang="en-US" altLang="ja-JP" dirty="0" smtClean="0"/>
              <a:t>3</a:t>
            </a:r>
            <a:r>
              <a:rPr kumimoji="1" lang="ja-JP" altLang="en-US" dirty="0" smtClean="0"/>
              <a:t>に，注意義務の程度ですが，ここが問題です。</a:t>
            </a:r>
            <a:endParaRPr kumimoji="1" lang="en-US" altLang="ja-JP" dirty="0" smtClean="0"/>
          </a:p>
          <a:p>
            <a:r>
              <a:rPr kumimoji="1" lang="ja-JP" altLang="en-US" dirty="0" smtClean="0"/>
              <a:t>■特定物債権の場合には，民法</a:t>
            </a:r>
            <a:r>
              <a:rPr kumimoji="1" lang="en-US" altLang="ja-JP" dirty="0" smtClean="0"/>
              <a:t>400</a:t>
            </a:r>
            <a:r>
              <a:rPr kumimoji="1" lang="ja-JP" altLang="en-US" dirty="0" smtClean="0"/>
              <a:t>条によって，債務者は，善管注意義務を負います。</a:t>
            </a:r>
            <a:endParaRPr kumimoji="1" lang="en-US" altLang="ja-JP" dirty="0" smtClean="0"/>
          </a:p>
          <a:p>
            <a:r>
              <a:rPr kumimoji="1" lang="ja-JP" altLang="en-US" dirty="0" smtClean="0"/>
              <a:t>■これに対して，種類債権の場合には，債務者は，善管注意義務を負わない代わりに，調達義務というさらに厳しい義務を負います。種類債権が不能とならないのは，調達が可能だからです。</a:t>
            </a:r>
            <a:endParaRPr kumimoji="1" lang="en-US" altLang="ja-JP" dirty="0" smtClean="0"/>
          </a:p>
          <a:p>
            <a:r>
              <a:rPr kumimoji="1" lang="ja-JP" altLang="en-US" dirty="0" smtClean="0"/>
              <a:t>■ところが，「制限種類債権」という分類をしたとたんに，債務者は，調達義務を免れる上に，善管注意義務をも免れ，さらに，無償のために優遇されている無償のジュキ者の注意義務としての「自己のものと同一の注意義務で足りる」（民法</a:t>
            </a:r>
            <a:r>
              <a:rPr kumimoji="1" lang="en-US" altLang="ja-JP" dirty="0" smtClean="0"/>
              <a:t>659</a:t>
            </a:r>
            <a:r>
              <a:rPr kumimoji="1" lang="ja-JP" altLang="en-US" dirty="0" smtClean="0"/>
              <a:t>条）とされるのは，なぜでしょうか</a:t>
            </a:r>
            <a:r>
              <a:rPr kumimoji="1" lang="en-US" altLang="ja-JP" dirty="0" smtClean="0"/>
              <a:t>?</a:t>
            </a:r>
          </a:p>
          <a:p>
            <a:r>
              <a:rPr kumimoji="1" lang="ja-JP" altLang="en-US" dirty="0" smtClean="0"/>
              <a:t>■債務者が，調達義務から免れるのであれば，善管注意義務を負うとするのでなければ，無償債務と有償債務との区別がなくなってしまい，バランスを欠くことになるのではないでしょうか。</a:t>
            </a:r>
            <a:endParaRPr kumimoji="1" lang="en-US" altLang="ja-JP" dirty="0" smtClean="0"/>
          </a:p>
          <a:p>
            <a:r>
              <a:rPr kumimoji="1" lang="ja-JP" altLang="en-US" dirty="0" smtClean="0"/>
              <a:t>■注意義務が軽減される理由として，受領遅滞を持ち出すのであれば，それはそれとして，ありうる議論なのですが，本件の場合には，買主の受領期間は，契約締結から</a:t>
            </a:r>
            <a:r>
              <a:rPr kumimoji="1" lang="en-US" altLang="ja-JP" dirty="0" smtClean="0"/>
              <a:t>1</a:t>
            </a:r>
            <a:r>
              <a:rPr kumimoji="1" lang="ja-JP" altLang="en-US" dirty="0" smtClean="0"/>
              <a:t>年間であり，その期間以前に目的物であるタールが滅失しているのですから，本件で受領遅滞を持ち出すのは，無理があるのではないでしょうか</a:t>
            </a:r>
            <a:r>
              <a:rPr kumimoji="1" lang="en-US" altLang="ja-JP" dirty="0" smtClean="0"/>
              <a:t>?</a:t>
            </a:r>
          </a:p>
          <a:p>
            <a:r>
              <a:rPr kumimoji="1" lang="ja-JP" altLang="en-US" dirty="0" smtClean="0"/>
              <a:t>■第</a:t>
            </a:r>
            <a:r>
              <a:rPr kumimoji="1" lang="en-US" altLang="ja-JP" dirty="0" smtClean="0"/>
              <a:t>4</a:t>
            </a:r>
            <a:r>
              <a:rPr kumimoji="1" lang="ja-JP" altLang="en-US" dirty="0" smtClean="0"/>
              <a:t>に，特定物債権の場合，品質不良があれば，民法</a:t>
            </a:r>
            <a:r>
              <a:rPr kumimoji="1" lang="en-US" altLang="ja-JP" dirty="0" smtClean="0"/>
              <a:t>570</a:t>
            </a:r>
            <a:r>
              <a:rPr kumimoji="1" lang="ja-JP" altLang="en-US" dirty="0" smtClean="0"/>
              <a:t>条の瑕疵担保責任が問題となります。また，種類債権の場合には，民法</a:t>
            </a:r>
            <a:r>
              <a:rPr kumimoji="1" lang="en-US" altLang="ja-JP" dirty="0" smtClean="0"/>
              <a:t>401</a:t>
            </a:r>
            <a:r>
              <a:rPr kumimoji="1" lang="ja-JP" altLang="en-US" dirty="0" smtClean="0"/>
              <a:t>条によって中等の品質かどうかが問題となります。</a:t>
            </a:r>
            <a:endParaRPr kumimoji="1" lang="en-US" altLang="ja-JP" dirty="0" smtClean="0"/>
          </a:p>
          <a:p>
            <a:r>
              <a:rPr kumimoji="1" lang="ja-JP" altLang="en-US" dirty="0" smtClean="0"/>
              <a:t>■それにもかかわらず，「制限種類債権」と性質決定されたとたんに，なぜ，「通常 品質は問題とならない」ということになるのか，その根拠は不明です。</a:t>
            </a:r>
            <a:endParaRPr kumimoji="1" lang="en-US" altLang="ja-JP" dirty="0" smtClean="0"/>
          </a:p>
          <a:p>
            <a:r>
              <a:rPr kumimoji="1" lang="ja-JP" altLang="en-US" dirty="0" smtClean="0"/>
              <a:t>■要するに，「制限種類債権」という概念は，履行不能になる点で調達義務を免除し，善管注意義務を負わないとして，無償のジュキ者と同じように，売主の注意義務を緩和し，さらには，品質不良の場合の責任を免除するという，民法の特定物債権と種類債権との間の微妙なバランスを破壊して，債務者だけに都合のよい債務を捏造しただけではないでしょうか</a:t>
            </a:r>
            <a:r>
              <a:rPr kumimoji="1" lang="en-US" altLang="ja-JP" dirty="0" smtClean="0"/>
              <a:t>?</a:t>
            </a:r>
          </a:p>
          <a:p>
            <a:r>
              <a:rPr kumimoji="1" lang="ja-JP" altLang="en-US" dirty="0" smtClean="0"/>
              <a:t>■最高裁のいうことだから，合理性があるだろうというのでは，真理の探究の放棄です。</a:t>
            </a:r>
            <a:endParaRPr kumimoji="1" lang="en-US" altLang="ja-JP" dirty="0" smtClean="0"/>
          </a:p>
          <a:p>
            <a:r>
              <a:rPr kumimoji="1" lang="ja-JP" altLang="en-US" dirty="0" smtClean="0"/>
              <a:t>■上記のように，　比較表による厳密な比較を通して，制限種類債権という概念から生じるご都合主義的な効果に対して，批判を加えるべきだと，私は考えています。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23</a:t>
            </a:fld>
            <a:endParaRPr kumimoji="1" lang="ja-JP" altLang="en-US"/>
          </a:p>
        </p:txBody>
      </p:sp>
    </p:spTree>
    <p:extLst>
      <p:ext uri="{BB962C8B-B14F-4D97-AF65-F5344CB8AC3E}">
        <p14:creationId xmlns:p14="http://schemas.microsoft.com/office/powerpoint/2010/main" val="1355722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タール事件における差し戻し後の高裁判決は，売主にキセキ事由がないと判断したとたんに，「</a:t>
            </a:r>
            <a:r>
              <a:rPr lang="ja-JP" altLang="ja-JP" sz="1200" dirty="0" smtClean="0"/>
              <a:t>本訴請求は</a:t>
            </a:r>
            <a:r>
              <a:rPr lang="ja-JP" altLang="ja-JP" sz="1200" b="1" dirty="0" smtClean="0">
                <a:solidFill>
                  <a:srgbClr val="FF0000"/>
                </a:solidFill>
              </a:rPr>
              <a:t>その余の点について判断するまでもなく失当</a:t>
            </a:r>
            <a:r>
              <a:rPr lang="ja-JP" altLang="ja-JP" sz="1200" dirty="0" smtClean="0"/>
              <a:t>として棄却を免れない</a:t>
            </a:r>
            <a:r>
              <a:rPr kumimoji="1" lang="ja-JP" altLang="en-US" dirty="0" smtClean="0"/>
              <a:t>」と断定して，思考を停止しています。</a:t>
            </a:r>
            <a:endParaRPr kumimoji="1" lang="en-US" altLang="ja-JP" dirty="0" smtClean="0"/>
          </a:p>
          <a:p>
            <a:r>
              <a:rPr kumimoji="1" lang="ja-JP" altLang="en-US" dirty="0" smtClean="0"/>
              <a:t>■しかし，債務者にキセキ事由がない場合には，危険負担の問題が待ち構えているのです。</a:t>
            </a:r>
            <a:endParaRPr kumimoji="1" lang="en-US" altLang="ja-JP" dirty="0" smtClean="0"/>
          </a:p>
          <a:p>
            <a:r>
              <a:rPr kumimoji="1" lang="ja-JP" altLang="en-US" dirty="0" smtClean="0"/>
              <a:t>■そこで，ここでは，契約解除と危険負担との関係について，図を使って理解を深めることにしましょう。</a:t>
            </a:r>
            <a:endParaRPr kumimoji="1" lang="en-US" altLang="ja-JP" dirty="0" smtClean="0"/>
          </a:p>
          <a:p>
            <a:r>
              <a:rPr kumimoji="1" lang="ja-JP" altLang="en-US" dirty="0" smtClean="0"/>
              <a:t>★第</a:t>
            </a:r>
            <a:r>
              <a:rPr kumimoji="1" lang="en-US" altLang="ja-JP" dirty="0" smtClean="0"/>
              <a:t>1</a:t>
            </a:r>
            <a:r>
              <a:rPr kumimoji="1" lang="ja-JP" altLang="en-US" dirty="0" smtClean="0"/>
              <a:t>に，債務者である売主にキセキ事由がある場合には，</a:t>
            </a:r>
            <a:endParaRPr kumimoji="1" lang="en-US" altLang="ja-JP" dirty="0" smtClean="0"/>
          </a:p>
          <a:p>
            <a:r>
              <a:rPr kumimoji="1" lang="ja-JP" altLang="en-US" dirty="0" smtClean="0"/>
              <a:t>★民法</a:t>
            </a:r>
            <a:r>
              <a:rPr kumimoji="1" lang="en-US" altLang="ja-JP" dirty="0" smtClean="0"/>
              <a:t>543</a:t>
            </a:r>
            <a:r>
              <a:rPr kumimoji="1" lang="ja-JP" altLang="en-US" dirty="0" smtClean="0"/>
              <a:t>条が適用され，債権者である買主は契約を解除することができます。</a:t>
            </a:r>
            <a:endParaRPr kumimoji="1" lang="en-US" altLang="ja-JP" dirty="0" smtClean="0"/>
          </a:p>
          <a:p>
            <a:r>
              <a:rPr kumimoji="1" lang="ja-JP" altLang="en-US" dirty="0" smtClean="0"/>
              <a:t>■タール事件の原審判決はこの立場をとっていました。</a:t>
            </a:r>
            <a:endParaRPr kumimoji="1" lang="en-US" altLang="ja-JP" dirty="0" smtClean="0"/>
          </a:p>
          <a:p>
            <a:r>
              <a:rPr kumimoji="1" lang="ja-JP" altLang="en-US" dirty="0" smtClean="0"/>
              <a:t>■これに対して，差し戻し後の高裁判決は，債務者である売主に過失がないとして，債権者である買主の解除権を否定しました。</a:t>
            </a:r>
            <a:endParaRPr kumimoji="1" lang="en-US" altLang="ja-JP" dirty="0" smtClean="0"/>
          </a:p>
          <a:p>
            <a:r>
              <a:rPr kumimoji="1" lang="ja-JP" altLang="en-US" dirty="0" smtClean="0"/>
              <a:t>■事実認定によっては，そのような判断はありうるのですが，債務者の過失なしに履行不能となった場合には，つぎに，危険負担の問題に移らなければなりません。</a:t>
            </a:r>
            <a:endParaRPr kumimoji="1" lang="en-US" altLang="ja-JP" dirty="0" smtClean="0"/>
          </a:p>
          <a:p>
            <a:r>
              <a:rPr kumimoji="1" lang="ja-JP" altLang="en-US" dirty="0" smtClean="0"/>
              <a:t>■差し戻し後の高裁判決が，危険負担の問題を無視して，「</a:t>
            </a:r>
            <a:r>
              <a:rPr lang="ja-JP" altLang="ja-JP" sz="1200" dirty="0" smtClean="0"/>
              <a:t>本訴請求は</a:t>
            </a:r>
            <a:r>
              <a:rPr lang="ja-JP" altLang="ja-JP" sz="1200" b="1" dirty="0" smtClean="0">
                <a:solidFill>
                  <a:srgbClr val="FF0000"/>
                </a:solidFill>
              </a:rPr>
              <a:t>その余の点について判断するまでもなく失当</a:t>
            </a:r>
            <a:r>
              <a:rPr lang="ja-JP" altLang="ja-JP" sz="1200" dirty="0" smtClean="0"/>
              <a:t>として棄却を免れない。</a:t>
            </a:r>
            <a:r>
              <a:rPr kumimoji="1" lang="ja-JP" altLang="en-US" dirty="0" smtClean="0"/>
              <a:t>」としたのは，理論的には，致命的な誤りです。■</a:t>
            </a:r>
            <a:endParaRPr kumimoji="1" lang="en-US" altLang="ja-JP" dirty="0" smtClean="0"/>
          </a:p>
          <a:p>
            <a:r>
              <a:rPr kumimoji="1" lang="ja-JP" altLang="en-US" dirty="0" smtClean="0"/>
              <a:t>★債務者（売主）に過失がない場合には，問題は，二つに分岐します。</a:t>
            </a:r>
            <a:endParaRPr kumimoji="1" lang="en-US" altLang="ja-JP" dirty="0" smtClean="0"/>
          </a:p>
          <a:p>
            <a:r>
              <a:rPr kumimoji="1" lang="ja-JP" altLang="en-US" dirty="0" smtClean="0"/>
              <a:t>■第</a:t>
            </a:r>
            <a:r>
              <a:rPr kumimoji="1" lang="en-US" altLang="ja-JP" dirty="0" smtClean="0"/>
              <a:t>1</a:t>
            </a:r>
            <a:r>
              <a:rPr kumimoji="1" lang="ja-JP" altLang="en-US" dirty="0" smtClean="0"/>
              <a:t>は，債務者である売主ばかりでなく，債権者である買主にも過失がない場合です。</a:t>
            </a:r>
            <a:endParaRPr kumimoji="1" lang="en-US" altLang="ja-JP" dirty="0" smtClean="0"/>
          </a:p>
          <a:p>
            <a:r>
              <a:rPr kumimoji="1" lang="ja-JP" altLang="en-US" dirty="0" smtClean="0"/>
              <a:t>■第</a:t>
            </a:r>
            <a:r>
              <a:rPr kumimoji="1" lang="en-US" altLang="ja-JP" dirty="0" smtClean="0"/>
              <a:t>2</a:t>
            </a:r>
            <a:r>
              <a:rPr kumimoji="1" lang="ja-JP" altLang="en-US" dirty="0" smtClean="0"/>
              <a:t>は，債権者である買主だけにキセキ事由がある場合です。</a:t>
            </a:r>
            <a:endParaRPr kumimoji="1" lang="en-US" altLang="ja-JP" dirty="0" smtClean="0"/>
          </a:p>
          <a:p>
            <a:r>
              <a:rPr kumimoji="1" lang="ja-JP" altLang="en-US" dirty="0" smtClean="0"/>
              <a:t>■第</a:t>
            </a:r>
            <a:r>
              <a:rPr kumimoji="1" lang="en-US" altLang="ja-JP" dirty="0" smtClean="0"/>
              <a:t>1</a:t>
            </a:r>
            <a:r>
              <a:rPr kumimoji="1" lang="ja-JP" altLang="en-US" dirty="0" smtClean="0"/>
              <a:t>に，債務者にも，また，債権者にも過失がない場合には，</a:t>
            </a:r>
            <a:endParaRPr kumimoji="1" lang="en-US" altLang="ja-JP" dirty="0" smtClean="0"/>
          </a:p>
          <a:p>
            <a:r>
              <a:rPr kumimoji="1" lang="ja-JP" altLang="en-US" dirty="0" smtClean="0"/>
              <a:t>★危険負担の債務者主義の原則規定である民法</a:t>
            </a:r>
            <a:r>
              <a:rPr kumimoji="1" lang="en-US" altLang="ja-JP" dirty="0" smtClean="0"/>
              <a:t>536</a:t>
            </a:r>
            <a:r>
              <a:rPr kumimoji="1" lang="ja-JP" altLang="en-US" dirty="0" smtClean="0"/>
              <a:t>条</a:t>
            </a:r>
            <a:r>
              <a:rPr kumimoji="1" lang="en-US" altLang="ja-JP" dirty="0" smtClean="0"/>
              <a:t>1</a:t>
            </a:r>
            <a:r>
              <a:rPr kumimoji="1" lang="ja-JP" altLang="en-US" dirty="0" smtClean="0"/>
              <a:t>項が適用され，反対債権である代金債権は消滅します。</a:t>
            </a:r>
            <a:endParaRPr kumimoji="1" lang="en-US" altLang="ja-JP" dirty="0" smtClean="0"/>
          </a:p>
          <a:p>
            <a:r>
              <a:rPr kumimoji="1" lang="ja-JP" altLang="en-US" dirty="0" smtClean="0"/>
              <a:t>■その結果，債権者である買主は，代金の支払をまぬかれますので，買主が勝訴します。</a:t>
            </a:r>
            <a:endParaRPr kumimoji="1" lang="en-US" altLang="ja-JP" dirty="0" smtClean="0"/>
          </a:p>
          <a:p>
            <a:r>
              <a:rPr kumimoji="1" lang="ja-JP" altLang="en-US" dirty="0" smtClean="0"/>
              <a:t>■本件では，どの裁判所も，この判断を下していませんが，理論的には，実は，これが，原則です。</a:t>
            </a:r>
            <a:endParaRPr kumimoji="1" lang="en-US" altLang="ja-JP" dirty="0" smtClean="0"/>
          </a:p>
          <a:p>
            <a:r>
              <a:rPr kumimoji="1" lang="ja-JP" altLang="en-US" dirty="0" smtClean="0"/>
              <a:t>■民法（債権関係）の改正がなされた場合には，履行が不能になった場合には，契約目的が達成できないので，売主にキセキ事由がない場合でも，買主は契約を解除することが認められることになります。</a:t>
            </a:r>
            <a:endParaRPr kumimoji="1" lang="en-US" altLang="ja-JP" dirty="0" smtClean="0"/>
          </a:p>
          <a:p>
            <a:r>
              <a:rPr kumimoji="1" lang="ja-JP" altLang="en-US" dirty="0" smtClean="0"/>
              <a:t>■つまり，民法（債権関係）の改正後に本件が生じた場合には，つぎの第</a:t>
            </a:r>
            <a:r>
              <a:rPr kumimoji="1" lang="en-US" altLang="ja-JP" dirty="0" smtClean="0"/>
              <a:t>2</a:t>
            </a:r>
            <a:r>
              <a:rPr kumimoji="1" lang="ja-JP" altLang="en-US" dirty="0" smtClean="0"/>
              <a:t>の場合を除いて，買主が勝訴します。</a:t>
            </a:r>
            <a:endParaRPr kumimoji="1" lang="en-US" altLang="ja-JP" dirty="0" smtClean="0"/>
          </a:p>
          <a:p>
            <a:r>
              <a:rPr kumimoji="1" lang="ja-JP" altLang="en-US" dirty="0" smtClean="0"/>
              <a:t>★第</a:t>
            </a:r>
            <a:r>
              <a:rPr kumimoji="1" lang="en-US" altLang="ja-JP" dirty="0" smtClean="0"/>
              <a:t>2</a:t>
            </a:r>
            <a:r>
              <a:rPr kumimoji="1" lang="ja-JP" altLang="en-US" dirty="0" smtClean="0"/>
              <a:t>に，債務者には，キセキ事由がなく，債権者だけにキセキ事由がある場合，例えば，債権者である買主に受領遅滞がある場合には，</a:t>
            </a:r>
            <a:endParaRPr kumimoji="1" lang="en-US" altLang="ja-JP" dirty="0" smtClean="0"/>
          </a:p>
          <a:p>
            <a:r>
              <a:rPr kumimoji="1" lang="ja-JP" altLang="en-US" dirty="0" smtClean="0"/>
              <a:t>★民法</a:t>
            </a:r>
            <a:r>
              <a:rPr kumimoji="1" lang="en-US" altLang="ja-JP" dirty="0" smtClean="0"/>
              <a:t>536</a:t>
            </a:r>
            <a:r>
              <a:rPr kumimoji="1" lang="ja-JP" altLang="en-US" dirty="0" smtClean="0"/>
              <a:t>条</a:t>
            </a:r>
            <a:r>
              <a:rPr kumimoji="1" lang="en-US" altLang="ja-JP" dirty="0" smtClean="0"/>
              <a:t>2</a:t>
            </a:r>
            <a:r>
              <a:rPr kumimoji="1" lang="ja-JP" altLang="en-US" dirty="0" smtClean="0"/>
              <a:t>項が適用され，債権者である買主は，目的物が滅失したにもかかわらず，反対債権が残るため，買主は，代金債権を履行しなければなりません。</a:t>
            </a:r>
            <a:endParaRPr kumimoji="1" lang="en-US" altLang="ja-JP" dirty="0" smtClean="0"/>
          </a:p>
          <a:p>
            <a:r>
              <a:rPr kumimoji="1" lang="ja-JP" altLang="en-US" dirty="0" smtClean="0"/>
              <a:t>■つまり，最高裁の調査官解説が明らかにしていたように，この場合には，買主が敗訴します。</a:t>
            </a:r>
            <a:endParaRPr kumimoji="1" lang="en-US" altLang="ja-JP" dirty="0" smtClean="0"/>
          </a:p>
          <a:p>
            <a:r>
              <a:rPr kumimoji="1" lang="ja-JP" altLang="en-US" dirty="0" smtClean="0"/>
              <a:t>■以上の考察をまとめることにしましょう。</a:t>
            </a:r>
            <a:endParaRPr kumimoji="1" lang="en-US" altLang="ja-JP" dirty="0" smtClean="0"/>
          </a:p>
          <a:p>
            <a:r>
              <a:rPr kumimoji="1" lang="ja-JP" altLang="en-US" dirty="0" smtClean="0"/>
              <a:t>■漁網用タール事件において問題とすべきなのは，以下の</a:t>
            </a:r>
            <a:r>
              <a:rPr kumimoji="1" lang="en-US" altLang="ja-JP" dirty="0" smtClean="0"/>
              <a:t>2</a:t>
            </a:r>
            <a:r>
              <a:rPr kumimoji="1" lang="ja-JP" altLang="en-US" dirty="0" smtClean="0"/>
              <a:t>点です。</a:t>
            </a:r>
            <a:endParaRPr kumimoji="1" lang="en-US" altLang="ja-JP" dirty="0" smtClean="0"/>
          </a:p>
          <a:p>
            <a:r>
              <a:rPr kumimoji="1" lang="ja-JP" altLang="en-US" dirty="0" smtClean="0"/>
              <a:t>■本判決の第</a:t>
            </a:r>
            <a:r>
              <a:rPr kumimoji="1" lang="en-US" altLang="ja-JP" dirty="0" smtClean="0"/>
              <a:t>1</a:t>
            </a:r>
            <a:r>
              <a:rPr kumimoji="1" lang="ja-JP" altLang="en-US" dirty="0" smtClean="0"/>
              <a:t>の問題点は，「制限種類債務」という用語を用いるだけで，種類債務でも特定物債務でも問題となるべき▲品質▲の問題を無視することができるとし，債務者は，種類債務の場合に要求される厳格な調達義務も，特定物債権に要求される善管注意義務も免れ，その結果，キセキ事由がないと判断することができるのかどうかです。</a:t>
            </a:r>
            <a:endParaRPr kumimoji="1" lang="en-US" altLang="ja-JP" dirty="0" smtClean="0"/>
          </a:p>
          <a:p>
            <a:r>
              <a:rPr kumimoji="1" lang="ja-JP" altLang="en-US" dirty="0" smtClean="0"/>
              <a:t>★本判決の第</a:t>
            </a:r>
            <a:r>
              <a:rPr kumimoji="1" lang="en-US" altLang="ja-JP" dirty="0" smtClean="0"/>
              <a:t>2</a:t>
            </a:r>
            <a:r>
              <a:rPr kumimoji="1" lang="ja-JP" altLang="en-US" dirty="0" smtClean="0"/>
              <a:t>の問題点は，履行不能が生じた本件において，債務者にキセキ事由がないとすれば，危険負担の問題へと移行するはずであり，債権者にキセキ事由があるかどうかを判断しなければならないにもかかわらず，その判断をしないまま，債権者敗訴の判決を下している点にあります。</a:t>
            </a:r>
            <a:endParaRPr kumimoji="1" lang="en-US" altLang="ja-JP" dirty="0" smtClean="0"/>
          </a:p>
          <a:p>
            <a:r>
              <a:rPr kumimoji="1" lang="ja-JP" altLang="en-US" dirty="0" smtClean="0"/>
              <a:t>★民法（債権関係）の改正がなされた場合には，本件のような，買主の受領期間中に目的物の滅失が生じた事件については，反対の結論が出ることが予想されますので，この事件を契機として，契約解除と危険負担との関係について，理解を深めることが大切で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24</a:t>
            </a:fld>
            <a:endParaRPr kumimoji="1" lang="ja-JP" altLang="en-US"/>
          </a:p>
        </p:txBody>
      </p:sp>
    </p:spTree>
    <p:extLst>
      <p:ext uri="{BB962C8B-B14F-4D97-AF65-F5344CB8AC3E}">
        <p14:creationId xmlns:p14="http://schemas.microsoft.com/office/powerpoint/2010/main" val="14959986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特定物債権と種類債権の区別の学習を終えたので，定期試験の仮想問題▲第２問を解いてみましょう。</a:t>
            </a:r>
            <a:endParaRPr kumimoji="1" lang="en-US" altLang="ja-JP" dirty="0" smtClean="0"/>
          </a:p>
          <a:p>
            <a:r>
              <a:rPr kumimoji="1" lang="ja-JP" altLang="en-US" dirty="0" smtClean="0"/>
              <a:t>★タール事件（最高裁判所第三小法廷▲昭和</a:t>
            </a:r>
            <a:r>
              <a:rPr kumimoji="1" lang="en-US" altLang="ja-JP" dirty="0" smtClean="0"/>
              <a:t>30</a:t>
            </a:r>
            <a:r>
              <a:rPr kumimoji="1" lang="ja-JP" altLang="en-US" dirty="0" smtClean="0"/>
              <a:t>年</a:t>
            </a:r>
            <a:r>
              <a:rPr kumimoji="1" lang="en-US" altLang="ja-JP" dirty="0" smtClean="0"/>
              <a:t>10</a:t>
            </a:r>
            <a:r>
              <a:rPr kumimoji="1" lang="ja-JP" altLang="en-US" dirty="0" smtClean="0"/>
              <a:t>月</a:t>
            </a:r>
            <a:r>
              <a:rPr kumimoji="1" lang="en-US" altLang="ja-JP" dirty="0" smtClean="0"/>
              <a:t>18</a:t>
            </a:r>
            <a:r>
              <a:rPr kumimoji="1" lang="ja-JP" altLang="en-US" dirty="0" smtClean="0"/>
              <a:t>日判決▲民事判例集▲</a:t>
            </a:r>
            <a:r>
              <a:rPr kumimoji="1" lang="en-US" altLang="ja-JP" dirty="0" smtClean="0"/>
              <a:t>9</a:t>
            </a:r>
            <a:r>
              <a:rPr kumimoji="1" lang="ja-JP" altLang="en-US" dirty="0" smtClean="0"/>
              <a:t>巻</a:t>
            </a:r>
            <a:r>
              <a:rPr kumimoji="1" lang="en-US" altLang="ja-JP" dirty="0" smtClean="0"/>
              <a:t>11</a:t>
            </a:r>
            <a:r>
              <a:rPr kumimoji="1" lang="ja-JP" altLang="en-US" dirty="0" smtClean="0"/>
              <a:t>号</a:t>
            </a:r>
            <a:r>
              <a:rPr kumimoji="1" lang="en-US" altLang="ja-JP" dirty="0" smtClean="0"/>
              <a:t>1642</a:t>
            </a:r>
            <a:r>
              <a:rPr kumimoji="1" lang="ja-JP" altLang="en-US" dirty="0" smtClean="0"/>
              <a:t>頁（民法判例百選</a:t>
            </a:r>
            <a:r>
              <a:rPr kumimoji="1" lang="en-US" altLang="ja-JP" dirty="0" smtClean="0"/>
              <a:t>Ⅰ</a:t>
            </a:r>
            <a:r>
              <a:rPr kumimoji="1" lang="ja-JP" altLang="en-US" dirty="0" smtClean="0"/>
              <a:t>▲第</a:t>
            </a:r>
            <a:r>
              <a:rPr kumimoji="1" lang="en-US" altLang="ja-JP" dirty="0" smtClean="0"/>
              <a:t>1</a:t>
            </a:r>
            <a:r>
              <a:rPr kumimoji="1" lang="ja-JP" altLang="en-US" dirty="0" smtClean="0"/>
              <a:t>事件））における「制限種類債権」について，以下の順序で答えなさい。</a:t>
            </a:r>
          </a:p>
          <a:p>
            <a:r>
              <a:rPr kumimoji="1" lang="ja-JP" altLang="en-US" dirty="0" smtClean="0"/>
              <a:t>★仮想問題</a:t>
            </a:r>
            <a:r>
              <a:rPr kumimoji="1" lang="en-US" altLang="ja-JP" dirty="0" smtClean="0"/>
              <a:t>2</a:t>
            </a:r>
            <a:r>
              <a:rPr kumimoji="1" lang="ja-JP" altLang="en-US" dirty="0" smtClean="0"/>
              <a:t>の</a:t>
            </a:r>
            <a:r>
              <a:rPr kumimoji="1" lang="en-US" altLang="ja-JP" dirty="0" smtClean="0"/>
              <a:t>1</a:t>
            </a:r>
            <a:r>
              <a:rPr kumimoji="1" lang="ja-JP" altLang="en-US" dirty="0" smtClean="0"/>
              <a:t>■制限種類債権は，どのような場合に特定するか。</a:t>
            </a:r>
          </a:p>
          <a:p>
            <a:r>
              <a:rPr kumimoji="1" lang="ja-JP" altLang="en-US" dirty="0" smtClean="0"/>
              <a:t>★仮想問題</a:t>
            </a:r>
            <a:r>
              <a:rPr kumimoji="1" lang="en-US" altLang="ja-JP" dirty="0" smtClean="0"/>
              <a:t>2</a:t>
            </a:r>
            <a:r>
              <a:rPr kumimoji="1" lang="ja-JP" altLang="en-US" dirty="0" smtClean="0"/>
              <a:t>の</a:t>
            </a:r>
            <a:r>
              <a:rPr kumimoji="1" lang="en-US" altLang="ja-JP" dirty="0" smtClean="0"/>
              <a:t>2</a:t>
            </a:r>
            <a:r>
              <a:rPr kumimoji="1" lang="ja-JP" altLang="en-US" dirty="0" smtClean="0"/>
              <a:t>■制限種類債権において，特定するまでは，債務者はどの程度の注意義務を負うか。</a:t>
            </a:r>
          </a:p>
          <a:p>
            <a:r>
              <a:rPr kumimoji="1" lang="ja-JP" altLang="en-US" dirty="0" smtClean="0"/>
              <a:t>★仮想問題</a:t>
            </a:r>
            <a:r>
              <a:rPr kumimoji="1" lang="en-US" altLang="ja-JP" dirty="0" smtClean="0"/>
              <a:t>2</a:t>
            </a:r>
            <a:r>
              <a:rPr kumimoji="1" lang="ja-JP" altLang="en-US" dirty="0" smtClean="0"/>
              <a:t>の</a:t>
            </a:r>
            <a:r>
              <a:rPr kumimoji="1" lang="en-US" altLang="ja-JP" dirty="0" smtClean="0"/>
              <a:t>3</a:t>
            </a:r>
            <a:r>
              <a:rPr kumimoji="1" lang="ja-JP" altLang="en-US" dirty="0" smtClean="0"/>
              <a:t>■最高裁は，制限種類債権においては，品質は問題とならないと述べているが，その妥当性について，アイラックで論じなさい。</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25</a:t>
            </a:fld>
            <a:endParaRPr kumimoji="1" lang="ja-JP" altLang="en-US"/>
          </a:p>
        </p:txBody>
      </p:sp>
    </p:spTree>
    <p:extLst>
      <p:ext uri="{BB962C8B-B14F-4D97-AF65-F5344CB8AC3E}">
        <p14:creationId xmlns:p14="http://schemas.microsoft.com/office/powerpoint/2010/main" val="1487556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契約問題は，順序良く考えないと，非常に複雑な問題になってしまいます。</a:t>
            </a:r>
            <a:endParaRPr kumimoji="1" lang="en-US" altLang="ja-JP" dirty="0" smtClean="0"/>
          </a:p>
          <a:p>
            <a:r>
              <a:rPr kumimoji="1" lang="ja-JP" altLang="en-US" dirty="0" smtClean="0"/>
              <a:t>しかし，契約問題を流れ図（フロー図）によって，順序正しく理解すると，大きく四つの問題に分解できることがわかります。</a:t>
            </a:r>
            <a:endParaRPr kumimoji="1" lang="en-US" altLang="ja-JP" dirty="0" smtClean="0"/>
          </a:p>
          <a:p>
            <a:r>
              <a:rPr kumimoji="1" lang="ja-JP" altLang="en-US" dirty="0" smtClean="0"/>
              <a:t>■実際に契約問題を流れに沿って概観してみましょう。</a:t>
            </a:r>
            <a:endParaRPr kumimoji="1" lang="en-US" altLang="ja-JP" dirty="0" smtClean="0"/>
          </a:p>
          <a:p>
            <a:r>
              <a:rPr kumimoji="1" lang="ja-JP" altLang="en-US" dirty="0" smtClean="0"/>
              <a:t>★第</a:t>
            </a:r>
            <a:r>
              <a:rPr kumimoji="1" lang="en-US" altLang="ja-JP" dirty="0" smtClean="0"/>
              <a:t>1</a:t>
            </a:r>
            <a:r>
              <a:rPr kumimoji="1" lang="ja-JP" altLang="en-US" dirty="0" smtClean="0"/>
              <a:t>は，契約は成立しているか</a:t>
            </a:r>
            <a:r>
              <a:rPr kumimoji="1" lang="en-US" altLang="ja-JP" dirty="0" smtClean="0"/>
              <a:t>?</a:t>
            </a:r>
            <a:r>
              <a:rPr kumimoji="1" lang="ja-JP" altLang="en-US" dirty="0" smtClean="0"/>
              <a:t>　それとも不成立か</a:t>
            </a:r>
            <a:r>
              <a:rPr kumimoji="1" lang="en-US" altLang="ja-JP" dirty="0" smtClean="0"/>
              <a:t>?</a:t>
            </a:r>
            <a:r>
              <a:rPr kumimoji="1" lang="ja-JP" altLang="en-US" dirty="0" smtClean="0"/>
              <a:t>　という問題です。民法</a:t>
            </a:r>
            <a:r>
              <a:rPr kumimoji="1" lang="en-US" altLang="ja-JP" dirty="0" smtClean="0"/>
              <a:t>521</a:t>
            </a:r>
            <a:r>
              <a:rPr kumimoji="1" lang="ja-JP" altLang="en-US" dirty="0" smtClean="0"/>
              <a:t>条以下に「成立か不成立か」を決定する条文があります。</a:t>
            </a:r>
            <a:endParaRPr kumimoji="1" lang="en-US" altLang="ja-JP" dirty="0" smtClean="0"/>
          </a:p>
          <a:p>
            <a:r>
              <a:rPr kumimoji="1" lang="ja-JP" altLang="en-US" dirty="0" smtClean="0"/>
              <a:t>■もしも，契約が成立していれば，次の問題に移ります。</a:t>
            </a:r>
            <a:endParaRPr kumimoji="1" lang="en-US" altLang="ja-JP" dirty="0" smtClean="0"/>
          </a:p>
          <a:p>
            <a:r>
              <a:rPr kumimoji="1" lang="ja-JP" altLang="en-US" dirty="0" smtClean="0"/>
              <a:t>★契約が不成立ならば，民法</a:t>
            </a:r>
            <a:r>
              <a:rPr kumimoji="1" lang="en-US" altLang="ja-JP" dirty="0" smtClean="0"/>
              <a:t>703</a:t>
            </a:r>
            <a:r>
              <a:rPr kumimoji="1" lang="ja-JP" altLang="en-US" dirty="0" smtClean="0"/>
              <a:t>条以下の不当利得の問題となります。■</a:t>
            </a:r>
            <a:endParaRPr kumimoji="1" lang="en-US" altLang="ja-JP" dirty="0" smtClean="0"/>
          </a:p>
          <a:p>
            <a:r>
              <a:rPr kumimoji="1" lang="ja-JP" altLang="en-US" dirty="0" smtClean="0"/>
              <a:t>★第</a:t>
            </a:r>
            <a:r>
              <a:rPr kumimoji="1" lang="en-US" altLang="ja-JP" dirty="0" smtClean="0"/>
              <a:t>2</a:t>
            </a:r>
            <a:r>
              <a:rPr kumimoji="1" lang="ja-JP" altLang="en-US" dirty="0" smtClean="0"/>
              <a:t>は，成立した契約が有効か</a:t>
            </a:r>
            <a:r>
              <a:rPr kumimoji="1" lang="en-US" altLang="ja-JP" dirty="0" smtClean="0"/>
              <a:t>?</a:t>
            </a:r>
            <a:r>
              <a:rPr kumimoji="1" lang="ja-JP" altLang="en-US" dirty="0" smtClean="0"/>
              <a:t>　それとも無効か</a:t>
            </a:r>
            <a:r>
              <a:rPr kumimoji="1" lang="en-US" altLang="ja-JP" dirty="0" smtClean="0"/>
              <a:t>?</a:t>
            </a:r>
            <a:r>
              <a:rPr kumimoji="1" lang="ja-JP" altLang="en-US" dirty="0" smtClean="0"/>
              <a:t>　という問題です。民法</a:t>
            </a:r>
            <a:r>
              <a:rPr kumimoji="1" lang="en-US" altLang="ja-JP" dirty="0" smtClean="0"/>
              <a:t>4</a:t>
            </a:r>
            <a:r>
              <a:rPr kumimoji="1" lang="ja-JP" altLang="en-US" dirty="0" smtClean="0"/>
              <a:t>条以下，特に，民法</a:t>
            </a:r>
            <a:r>
              <a:rPr kumimoji="1" lang="en-US" altLang="ja-JP" dirty="0" smtClean="0"/>
              <a:t>90</a:t>
            </a:r>
            <a:r>
              <a:rPr kumimoji="1" lang="ja-JP" altLang="en-US" dirty="0" smtClean="0"/>
              <a:t>条以下に契約が「有効か無効か」を決定できる条文があります。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■もしも，契約が有効であれば，次の問題に移ります。</a:t>
            </a:r>
            <a:endParaRPr kumimoji="1" lang="en-US" altLang="ja-JP" dirty="0" smtClean="0"/>
          </a:p>
          <a:p>
            <a:r>
              <a:rPr kumimoji="1" lang="ja-JP" altLang="en-US" dirty="0" smtClean="0"/>
              <a:t>★もしも，契約が無効であれば，不成立の場合と同様に，民法</a:t>
            </a:r>
            <a:r>
              <a:rPr kumimoji="1" lang="en-US" altLang="ja-JP" dirty="0" smtClean="0"/>
              <a:t>703</a:t>
            </a:r>
            <a:r>
              <a:rPr kumimoji="1" lang="ja-JP" altLang="en-US" dirty="0" smtClean="0"/>
              <a:t>条以下の不当利得の問題となります。</a:t>
            </a:r>
            <a:endParaRPr kumimoji="1" lang="en-US" altLang="ja-JP" dirty="0" smtClean="0"/>
          </a:p>
          <a:p>
            <a:r>
              <a:rPr kumimoji="1" lang="ja-JP" altLang="en-US" dirty="0" smtClean="0"/>
              <a:t>★第</a:t>
            </a:r>
            <a:r>
              <a:rPr kumimoji="1" lang="en-US" altLang="ja-JP" dirty="0" smtClean="0"/>
              <a:t>3</a:t>
            </a:r>
            <a:r>
              <a:rPr kumimoji="1" lang="ja-JP" altLang="en-US" dirty="0" smtClean="0"/>
              <a:t>は，有効に成立した契約は，いつ効力を生じるのか</a:t>
            </a:r>
            <a:r>
              <a:rPr kumimoji="1" lang="en-US" altLang="ja-JP" dirty="0" smtClean="0"/>
              <a:t>?</a:t>
            </a:r>
            <a:r>
              <a:rPr kumimoji="1" lang="ja-JP" altLang="en-US" dirty="0" smtClean="0"/>
              <a:t>　いつ消滅するのか</a:t>
            </a:r>
            <a:r>
              <a:rPr kumimoji="1" lang="en-US" altLang="ja-JP" dirty="0" smtClean="0"/>
              <a:t>?</a:t>
            </a:r>
            <a:r>
              <a:rPr kumimoji="1" lang="ja-JP" altLang="en-US" dirty="0" smtClean="0"/>
              <a:t>　という問題です。■民法</a:t>
            </a:r>
            <a:r>
              <a:rPr kumimoji="1" lang="en-US" altLang="ja-JP" dirty="0" smtClean="0"/>
              <a:t>127</a:t>
            </a:r>
            <a:r>
              <a:rPr kumimoji="1" lang="ja-JP" altLang="en-US" dirty="0" smtClean="0"/>
              <a:t>条以下に契約の効力がいつ発生するのか，いつ消滅するのかを決定できる条文があります。</a:t>
            </a:r>
            <a:endParaRPr kumimoji="1" lang="en-US" altLang="ja-JP" dirty="0" smtClean="0"/>
          </a:p>
          <a:p>
            <a:r>
              <a:rPr kumimoji="1" lang="ja-JP" altLang="en-US" dirty="0" smtClean="0"/>
              <a:t>■もしも，有効に成立した契約の効力が発生していれば，次の問題に移ります。</a:t>
            </a:r>
            <a:endParaRPr kumimoji="1" lang="en-US" altLang="ja-JP" dirty="0" smtClean="0"/>
          </a:p>
          <a:p>
            <a:r>
              <a:rPr kumimoji="1" lang="ja-JP" altLang="en-US" dirty="0" smtClean="0"/>
              <a:t>★有効に成立した契約に始期期限とか，停止条件が付されている場合には，効力が未発生かどうかチェックします。■</a:t>
            </a:r>
            <a:endParaRPr kumimoji="1" lang="en-US" altLang="ja-JP" dirty="0" smtClean="0"/>
          </a:p>
          <a:p>
            <a:r>
              <a:rPr kumimoji="1" lang="ja-JP" altLang="en-US" dirty="0" smtClean="0"/>
              <a:t>■未発生であれば，発生するまで，チェックが続きます。■</a:t>
            </a:r>
            <a:endParaRPr kumimoji="1" lang="en-US" altLang="ja-JP" dirty="0" smtClean="0"/>
          </a:p>
          <a:p>
            <a:r>
              <a:rPr kumimoji="1" lang="ja-JP" altLang="en-US" dirty="0" smtClean="0"/>
              <a:t>★有効に成立した契約に終期期限とか解除条件がついている場合には，</a:t>
            </a:r>
            <a:endParaRPr kumimoji="1" lang="en-US" altLang="ja-JP" dirty="0" smtClean="0"/>
          </a:p>
          <a:p>
            <a:r>
              <a:rPr kumimoji="1" lang="ja-JP" altLang="en-US" dirty="0" smtClean="0"/>
              <a:t>★効力が発生すると，流れを飛び越えて，契約は終了します。■</a:t>
            </a:r>
            <a:endParaRPr kumimoji="1" lang="en-US" altLang="ja-JP" dirty="0" smtClean="0"/>
          </a:p>
          <a:p>
            <a:r>
              <a:rPr kumimoji="1" lang="ja-JP" altLang="en-US" dirty="0" smtClean="0"/>
              <a:t>★第</a:t>
            </a:r>
            <a:r>
              <a:rPr kumimoji="1" lang="en-US" altLang="ja-JP" dirty="0" smtClean="0"/>
              <a:t>4</a:t>
            </a:r>
            <a:r>
              <a:rPr kumimoji="1" lang="ja-JP" altLang="en-US" dirty="0" smtClean="0"/>
              <a:t>は，有効に成立し効力が発生した契約は，履行されたか</a:t>
            </a:r>
            <a:r>
              <a:rPr kumimoji="1" lang="en-US" altLang="ja-JP" dirty="0" smtClean="0"/>
              <a:t>?</a:t>
            </a:r>
            <a:r>
              <a:rPr kumimoji="1" lang="ja-JP" altLang="en-US" dirty="0" smtClean="0"/>
              <a:t>　それとも履行されていないか</a:t>
            </a:r>
            <a:r>
              <a:rPr kumimoji="1" lang="en-US" altLang="ja-JP" dirty="0" smtClean="0"/>
              <a:t>?</a:t>
            </a:r>
            <a:r>
              <a:rPr kumimoji="1" lang="ja-JP" altLang="en-US" dirty="0" smtClean="0"/>
              <a:t>　という問題です。</a:t>
            </a:r>
            <a:endParaRPr kumimoji="1" lang="en-US" altLang="ja-JP" dirty="0" smtClean="0"/>
          </a:p>
          <a:p>
            <a:r>
              <a:rPr kumimoji="1" lang="ja-JP" altLang="en-US" dirty="0" smtClean="0"/>
              <a:t>■契約は守らなければなりません。</a:t>
            </a:r>
            <a:endParaRPr kumimoji="1" lang="en-US" altLang="ja-JP" dirty="0" smtClean="0"/>
          </a:p>
          <a:p>
            <a:r>
              <a:rPr kumimoji="1" lang="ja-JP" altLang="en-US" dirty="0" smtClean="0"/>
              <a:t>■もしも，契約が履行されていれば，契約問題は終了します。</a:t>
            </a:r>
            <a:endParaRPr kumimoji="1" lang="en-US" altLang="ja-JP" dirty="0" smtClean="0"/>
          </a:p>
          <a:p>
            <a:r>
              <a:rPr kumimoji="1" lang="ja-JP" altLang="en-US" dirty="0" smtClean="0"/>
              <a:t>★契約が履行されていない場合には，そのことについて，免責事由があるか</a:t>
            </a:r>
            <a:r>
              <a:rPr kumimoji="1" lang="en-US" altLang="ja-JP" dirty="0" smtClean="0"/>
              <a:t>?</a:t>
            </a:r>
            <a:r>
              <a:rPr kumimoji="1" lang="ja-JP" altLang="en-US" dirty="0" smtClean="0"/>
              <a:t>　それとも，免責事由はないのか</a:t>
            </a:r>
            <a:r>
              <a:rPr kumimoji="1" lang="en-US" altLang="ja-JP" dirty="0" smtClean="0"/>
              <a:t>?</a:t>
            </a:r>
            <a:r>
              <a:rPr kumimoji="1" lang="ja-JP" altLang="en-US" dirty="0" smtClean="0"/>
              <a:t>　が問題となります。</a:t>
            </a:r>
            <a:endParaRPr kumimoji="1" lang="en-US" altLang="ja-JP" dirty="0" smtClean="0"/>
          </a:p>
          <a:p>
            <a:r>
              <a:rPr kumimoji="1" lang="ja-JP" altLang="en-US" dirty="0" smtClean="0"/>
              <a:t>■免責事由があれば，契約は履行されないままに，契約問題は終了します。</a:t>
            </a:r>
            <a:endParaRPr kumimoji="1" lang="en-US" altLang="ja-JP" dirty="0" smtClean="0"/>
          </a:p>
          <a:p>
            <a:r>
              <a:rPr kumimoji="1" lang="ja-JP" altLang="en-US" dirty="0" smtClean="0"/>
              <a:t>■免責事由がなければ，第</a:t>
            </a:r>
            <a:r>
              <a:rPr kumimoji="1" lang="en-US" altLang="ja-JP" dirty="0" smtClean="0"/>
              <a:t>5</a:t>
            </a:r>
            <a:r>
              <a:rPr kumimoji="1" lang="ja-JP" altLang="en-US" dirty="0" smtClean="0"/>
              <a:t>に，民法</a:t>
            </a:r>
            <a:r>
              <a:rPr kumimoji="1" lang="en-US" altLang="ja-JP" dirty="0" smtClean="0"/>
              <a:t>415</a:t>
            </a:r>
            <a:r>
              <a:rPr kumimoji="1" lang="ja-JP" altLang="en-US" dirty="0" smtClean="0"/>
              <a:t>条によって債務不履行に基づく救済が問題となります。</a:t>
            </a:r>
            <a:endParaRPr kumimoji="1" lang="en-US" altLang="ja-JP" dirty="0" smtClean="0"/>
          </a:p>
          <a:p>
            <a:r>
              <a:rPr kumimoji="1" lang="ja-JP" altLang="en-US" dirty="0" smtClean="0"/>
              <a:t>★通常は，債権者は，民法</a:t>
            </a:r>
            <a:r>
              <a:rPr kumimoji="1" lang="en-US" altLang="ja-JP" dirty="0" smtClean="0"/>
              <a:t>414</a:t>
            </a:r>
            <a:r>
              <a:rPr kumimoji="1" lang="ja-JP" altLang="en-US" dirty="0" smtClean="0"/>
              <a:t>条によって履行強制ができます。</a:t>
            </a:r>
            <a:endParaRPr kumimoji="1" lang="en-US" altLang="ja-JP" dirty="0" smtClean="0"/>
          </a:p>
          <a:p>
            <a:r>
              <a:rPr kumimoji="1" lang="ja-JP" altLang="en-US" dirty="0" smtClean="0"/>
              <a:t>★不履行によって契約目的を達することができない場合には，民法</a:t>
            </a:r>
            <a:r>
              <a:rPr kumimoji="1" lang="en-US" altLang="ja-JP" dirty="0" smtClean="0"/>
              <a:t>541</a:t>
            </a:r>
            <a:r>
              <a:rPr kumimoji="1" lang="ja-JP" altLang="en-US" dirty="0" smtClean="0"/>
              <a:t>条以下の条文に従って，契約の解除ができます。</a:t>
            </a:r>
            <a:endParaRPr kumimoji="1" lang="en-US" altLang="ja-JP" dirty="0" smtClean="0"/>
          </a:p>
          <a:p>
            <a:r>
              <a:rPr kumimoji="1" lang="ja-JP" altLang="en-US" dirty="0" smtClean="0"/>
              <a:t>★債務者にキセキ事由がある場合には，債権者は，履行強制，解除とともに，または，単独で，損害賠償を請求できます▲（この点については，民法</a:t>
            </a:r>
            <a:r>
              <a:rPr kumimoji="1" lang="en-US" altLang="ja-JP" dirty="0" smtClean="0"/>
              <a:t>545</a:t>
            </a:r>
            <a:r>
              <a:rPr kumimoji="1" lang="ja-JP" altLang="en-US" dirty="0" smtClean="0"/>
              <a:t>条第</a:t>
            </a:r>
            <a:r>
              <a:rPr kumimoji="1" lang="en-US" altLang="ja-JP" dirty="0" smtClean="0"/>
              <a:t>3</a:t>
            </a:r>
            <a:r>
              <a:rPr kumimoji="1" lang="ja-JP" altLang="en-US" dirty="0" smtClean="0"/>
              <a:t>項を参照してください）。</a:t>
            </a:r>
            <a:endParaRPr kumimoji="1" lang="en-US" altLang="ja-JP" dirty="0" smtClean="0"/>
          </a:p>
          <a:p>
            <a:r>
              <a:rPr kumimoji="1" lang="ja-JP" altLang="en-US" dirty="0" smtClean="0"/>
              <a:t>★以上で，契約問題は，すべて終了します。</a:t>
            </a:r>
            <a:endParaRPr kumimoji="1" lang="en-US" altLang="ja-JP"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26</a:t>
            </a:fld>
            <a:endParaRPr kumimoji="1" lang="ja-JP" altLang="en-US"/>
          </a:p>
        </p:txBody>
      </p:sp>
    </p:spTree>
    <p:extLst>
      <p:ext uri="{BB962C8B-B14F-4D97-AF65-F5344CB8AC3E}">
        <p14:creationId xmlns:p14="http://schemas.microsoft.com/office/powerpoint/2010/main" val="138079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民法の中で不法行為と並んで重要な問題は，契約を履行できない場合の解除（キャンセル）の問題です。</a:t>
            </a:r>
          </a:p>
          <a:p>
            <a:r>
              <a:rPr kumimoji="1" lang="ja-JP" altLang="en-US" dirty="0" smtClean="0"/>
              <a:t>　契約の相手方が約束を守らない場合に，どういう条件がそろえば，契約を解除できるのでしょうか</a:t>
            </a:r>
            <a:r>
              <a:rPr kumimoji="1" lang="en-US" altLang="ja-JP" dirty="0" smtClean="0"/>
              <a:t>?</a:t>
            </a:r>
          </a:p>
          <a:p>
            <a:r>
              <a:rPr kumimoji="1" lang="en-US" altLang="ja-JP" dirty="0" smtClean="0"/>
              <a:t>★</a:t>
            </a:r>
            <a:r>
              <a:rPr kumimoji="1" lang="ja-JP" altLang="en-US" dirty="0" smtClean="0"/>
              <a:t>これまでの考え方では，契約がきちんと履行されない場合を３つに分類し，それぞれについて，契約を解除できる条件を別個に検討してきました。</a:t>
            </a:r>
          </a:p>
          <a:p>
            <a:r>
              <a:rPr kumimoji="1" lang="ja-JP" altLang="en-US" dirty="0" smtClean="0"/>
              <a:t>★第１は，契約の履行が遅れた場合です。この場合には，原則としては，履行が遅れたからといって，すぐに契約を解除することはできず，相当期間を定めて催告をし，それでも契約が履行されない場合に限って，契約を解除することができます。</a:t>
            </a:r>
          </a:p>
          <a:p>
            <a:r>
              <a:rPr kumimoji="1" lang="ja-JP" altLang="en-US" dirty="0" smtClean="0"/>
              <a:t>★ただし，契約の履行が遅れると，契約目的を達成できない場合，たとえば，ある期日までに帰国する人に送るために花束の配送を契約したというように，契約の履行期を過ぎると意味がなくなるほどに履行期が意味を持っているという例外的な場合（定期行為の場合）には，催告をしなくても，履行期に遅れた場合には直ちに解除をすることができます。</a:t>
            </a:r>
          </a:p>
          <a:p>
            <a:r>
              <a:rPr kumimoji="1" lang="ja-JP" altLang="en-US" dirty="0" smtClean="0"/>
              <a:t>★第</a:t>
            </a:r>
            <a:r>
              <a:rPr kumimoji="1" lang="en-US" altLang="ja-JP" dirty="0" smtClean="0"/>
              <a:t>2</a:t>
            </a:r>
            <a:r>
              <a:rPr kumimoji="1" lang="ja-JP" altLang="en-US" dirty="0" smtClean="0"/>
              <a:t>に，契約が履行できなくなった場合（履行不能の場合）には，債務者にキセキ事由（故意または過失）がある場合には，催告なしに契約を解除することができます。</a:t>
            </a:r>
          </a:p>
          <a:p>
            <a:r>
              <a:rPr kumimoji="1" lang="ja-JP" altLang="en-US" dirty="0" smtClean="0"/>
              <a:t>★債務者にキセキ事由がない場合には，契約の解除ではなく，民法</a:t>
            </a:r>
            <a:r>
              <a:rPr kumimoji="1" lang="en-US" altLang="ja-JP" dirty="0" smtClean="0"/>
              <a:t>534</a:t>
            </a:r>
            <a:r>
              <a:rPr kumimoji="1" lang="ja-JP" altLang="en-US" dirty="0" smtClean="0"/>
              <a:t>条以下の危険負担の規定が適用されますが，原則は，民法</a:t>
            </a:r>
            <a:r>
              <a:rPr kumimoji="1" lang="en-US" altLang="ja-JP" dirty="0" smtClean="0"/>
              <a:t>536</a:t>
            </a:r>
            <a:r>
              <a:rPr kumimoji="1" lang="ja-JP" altLang="en-US" dirty="0" smtClean="0"/>
              <a:t>条の規定に従って，契約を解除したのと同様の結果が生じます。</a:t>
            </a:r>
          </a:p>
          <a:p>
            <a:r>
              <a:rPr kumimoji="1" lang="ja-JP" altLang="en-US" dirty="0" smtClean="0"/>
              <a:t>★第</a:t>
            </a:r>
            <a:r>
              <a:rPr kumimoji="1" lang="en-US" altLang="ja-JP" dirty="0" smtClean="0"/>
              <a:t>3</a:t>
            </a:r>
            <a:r>
              <a:rPr kumimoji="1" lang="ja-JP" altLang="en-US" dirty="0" smtClean="0"/>
              <a:t>に，契約の履行がなされたが，その履行が不完全であった場合には，その不完全さが契約目的が達成できないほどに重大である場合に限って契約を解除することができ，それほど重大でないという場合には，損害賠償を請求することができるにとどまります（民法</a:t>
            </a:r>
            <a:r>
              <a:rPr kumimoji="1" lang="en-US" altLang="ja-JP" dirty="0" smtClean="0"/>
              <a:t>566</a:t>
            </a:r>
            <a:r>
              <a:rPr kumimoji="1" lang="ja-JP" altLang="en-US" dirty="0" smtClean="0"/>
              <a:t>条，</a:t>
            </a:r>
            <a:r>
              <a:rPr kumimoji="1" lang="en-US" altLang="ja-JP" dirty="0" smtClean="0"/>
              <a:t>570</a:t>
            </a:r>
            <a:r>
              <a:rPr kumimoji="1" lang="ja-JP" altLang="en-US" dirty="0" smtClean="0"/>
              <a:t>条を参照してください）。</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27</a:t>
            </a:fld>
            <a:endParaRPr kumimoji="1" lang="ja-JP" altLang="en-US"/>
          </a:p>
        </p:txBody>
      </p:sp>
    </p:spTree>
    <p:extLst>
      <p:ext uri="{BB962C8B-B14F-4D97-AF65-F5344CB8AC3E}">
        <p14:creationId xmlns:p14="http://schemas.microsoft.com/office/powerpoint/2010/main" val="257317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契約解除ができる場合とはどのような場合か」について，従来の考え方を見てきました。しかし，近い将来，民法（債権関係）の改正がなされることになっていますが，その場合には，どのような場合に，契約が解除できることになるのでしょうか</a:t>
            </a:r>
            <a:r>
              <a:rPr kumimoji="1" lang="en-US" altLang="ja-JP" dirty="0" smtClean="0"/>
              <a:t>?</a:t>
            </a:r>
          </a:p>
          <a:p>
            <a:r>
              <a:rPr kumimoji="1" lang="ja-JP" altLang="en-US" dirty="0" smtClean="0"/>
              <a:t>★その答えは，理論的に考えると，非常に単純です。すなわち，契約が適切に履行されない場合（契約不履行）であって，そのことによって，「契約目的が達成されないとき」に，しかも，そのときに限って，契約を解除できるのです。</a:t>
            </a:r>
            <a:endParaRPr kumimoji="1" lang="en-US" altLang="ja-JP" dirty="0" smtClean="0"/>
          </a:p>
          <a:p>
            <a:r>
              <a:rPr kumimoji="1" lang="ja-JP" altLang="en-US" dirty="0" smtClean="0"/>
              <a:t>★従来の見解も，このような統一的な解除の要件から振り返ってみると，容易に説明ができます。</a:t>
            </a:r>
            <a:endParaRPr kumimoji="1" lang="en-US" altLang="ja-JP" dirty="0" smtClean="0"/>
          </a:p>
          <a:p>
            <a:r>
              <a:rPr kumimoji="1" lang="ja-JP" altLang="en-US" dirty="0" smtClean="0"/>
              <a:t>■第</a:t>
            </a:r>
            <a:r>
              <a:rPr kumimoji="1" lang="en-US" altLang="ja-JP" dirty="0" smtClean="0"/>
              <a:t>1</a:t>
            </a:r>
            <a:r>
              <a:rPr kumimoji="1" lang="ja-JP" altLang="en-US" dirty="0" smtClean="0"/>
              <a:t>に，契約の履行が遅れた場合には，原則として，相当期間を定めた催告の後にしか契約を解除することができませんが，このことは，相当期間を定めた催告をしても履行がないということによって，契約目的が不達成となったと解すると，理解が容易になります。</a:t>
            </a:r>
            <a:endParaRPr kumimoji="1" lang="en-US" altLang="ja-JP" dirty="0" smtClean="0"/>
          </a:p>
          <a:p>
            <a:r>
              <a:rPr kumimoji="1" lang="ja-JP" altLang="en-US" dirty="0" smtClean="0"/>
              <a:t>■また，例外的な定期行為の場合には，催告なしに契約が解除できますが，そのときは，履行期に履行がないことが，契約目的を達成することができないからだと考えると，理解が容易となります。</a:t>
            </a:r>
            <a:endParaRPr kumimoji="1" lang="en-US" altLang="ja-JP" dirty="0" smtClean="0"/>
          </a:p>
          <a:p>
            <a:pPr defTabSz="948233">
              <a:defRPr/>
            </a:pPr>
            <a:r>
              <a:rPr kumimoji="1" lang="ja-JP" altLang="en-US" dirty="0" smtClean="0"/>
              <a:t>■第</a:t>
            </a:r>
            <a:r>
              <a:rPr kumimoji="1" lang="en-US" altLang="ja-JP" dirty="0" smtClean="0"/>
              <a:t>2</a:t>
            </a:r>
            <a:r>
              <a:rPr kumimoji="1" lang="ja-JP" altLang="en-US" dirty="0" smtClean="0"/>
              <a:t>に，履行ができなくなったという履行不能の場合には，キセキ事由がある場合でも，ない場合でも，契約目的が達成できないわけですから，契約の解除ができることになります。</a:t>
            </a:r>
            <a:endParaRPr kumimoji="1" lang="en-US" altLang="ja-JP" dirty="0" smtClean="0"/>
          </a:p>
          <a:p>
            <a:pPr defTabSz="948233">
              <a:defRPr/>
            </a:pPr>
            <a:r>
              <a:rPr kumimoji="1" lang="ja-JP" altLang="en-US" dirty="0" smtClean="0"/>
              <a:t>■危険負担の規定は，契約が解除できるかどうかの判断と同じことになるため，民法改正によって，そのほとんどが削除されることになりました。</a:t>
            </a:r>
            <a:endParaRPr kumimoji="1" lang="en-US" altLang="ja-JP" dirty="0" smtClean="0"/>
          </a:p>
          <a:p>
            <a:pPr defTabSz="948233">
              <a:defRPr/>
            </a:pPr>
            <a:r>
              <a:rPr kumimoji="1" lang="ja-JP" altLang="en-US" dirty="0" smtClean="0"/>
              <a:t>★第</a:t>
            </a:r>
            <a:r>
              <a:rPr kumimoji="1" lang="en-US" altLang="ja-JP" dirty="0" smtClean="0"/>
              <a:t>3</a:t>
            </a:r>
            <a:r>
              <a:rPr kumimoji="1" lang="ja-JP" altLang="en-US" dirty="0" smtClean="0"/>
              <a:t>に，契約の履行が完全ではない（不完全履行）の場合には，そのことによって，契約目的を達成できない場合にのみ，契約の解除ができます。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28</a:t>
            </a:fld>
            <a:endParaRPr kumimoji="1" lang="ja-JP" altLang="en-US"/>
          </a:p>
        </p:txBody>
      </p:sp>
    </p:spTree>
    <p:extLst>
      <p:ext uri="{BB962C8B-B14F-4D97-AF65-F5344CB8AC3E}">
        <p14:creationId xmlns:p14="http://schemas.microsoft.com/office/powerpoint/2010/main" val="16089001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売買契約において，契約締結後，売買目的物が，売主の過失なしに落雷による火災等で滅失した場合，目的物に関する債権者である買主は，目的物を受け取ることができないのに，売買代金だけは支払わなければならないのでしょうか</a:t>
            </a:r>
            <a:r>
              <a:rPr kumimoji="1" lang="en-US" altLang="ja-JP" dirty="0" smtClean="0"/>
              <a:t>?</a:t>
            </a:r>
          </a:p>
          <a:p>
            <a:r>
              <a:rPr kumimoji="1" lang="ja-JP" altLang="en-US" dirty="0" smtClean="0"/>
              <a:t>■現行民法</a:t>
            </a:r>
            <a:r>
              <a:rPr kumimoji="1" lang="en-US" altLang="ja-JP" dirty="0" smtClean="0"/>
              <a:t>534</a:t>
            </a:r>
            <a:r>
              <a:rPr kumimoji="1" lang="ja-JP" altLang="en-US" dirty="0" smtClean="0"/>
              <a:t>条によれば，物の引渡しについての債権者である買主は，そのような場合でも，売買代金を支払わなければならないと規定しています。</a:t>
            </a:r>
            <a:endParaRPr kumimoji="1" lang="en-US" altLang="ja-JP" dirty="0" smtClean="0"/>
          </a:p>
          <a:p>
            <a:r>
              <a:rPr kumimoji="1" lang="ja-JP" altLang="en-US" dirty="0" smtClean="0"/>
              <a:t>■この規定は，売買契約の締結によって，通常，所有権は買主に移転します（民法</a:t>
            </a:r>
            <a:r>
              <a:rPr kumimoji="1" lang="en-US" altLang="ja-JP" dirty="0" smtClean="0"/>
              <a:t>176</a:t>
            </a:r>
            <a:r>
              <a:rPr kumimoji="1" lang="ja-JP" altLang="en-US" dirty="0" smtClean="0"/>
              <a:t>条）。したがって，目的物の履行不能の危険は，買主が負担すべきであるという理論に基づいています。</a:t>
            </a:r>
            <a:endParaRPr kumimoji="1" lang="en-US" altLang="ja-JP" dirty="0" smtClean="0"/>
          </a:p>
          <a:p>
            <a:r>
              <a:rPr kumimoji="1" lang="ja-JP" altLang="en-US" dirty="0" smtClean="0"/>
              <a:t>■しかし，実務上は，所有権が移転するのは，目的物が引き渡されたり，代金が支払われたときであり，目的物が引き渡されないのに，買主が代金を支払わなければならないというのは，実務では通用しません。</a:t>
            </a:r>
            <a:endParaRPr kumimoji="1" lang="en-US" altLang="ja-JP" dirty="0" smtClean="0"/>
          </a:p>
          <a:p>
            <a:r>
              <a:rPr kumimoji="1" lang="ja-JP" altLang="en-US" dirty="0" smtClean="0"/>
              <a:t>★そこで，不動産売買契約書の雛形では，民法</a:t>
            </a:r>
            <a:r>
              <a:rPr kumimoji="1" lang="en-US" altLang="ja-JP" dirty="0" smtClean="0"/>
              <a:t>534</a:t>
            </a:r>
            <a:r>
              <a:rPr kumimoji="1" lang="ja-JP" altLang="en-US" dirty="0" smtClean="0"/>
              <a:t>条とは反対に，目的物が売主の過失なしに滅失・損傷した場合には，売主が危険を負担するとしています。</a:t>
            </a:r>
            <a:endParaRPr kumimoji="1" lang="en-US" altLang="ja-JP" dirty="0" smtClean="0"/>
          </a:p>
          <a:p>
            <a:r>
              <a:rPr kumimoji="1" lang="ja-JP" altLang="en-US" dirty="0" smtClean="0"/>
              <a:t>■不動産売買契約書の雛形の第</a:t>
            </a:r>
            <a:r>
              <a:rPr kumimoji="1" lang="en-US" altLang="ja-JP" dirty="0" smtClean="0"/>
              <a:t>9</a:t>
            </a:r>
            <a:r>
              <a:rPr kumimoji="1" lang="ja-JP" altLang="en-US" dirty="0" smtClean="0"/>
              <a:t>条（危険負担）を見てみましょう。</a:t>
            </a:r>
            <a:endParaRPr kumimoji="1" lang="en-US" altLang="ja-JP" dirty="0" smtClean="0"/>
          </a:p>
          <a:p>
            <a:r>
              <a:rPr kumimoji="1" lang="ja-JP" altLang="en-US" dirty="0" smtClean="0"/>
              <a:t>★第</a:t>
            </a:r>
            <a:r>
              <a:rPr kumimoji="1" lang="en-US" altLang="ja-JP" dirty="0" smtClean="0"/>
              <a:t>1</a:t>
            </a:r>
            <a:r>
              <a:rPr kumimoji="1" lang="ja-JP" altLang="en-US" dirty="0" smtClean="0"/>
              <a:t>項■本契約締結後，本件土地建物の引渡しの完了前に，売主又は買主のいずれかの故意又は過失によらないで本件土地建物の全部又は一部が火災，流出，陥没その他により滅失又は毀損したとき，又は公用徴収，建築制限，道路編入等の負担が課せられたときは，</a:t>
            </a:r>
          </a:p>
          <a:p>
            <a:r>
              <a:rPr kumimoji="1" lang="ja-JP" altLang="en-US" dirty="0" smtClean="0"/>
              <a:t>★その損失は全て売主の負担とし，買主は売主に対して売買代金の減額又は原状回復のために生ずる損害の賠償を請求することができるものとする。</a:t>
            </a:r>
          </a:p>
          <a:p>
            <a:r>
              <a:rPr kumimoji="1" lang="ja-JP" altLang="en-US" dirty="0" smtClean="0"/>
              <a:t>★第</a:t>
            </a:r>
            <a:r>
              <a:rPr kumimoji="1" lang="en-US" altLang="ja-JP" dirty="0" smtClean="0"/>
              <a:t>2</a:t>
            </a:r>
            <a:r>
              <a:rPr kumimoji="1" lang="ja-JP" altLang="en-US" dirty="0" smtClean="0"/>
              <a:t>項■前項に定める滅失又は毀損により買主が本契約締結の目的が達することができないときは，</a:t>
            </a:r>
          </a:p>
          <a:p>
            <a:r>
              <a:rPr kumimoji="1" lang="ja-JP" altLang="en-US" dirty="0" smtClean="0"/>
              <a:t>★買主はその旨を売主に書面でもって通告することにより本契約を解除することができるものとし，この場合，売主はすでに受取った手付金を全額買主に返還するものとする。</a:t>
            </a:r>
            <a:endParaRPr kumimoji="1" lang="en-US" altLang="ja-JP" dirty="0" smtClean="0"/>
          </a:p>
          <a:p>
            <a:r>
              <a:rPr kumimoji="1" lang="ja-JP" altLang="en-US" dirty="0" smtClean="0"/>
              <a:t>■このように，実務では，買主が保護されていますが，理論上も，債務が履行不能になった場合，契約目的が永久に達成されないのですから，債務者にキセキ事由があるか，ないかを問わず，契約の解除を認めるべきです。</a:t>
            </a:r>
            <a:endParaRPr kumimoji="1" lang="en-US" altLang="ja-JP" dirty="0" smtClean="0"/>
          </a:p>
          <a:p>
            <a:r>
              <a:rPr kumimoji="1" lang="ja-JP" altLang="en-US" dirty="0" smtClean="0"/>
              <a:t>■しかし，さきに述べたように，わが国の民法は，その場合でも，債務者にキセキ事由があるかどうかを問題とし，債務者にキセキ事由がない場合には，契約解除を認めない代わりに，危険負担の問題が生じるとし，解除を認めませんでした。</a:t>
            </a:r>
            <a:endParaRPr kumimoji="1" lang="en-US" altLang="ja-JP" dirty="0" smtClean="0"/>
          </a:p>
          <a:p>
            <a:r>
              <a:rPr kumimoji="1" lang="ja-JP" altLang="en-US" dirty="0" smtClean="0"/>
              <a:t>■もっとも，危険負担については，対価危険は，原則として，債務者が負うべきであるとして（民法</a:t>
            </a:r>
            <a:r>
              <a:rPr kumimoji="1" lang="en-US" altLang="ja-JP" dirty="0" smtClean="0"/>
              <a:t>536</a:t>
            </a:r>
            <a:r>
              <a:rPr kumimoji="1" lang="ja-JP" altLang="en-US" dirty="0" smtClean="0"/>
              <a:t>条</a:t>
            </a:r>
            <a:r>
              <a:rPr kumimoji="1" lang="en-US" altLang="ja-JP" dirty="0" smtClean="0"/>
              <a:t>1</a:t>
            </a:r>
            <a:r>
              <a:rPr kumimoji="1" lang="ja-JP" altLang="en-US" dirty="0" smtClean="0"/>
              <a:t>項），結果的には，解除を認めたのと同じ結果を導いていました（危険負担の債務者主義）。</a:t>
            </a:r>
            <a:endParaRPr kumimoji="1" lang="en-US" altLang="ja-JP" dirty="0" smtClean="0"/>
          </a:p>
          <a:p>
            <a:r>
              <a:rPr kumimoji="1" lang="ja-JP" altLang="en-US" dirty="0" smtClean="0"/>
              <a:t>■ただし，この債務者主義には，さきに述べたように，重大な例外があり，売買のように物権変動をもたらす契約については，債権者が対価危険を負うという条文（民法</a:t>
            </a:r>
            <a:r>
              <a:rPr kumimoji="1" lang="en-US" altLang="ja-JP" dirty="0" smtClean="0"/>
              <a:t>534</a:t>
            </a:r>
            <a:r>
              <a:rPr kumimoji="1" lang="ja-JP" altLang="en-US" dirty="0" smtClean="0"/>
              <a:t>条）があり，売買目的物の引渡しが履行不能となった場合でも，買主は，代金全額を支払わなければならないことになっていました（危険負担の債権者主義）。</a:t>
            </a:r>
            <a:endParaRPr kumimoji="1" lang="en-US" altLang="ja-JP" dirty="0" smtClean="0"/>
          </a:p>
          <a:p>
            <a:r>
              <a:rPr kumimoji="1" lang="ja-JP" altLang="en-US" dirty="0" smtClean="0"/>
              <a:t>■今回の民法（債権関係）改正によって，民法</a:t>
            </a:r>
            <a:r>
              <a:rPr kumimoji="1" lang="en-US" altLang="ja-JP" dirty="0" smtClean="0"/>
              <a:t>534</a:t>
            </a:r>
            <a:r>
              <a:rPr kumimoji="1" lang="ja-JP" altLang="en-US" dirty="0" smtClean="0"/>
              <a:t>条は削除されることになりましたので，改正後は，実務の取り扱いと，民法理論とが整合性を保たれるようになります。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29</a:t>
            </a:fld>
            <a:endParaRPr kumimoji="1" lang="ja-JP" altLang="en-US"/>
          </a:p>
        </p:txBody>
      </p:sp>
    </p:spTree>
    <p:extLst>
      <p:ext uri="{BB962C8B-B14F-4D97-AF65-F5344CB8AC3E}">
        <p14:creationId xmlns:p14="http://schemas.microsoft.com/office/powerpoint/2010/main" val="3922013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日に国会に提出された民法の一部を改正する法律案は，解除の要件を，催告解除（</a:t>
            </a:r>
            <a:r>
              <a:rPr kumimoji="1" lang="en-US" altLang="ja-JP" dirty="0" smtClean="0"/>
              <a:t>541</a:t>
            </a:r>
            <a:r>
              <a:rPr kumimoji="1" lang="ja-JP" altLang="en-US" dirty="0" smtClean="0"/>
              <a:t>条），無催告解除（</a:t>
            </a:r>
            <a:r>
              <a:rPr kumimoji="1" lang="en-US" altLang="ja-JP" dirty="0" smtClean="0"/>
              <a:t>542</a:t>
            </a:r>
            <a:r>
              <a:rPr kumimoji="1" lang="ja-JP" altLang="en-US" dirty="0" smtClean="0"/>
              <a:t>条）の二つに分解し，一方で，債務者にキセキ事由がない場合にも，原則として解除を認めつつ，他方で，債権者にキセキ事由がある場合には，例外として，解除を認めない（</a:t>
            </a:r>
            <a:r>
              <a:rPr kumimoji="1" lang="en-US" altLang="ja-JP" dirty="0" smtClean="0"/>
              <a:t>543</a:t>
            </a:r>
            <a:r>
              <a:rPr kumimoji="1" lang="ja-JP" altLang="en-US" dirty="0" smtClean="0"/>
              <a:t>条）という構成をとっています。</a:t>
            </a:r>
            <a:endParaRPr kumimoji="1" lang="en-US" altLang="ja-JP" dirty="0" smtClean="0"/>
          </a:p>
          <a:p>
            <a:r>
              <a:rPr kumimoji="1" lang="ja-JP" altLang="en-US" dirty="0" smtClean="0"/>
              <a:t>★解除の一つ目の要件を規定した（新）民法</a:t>
            </a:r>
            <a:r>
              <a:rPr kumimoji="1" lang="en-US" altLang="ja-JP" dirty="0" smtClean="0"/>
              <a:t>541</a:t>
            </a:r>
            <a:r>
              <a:rPr kumimoji="1" lang="ja-JP" altLang="en-US" dirty="0" smtClean="0"/>
              <a:t>条（催告解除）は，以下のように規定しています。</a:t>
            </a:r>
            <a:endParaRPr kumimoji="1" lang="en-US" altLang="ja-JP" dirty="0" smtClean="0"/>
          </a:p>
          <a:p>
            <a:r>
              <a:rPr lang="ja-JP" altLang="en-US" dirty="0" smtClean="0"/>
              <a:t>★（新）民法▲</a:t>
            </a:r>
            <a:r>
              <a:rPr lang="en-US" altLang="ja-JP" dirty="0" smtClean="0"/>
              <a:t>541</a:t>
            </a:r>
            <a:r>
              <a:rPr lang="ja-JP" altLang="en-US" dirty="0" smtClean="0"/>
              <a:t>条■当事者の一方がその債務を履行しない場合において，相手方が相当の期間を定めてその履行の催告をし，その期間内に履行がないときは，相手方は，契約の解除をすることができる。</a:t>
            </a:r>
            <a:endParaRPr lang="en-US" altLang="ja-JP" dirty="0" smtClean="0"/>
          </a:p>
          <a:p>
            <a:r>
              <a:rPr lang="ja-JP" altLang="en-US" dirty="0" smtClean="0"/>
              <a:t>★ただし，その期間を経過した時における債務の不履行が，その契約及び取引上の社会通念に照らして，軽微であるときは，この限りでない。</a:t>
            </a:r>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30</a:t>
            </a:fld>
            <a:endParaRPr kumimoji="1" lang="ja-JP" altLang="en-US"/>
          </a:p>
        </p:txBody>
      </p:sp>
    </p:spTree>
    <p:extLst>
      <p:ext uri="{BB962C8B-B14F-4D97-AF65-F5344CB8AC3E}">
        <p14:creationId xmlns:p14="http://schemas.microsoft.com/office/powerpoint/2010/main" val="1826609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債権総論の全体像です。■</a:t>
            </a:r>
            <a:endParaRPr kumimoji="1" lang="en-US" altLang="ja-JP" dirty="0" smtClean="0"/>
          </a:p>
          <a:p>
            <a:r>
              <a:rPr kumimoji="1" lang="ja-JP" altLang="en-US" dirty="0" smtClean="0"/>
              <a:t>　債権法</a:t>
            </a:r>
            <a:r>
              <a:rPr kumimoji="1" lang="en-US" altLang="ja-JP" dirty="0" smtClean="0"/>
              <a:t>1</a:t>
            </a:r>
            <a:r>
              <a:rPr kumimoji="1" lang="ja-JP" altLang="en-US" dirty="0" smtClean="0"/>
              <a:t>では，債権の目的，債権の効力，多数当事者の債権・債務関係▲までを講義します。■</a:t>
            </a:r>
            <a:endParaRPr kumimoji="1" lang="en-US" altLang="ja-JP" dirty="0" smtClean="0"/>
          </a:p>
          <a:p>
            <a:r>
              <a:rPr kumimoji="1" lang="ja-JP" altLang="en-US" dirty="0" smtClean="0"/>
              <a:t>　債権の譲渡（債務引受を含みます），および，債権の消滅（弁済，ソウサイ，更改，免除，混同）は，債権総論</a:t>
            </a:r>
            <a:r>
              <a:rPr kumimoji="1" lang="en-US" altLang="ja-JP" dirty="0" smtClean="0"/>
              <a:t>2</a:t>
            </a:r>
            <a:r>
              <a:rPr kumimoji="1" lang="ja-JP" altLang="en-US" dirty="0" smtClean="0"/>
              <a:t>で講義します。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a:t>
            </a:fld>
            <a:endParaRPr kumimoji="1" lang="ja-JP" altLang="en-US"/>
          </a:p>
        </p:txBody>
      </p:sp>
    </p:spTree>
    <p:extLst>
      <p:ext uri="{BB962C8B-B14F-4D97-AF65-F5344CB8AC3E}">
        <p14:creationId xmlns:p14="http://schemas.microsoft.com/office/powerpoint/2010/main" val="1987746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日に国会に提出された民法の一部を改正する法律案は，解除の要件を，催告解除（</a:t>
            </a:r>
            <a:r>
              <a:rPr kumimoji="1" lang="en-US" altLang="ja-JP" dirty="0" smtClean="0"/>
              <a:t>541</a:t>
            </a:r>
            <a:r>
              <a:rPr kumimoji="1" lang="ja-JP" altLang="en-US" dirty="0" smtClean="0"/>
              <a:t>条），無催告解除（</a:t>
            </a:r>
            <a:r>
              <a:rPr kumimoji="1" lang="en-US" altLang="ja-JP" dirty="0" smtClean="0"/>
              <a:t>542</a:t>
            </a:r>
            <a:r>
              <a:rPr kumimoji="1" lang="ja-JP" altLang="en-US" dirty="0" smtClean="0"/>
              <a:t>条）の二つに分解し，一方で，債務者にキセキ事由がない場合にも原則として解除を認めつつ，他方で，債権者にキセキ事由がある場合には，例外として，解除を認めない（</a:t>
            </a:r>
            <a:r>
              <a:rPr kumimoji="1" lang="en-US" altLang="ja-JP" dirty="0" smtClean="0"/>
              <a:t>543</a:t>
            </a:r>
            <a:r>
              <a:rPr kumimoji="1" lang="ja-JP" altLang="en-US" dirty="0" smtClean="0"/>
              <a:t>条）という構成をとっています。</a:t>
            </a:r>
            <a:endParaRPr kumimoji="1" lang="en-US" altLang="ja-JP" dirty="0" smtClean="0"/>
          </a:p>
          <a:p>
            <a:r>
              <a:rPr kumimoji="1" lang="ja-JP" altLang="en-US" dirty="0" smtClean="0"/>
              <a:t>★解除の二つ目の要件を規定した（新）民法</a:t>
            </a:r>
            <a:r>
              <a:rPr kumimoji="1" lang="en-US" altLang="ja-JP" dirty="0" smtClean="0"/>
              <a:t>54</a:t>
            </a:r>
            <a:r>
              <a:rPr kumimoji="1" lang="ja-JP" altLang="en-US" dirty="0" smtClean="0"/>
              <a:t>２条（催告によらない解除）は，以下のように規定しています。</a:t>
            </a:r>
            <a:endParaRPr kumimoji="1" lang="en-US" altLang="ja-JP" dirty="0" smtClean="0"/>
          </a:p>
          <a:p>
            <a:r>
              <a:rPr kumimoji="1" lang="ja-JP" altLang="en-US" dirty="0" smtClean="0"/>
              <a:t>★（新）民法▲第</a:t>
            </a:r>
            <a:r>
              <a:rPr kumimoji="1" lang="en-US" altLang="ja-JP" dirty="0" smtClean="0"/>
              <a:t>542</a:t>
            </a:r>
            <a:r>
              <a:rPr kumimoji="1" lang="ja-JP" altLang="en-US" dirty="0" smtClean="0"/>
              <a:t>条▲第</a:t>
            </a:r>
            <a:r>
              <a:rPr kumimoji="1" lang="en-US" altLang="ja-JP" dirty="0" smtClean="0"/>
              <a:t>1</a:t>
            </a:r>
            <a:r>
              <a:rPr kumimoji="1" lang="ja-JP" altLang="en-US" dirty="0" smtClean="0"/>
              <a:t>項■次に掲げる場合には，債権者は，前条の催告をすることなく，直ちに契約の解除をすることができる。</a:t>
            </a:r>
          </a:p>
          <a:p>
            <a:r>
              <a:rPr kumimoji="1" lang="ja-JP" altLang="en-US" dirty="0" smtClean="0"/>
              <a:t>★第</a:t>
            </a:r>
            <a:r>
              <a:rPr kumimoji="1" lang="en-US" altLang="ja-JP" dirty="0" smtClean="0"/>
              <a:t>1</a:t>
            </a:r>
            <a:r>
              <a:rPr kumimoji="1" lang="ja-JP" altLang="en-US" dirty="0" smtClean="0"/>
              <a:t>項▲第一号■債務の全部の履行が不能であるとき。</a:t>
            </a:r>
          </a:p>
          <a:p>
            <a:r>
              <a:rPr kumimoji="1" lang="ja-JP" altLang="en-US" dirty="0" smtClean="0"/>
              <a:t>★第</a:t>
            </a:r>
            <a:r>
              <a:rPr kumimoji="1" lang="en-US" altLang="ja-JP" dirty="0" smtClean="0"/>
              <a:t>1</a:t>
            </a:r>
            <a:r>
              <a:rPr kumimoji="1" lang="ja-JP" altLang="en-US" dirty="0" smtClean="0"/>
              <a:t>項▲第二号■債務者がその債務の全部の履行を拒絶する意思を明確に表示したとき。</a:t>
            </a:r>
          </a:p>
          <a:p>
            <a:r>
              <a:rPr kumimoji="1" lang="ja-JP" altLang="en-US" dirty="0" smtClean="0"/>
              <a:t>★第</a:t>
            </a:r>
            <a:r>
              <a:rPr kumimoji="1" lang="en-US" altLang="ja-JP" dirty="0" smtClean="0"/>
              <a:t>1</a:t>
            </a:r>
            <a:r>
              <a:rPr kumimoji="1" lang="ja-JP" altLang="en-US" dirty="0" smtClean="0"/>
              <a:t>項▲第三号■債務の一部の履行が不能である場合又は債務者がその債務の一部の履行を拒絶する意思を明確に表示した場合において，残存する部分のみでは契約をした目的を達することができないとき。</a:t>
            </a:r>
          </a:p>
          <a:p>
            <a:r>
              <a:rPr kumimoji="1" lang="ja-JP" altLang="en-US" dirty="0" smtClean="0"/>
              <a:t>★第</a:t>
            </a:r>
            <a:r>
              <a:rPr kumimoji="1" lang="en-US" altLang="ja-JP" dirty="0" smtClean="0"/>
              <a:t>1</a:t>
            </a:r>
            <a:r>
              <a:rPr kumimoji="1" lang="ja-JP" altLang="en-US" dirty="0" smtClean="0"/>
              <a:t>項▲第四号■契約の性質又は当事者の意思表示により，特定の日時又は一定の期間内に履行をしなければ契約をした目的を達することができない場合において，債務者が履行をしないでその時期を経過したとき。</a:t>
            </a:r>
          </a:p>
          <a:p>
            <a:r>
              <a:rPr kumimoji="1" lang="ja-JP" altLang="en-US" dirty="0" smtClean="0"/>
              <a:t>★第</a:t>
            </a:r>
            <a:r>
              <a:rPr kumimoji="1" lang="en-US" altLang="ja-JP" dirty="0" smtClean="0"/>
              <a:t>1</a:t>
            </a:r>
            <a:r>
              <a:rPr kumimoji="1" lang="ja-JP" altLang="en-US" dirty="0" smtClean="0"/>
              <a:t>項▲第五号■前各号に掲げる場合のほか，債務者がその債務の履行をせず，債権者が前条の催告をしても契約をした目的を達するのに足りる履行がされる見込みがないことが明らかであるとき。</a:t>
            </a:r>
          </a:p>
          <a:p>
            <a:r>
              <a:rPr kumimoji="1" lang="ja-JP" altLang="en-US" dirty="0" smtClean="0"/>
              <a:t>★（新）民法▲第</a:t>
            </a:r>
            <a:r>
              <a:rPr kumimoji="1" lang="en-US" altLang="ja-JP" dirty="0" smtClean="0"/>
              <a:t>542</a:t>
            </a:r>
            <a:r>
              <a:rPr kumimoji="1" lang="ja-JP" altLang="en-US" dirty="0" smtClean="0"/>
              <a:t>条▲第</a:t>
            </a:r>
            <a:r>
              <a:rPr kumimoji="1" lang="en-US" altLang="ja-JP" dirty="0" smtClean="0"/>
              <a:t>2</a:t>
            </a:r>
            <a:r>
              <a:rPr kumimoji="1" lang="ja-JP" altLang="en-US" dirty="0" smtClean="0"/>
              <a:t>項■次に掲げる場合には，債権者は，前条の催告をすることなく，直ちに契約の一部の解除をすることができる。</a:t>
            </a:r>
          </a:p>
          <a:p>
            <a:r>
              <a:rPr kumimoji="1" lang="ja-JP" altLang="en-US" dirty="0" smtClean="0"/>
              <a:t>★第</a:t>
            </a:r>
            <a:r>
              <a:rPr kumimoji="1" lang="en-US" altLang="ja-JP" dirty="0" smtClean="0"/>
              <a:t>2</a:t>
            </a:r>
            <a:r>
              <a:rPr kumimoji="1" lang="ja-JP" altLang="en-US" dirty="0" smtClean="0"/>
              <a:t>項▲第一号■債務の一部の履行が不能であるとき。</a:t>
            </a:r>
          </a:p>
          <a:p>
            <a:r>
              <a:rPr kumimoji="1" lang="ja-JP" altLang="en-US" dirty="0" smtClean="0"/>
              <a:t>★第</a:t>
            </a:r>
            <a:r>
              <a:rPr kumimoji="1" lang="en-US" altLang="ja-JP" dirty="0" smtClean="0"/>
              <a:t>2</a:t>
            </a:r>
            <a:r>
              <a:rPr kumimoji="1" lang="ja-JP" altLang="en-US" dirty="0" smtClean="0"/>
              <a:t>項▲第二号■債務者がその債務の一部の履行を拒絶する意思を明確に表示したとき。</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31</a:t>
            </a:fld>
            <a:endParaRPr kumimoji="1" lang="ja-JP" altLang="en-US"/>
          </a:p>
        </p:txBody>
      </p:sp>
    </p:spTree>
    <p:extLst>
      <p:ext uri="{BB962C8B-B14F-4D97-AF65-F5344CB8AC3E}">
        <p14:creationId xmlns:p14="http://schemas.microsoft.com/office/powerpoint/2010/main" val="1530752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日に国会に提出された民法の一部を改正する法律案は，解除の要件を，催告解除（</a:t>
            </a:r>
            <a:r>
              <a:rPr kumimoji="1" lang="en-US" altLang="ja-JP" dirty="0" smtClean="0"/>
              <a:t>541</a:t>
            </a:r>
            <a:r>
              <a:rPr kumimoji="1" lang="ja-JP" altLang="en-US" dirty="0" smtClean="0"/>
              <a:t>条），無催告解除（</a:t>
            </a:r>
            <a:r>
              <a:rPr kumimoji="1" lang="en-US" altLang="ja-JP" dirty="0" smtClean="0"/>
              <a:t>542</a:t>
            </a:r>
            <a:r>
              <a:rPr kumimoji="1" lang="ja-JP" altLang="en-US" dirty="0" smtClean="0"/>
              <a:t>条）の二つに分解し，債務者にキセキ事由がない場合にも，原則として解除を認めつつ，他方で，債権者にキセキ事由がある場合には，例外として，解除を認めない（</a:t>
            </a:r>
            <a:r>
              <a:rPr kumimoji="1" lang="en-US" altLang="ja-JP" dirty="0" smtClean="0"/>
              <a:t>543</a:t>
            </a:r>
            <a:r>
              <a:rPr kumimoji="1" lang="ja-JP" altLang="en-US" dirty="0" smtClean="0"/>
              <a:t>条）という構成をとっています。</a:t>
            </a:r>
            <a:endParaRPr kumimoji="1" lang="en-US" altLang="ja-JP" dirty="0" smtClean="0"/>
          </a:p>
          <a:p>
            <a:r>
              <a:rPr kumimoji="1" lang="ja-JP" altLang="en-US" dirty="0" smtClean="0"/>
              <a:t>★解除の障害要件を規定した（新）民法</a:t>
            </a:r>
            <a:r>
              <a:rPr kumimoji="1" lang="en-US" altLang="ja-JP" dirty="0" smtClean="0"/>
              <a:t>54</a:t>
            </a:r>
            <a:r>
              <a:rPr kumimoji="1" lang="ja-JP" altLang="en-US" dirty="0" smtClean="0"/>
              <a:t>３条（債権者の責めに帰すべき事由による場合）は，以下のように規定しています。</a:t>
            </a:r>
            <a:endParaRPr kumimoji="1" lang="en-US" altLang="ja-JP" dirty="0" smtClean="0"/>
          </a:p>
          <a:p>
            <a:r>
              <a:rPr kumimoji="1" lang="ja-JP" altLang="en-US" dirty="0" smtClean="0"/>
              <a:t>★（新）民法▲第</a:t>
            </a:r>
            <a:r>
              <a:rPr kumimoji="1" lang="en-US" altLang="ja-JP" dirty="0" smtClean="0"/>
              <a:t>543</a:t>
            </a:r>
            <a:r>
              <a:rPr kumimoji="1" lang="ja-JP" altLang="en-US" dirty="0" smtClean="0"/>
              <a:t>条■債務の不履行が債権者の責めに帰すべき事由によるものであるときは，</a:t>
            </a:r>
          </a:p>
          <a:p>
            <a:r>
              <a:rPr kumimoji="1" lang="ja-JP" altLang="en-US" dirty="0" smtClean="0"/>
              <a:t>★債権者は，前二条の規定による契約の解除をすることができない。</a:t>
            </a:r>
            <a:endParaRPr kumimoji="1" lang="en-US" altLang="ja-JP" dirty="0" smtClean="0"/>
          </a:p>
          <a:p>
            <a:r>
              <a:rPr kumimoji="1" lang="ja-JP" altLang="en-US" dirty="0" smtClean="0"/>
              <a:t>■（新）民法▲第</a:t>
            </a:r>
            <a:r>
              <a:rPr kumimoji="1" lang="en-US" altLang="ja-JP" dirty="0" smtClean="0"/>
              <a:t>543</a:t>
            </a:r>
            <a:r>
              <a:rPr kumimoji="1" lang="ja-JP" altLang="en-US" dirty="0" smtClean="0"/>
              <a:t>条は，債務者にキセキ事由がなく，債権者だけにキセキ事由がある場合には妥当です。</a:t>
            </a:r>
            <a:endParaRPr kumimoji="1" lang="en-US" altLang="ja-JP" dirty="0" smtClean="0"/>
          </a:p>
          <a:p>
            <a:r>
              <a:rPr kumimoji="1" lang="ja-JP" altLang="en-US" dirty="0" smtClean="0"/>
              <a:t>■しかし，（新）民法▲第</a:t>
            </a:r>
            <a:r>
              <a:rPr kumimoji="1" lang="en-US" altLang="ja-JP" dirty="0" smtClean="0"/>
              <a:t>543</a:t>
            </a:r>
            <a:r>
              <a:rPr kumimoji="1" lang="ja-JP" altLang="en-US" dirty="0" smtClean="0"/>
              <a:t>条は，以下の二つの点で，大きな問題を抱えています。</a:t>
            </a:r>
            <a:endParaRPr kumimoji="1" lang="en-US" altLang="ja-JP" dirty="0" smtClean="0"/>
          </a:p>
          <a:p>
            <a:r>
              <a:rPr kumimoji="1" lang="ja-JP" altLang="en-US" dirty="0" smtClean="0"/>
              <a:t>■第</a:t>
            </a:r>
            <a:r>
              <a:rPr kumimoji="1" lang="en-US" altLang="ja-JP" dirty="0" smtClean="0"/>
              <a:t>1</a:t>
            </a:r>
            <a:r>
              <a:rPr kumimoji="1" lang="ja-JP" altLang="en-US" dirty="0" smtClean="0"/>
              <a:t>に，履行不能は，債務者のキセキ事由と債権者のキセキ事由が競合して生じることがあります。この場合には，過失ソウサイの場合と同様に，どちらのキセキ事由がより大きいかを考慮して，債務者のキセキ事由が大きいときは，解除を認めるべきで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に，債権者にキセキ事由があるが，債務者にもキセキ事由があって，債務者のキセキ事由の方が，債権者のキセキ事由よりも，履行不能に対する寄与度が大きい場合には，解除が認められるべきですが，（新）民法▲第</a:t>
            </a:r>
            <a:r>
              <a:rPr kumimoji="1" lang="en-US" altLang="ja-JP" dirty="0" smtClean="0"/>
              <a:t>543</a:t>
            </a:r>
            <a:r>
              <a:rPr kumimoji="1" lang="ja-JP" altLang="en-US" dirty="0" smtClean="0"/>
              <a:t>条では，これが認められないことになり，不当な結果を導きかねません。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2</a:t>
            </a:r>
            <a:r>
              <a:rPr kumimoji="1" lang="ja-JP" altLang="en-US" dirty="0" smtClean="0"/>
              <a:t>に，先に述べたように，債権者の受領遅滞がある場合には，いかなる事情がある場合でも，（新）民法▲第</a:t>
            </a:r>
            <a:r>
              <a:rPr kumimoji="1" lang="en-US" altLang="ja-JP" dirty="0" smtClean="0"/>
              <a:t>413</a:t>
            </a:r>
            <a:r>
              <a:rPr kumimoji="1" lang="ja-JP" altLang="en-US" dirty="0" smtClean="0"/>
              <a:t>条の</a:t>
            </a:r>
            <a:r>
              <a:rPr kumimoji="1" lang="en-US" altLang="ja-JP" dirty="0" smtClean="0"/>
              <a:t>2</a:t>
            </a:r>
            <a:r>
              <a:rPr kumimoji="1" lang="ja-JP" altLang="en-US" dirty="0" smtClean="0"/>
              <a:t>▲第</a:t>
            </a:r>
            <a:r>
              <a:rPr kumimoji="1" lang="en-US" altLang="ja-JP" dirty="0" smtClean="0"/>
              <a:t>2</a:t>
            </a:r>
            <a:r>
              <a:rPr kumimoji="1" lang="ja-JP" altLang="en-US" dirty="0" smtClean="0"/>
              <a:t>項の規定によって，債務者にキセキ事由があると「みなされ」，その結果，常に，解除が認められないということになります。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■このことが，タール事件の場合のような場合には，不当な結果を導くことは明らかであり，（新）民法▲第</a:t>
            </a:r>
            <a:r>
              <a:rPr kumimoji="1" lang="en-US" altLang="ja-JP" dirty="0" smtClean="0"/>
              <a:t>543</a:t>
            </a:r>
            <a:r>
              <a:rPr kumimoji="1" lang="ja-JP" altLang="en-US" dirty="0" smtClean="0"/>
              <a:t>条は，具体的妥当性を確保するために，直ちに改正が必要だと，私は考えています。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■少なくとも，（新）民法</a:t>
            </a:r>
            <a:r>
              <a:rPr kumimoji="1" lang="en-US" altLang="ja-JP" dirty="0" smtClean="0"/>
              <a:t>543</a:t>
            </a:r>
            <a:r>
              <a:rPr kumimoji="1" lang="ja-JP" altLang="en-US" dirty="0" smtClean="0"/>
              <a:t>条は，施行される前に，以下のように修正されるべきでしょう。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■（新）民法▲第</a:t>
            </a:r>
            <a:r>
              <a:rPr kumimoji="1" lang="en-US" altLang="ja-JP" dirty="0" smtClean="0"/>
              <a:t>543</a:t>
            </a:r>
            <a:r>
              <a:rPr kumimoji="1" lang="ja-JP" altLang="en-US" dirty="0" smtClean="0"/>
              <a:t>条（修正私案）</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債務の不履行が，債務者の責めに帰すべき事由によって生じたのではなく，もっぱら，債権者の責めに帰すべき事由によって生じたものであるときは，債権者は，ゼン二条の規定による契約の解除をすることができない。</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32</a:t>
            </a:fld>
            <a:endParaRPr kumimoji="1" lang="ja-JP" altLang="en-US"/>
          </a:p>
        </p:txBody>
      </p:sp>
    </p:spTree>
    <p:extLst>
      <p:ext uri="{BB962C8B-B14F-4D97-AF65-F5344CB8AC3E}">
        <p14:creationId xmlns:p14="http://schemas.microsoft.com/office/powerpoint/2010/main" val="1690066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■先に述べたように，タール事件においては，差し戻し後の高裁判決は，債務者にキセキ事由がないことを認定して，解除はできないとし，危険負担の問題を無視しました。</a:t>
            </a:r>
            <a:endParaRPr kumimoji="1" lang="en-US" altLang="ja-JP" dirty="0" smtClean="0"/>
          </a:p>
          <a:p>
            <a:r>
              <a:rPr kumimoji="1" lang="ja-JP" altLang="en-US" dirty="0" smtClean="0"/>
              <a:t>■しかし，タール事件は，売買契約締結後に，売買目的物が滅失したため，履行不能になった事件であり，まさに，危険負担の問題として処理すべき問題でした。</a:t>
            </a:r>
            <a:endParaRPr kumimoji="1" lang="en-US" altLang="ja-JP" dirty="0" smtClean="0"/>
          </a:p>
          <a:p>
            <a:r>
              <a:rPr kumimoji="1" lang="ja-JP" altLang="en-US" dirty="0" smtClean="0"/>
              <a:t>★そこで，</a:t>
            </a:r>
            <a:r>
              <a:rPr kumimoji="1" lang="en-US" altLang="ja-JP" dirty="0" smtClean="0"/>
              <a:t>2013</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日に国会に提出された，民法の一部を改正する法案では，危険負担はどのように規定されることになったのか，（新）民法▲第</a:t>
            </a:r>
            <a:r>
              <a:rPr kumimoji="1" lang="en-US" altLang="ja-JP" dirty="0" smtClean="0"/>
              <a:t>536</a:t>
            </a:r>
            <a:r>
              <a:rPr kumimoji="1" lang="ja-JP" altLang="en-US" dirty="0" smtClean="0"/>
              <a:t>条（債務者の危険負担等）を紹介しておきましょう。</a:t>
            </a:r>
            <a:endParaRPr kumimoji="1" lang="en-US" altLang="ja-JP" dirty="0" smtClean="0"/>
          </a:p>
          <a:p>
            <a:r>
              <a:rPr kumimoji="1" lang="ja-JP" altLang="en-US" sz="2400" b="0" dirty="0" smtClean="0">
                <a:solidFill>
                  <a:srgbClr val="002060"/>
                </a:solidFill>
              </a:rPr>
              <a:t>★（新）民法▲第</a:t>
            </a:r>
            <a:r>
              <a:rPr kumimoji="1" lang="en-US" altLang="ja-JP" sz="2400" b="0" dirty="0" smtClean="0">
                <a:solidFill>
                  <a:srgbClr val="002060"/>
                </a:solidFill>
              </a:rPr>
              <a:t>536</a:t>
            </a:r>
            <a:r>
              <a:rPr kumimoji="1" lang="ja-JP" altLang="en-US" sz="2400" b="0" dirty="0" smtClean="0">
                <a:solidFill>
                  <a:srgbClr val="002060"/>
                </a:solidFill>
              </a:rPr>
              <a:t>条▲第</a:t>
            </a:r>
            <a:r>
              <a:rPr kumimoji="1" lang="en-US" altLang="ja-JP" sz="2400" b="0" dirty="0" smtClean="0">
                <a:solidFill>
                  <a:srgbClr val="002060"/>
                </a:solidFill>
              </a:rPr>
              <a:t>1</a:t>
            </a:r>
            <a:r>
              <a:rPr kumimoji="1" lang="ja-JP" altLang="en-US" sz="2400" b="0" dirty="0" smtClean="0">
                <a:solidFill>
                  <a:srgbClr val="002060"/>
                </a:solidFill>
              </a:rPr>
              <a:t>項■</a:t>
            </a:r>
            <a:r>
              <a:rPr lang="ja-JP" altLang="en-US" sz="2400" b="0" dirty="0" smtClean="0">
                <a:solidFill>
                  <a:srgbClr val="002060"/>
                </a:solidFill>
              </a:rPr>
              <a:t>当事者双方の責めに帰することができない事由によって債務を履行することができなくなったときは</a:t>
            </a:r>
            <a:r>
              <a:rPr lang="ja-JP" altLang="en-US" sz="2400" b="0" dirty="0" smtClean="0"/>
              <a:t>，債権者は，反対給付の履行を拒むことができる。</a:t>
            </a:r>
            <a:endParaRPr lang="en-US" altLang="ja-JP" sz="2400" b="0" dirty="0" smtClean="0"/>
          </a:p>
          <a:p>
            <a:r>
              <a:rPr kumimoji="1" lang="ja-JP" altLang="en-US" sz="2400" b="0" dirty="0" smtClean="0">
                <a:solidFill>
                  <a:srgbClr val="002060"/>
                </a:solidFill>
              </a:rPr>
              <a:t>★（新）民法▲第</a:t>
            </a:r>
            <a:r>
              <a:rPr kumimoji="1" lang="en-US" altLang="ja-JP" sz="2400" b="0" dirty="0" smtClean="0">
                <a:solidFill>
                  <a:srgbClr val="002060"/>
                </a:solidFill>
              </a:rPr>
              <a:t>536</a:t>
            </a:r>
            <a:r>
              <a:rPr kumimoji="1" lang="ja-JP" altLang="en-US" sz="2400" b="0" dirty="0" smtClean="0">
                <a:solidFill>
                  <a:srgbClr val="002060"/>
                </a:solidFill>
              </a:rPr>
              <a:t>条▲第</a:t>
            </a:r>
            <a:r>
              <a:rPr kumimoji="1" lang="en-US" altLang="ja-JP" sz="2400" b="0" dirty="0" smtClean="0">
                <a:solidFill>
                  <a:srgbClr val="002060"/>
                </a:solidFill>
              </a:rPr>
              <a:t>2</a:t>
            </a:r>
            <a:r>
              <a:rPr kumimoji="1" lang="ja-JP" altLang="en-US" sz="2400" b="0" dirty="0" smtClean="0">
                <a:solidFill>
                  <a:srgbClr val="002060"/>
                </a:solidFill>
              </a:rPr>
              <a:t>項■</a:t>
            </a:r>
            <a:r>
              <a:rPr lang="ja-JP" altLang="en-US" sz="2400" b="0" dirty="0" smtClean="0">
                <a:solidFill>
                  <a:srgbClr val="002060"/>
                </a:solidFill>
              </a:rPr>
              <a:t>債権者の責めに帰すべき事由によって債務を履行することができなくなったときは，</a:t>
            </a:r>
            <a:r>
              <a:rPr lang="ja-JP" altLang="en-US" sz="2400" b="0" dirty="0" smtClean="0"/>
              <a:t>債権者は，反対給付の履行を拒むことができない。</a:t>
            </a:r>
            <a:endParaRPr lang="en-US" altLang="ja-JP" sz="2400" b="0" dirty="0" smtClean="0"/>
          </a:p>
          <a:p>
            <a:r>
              <a:rPr lang="ja-JP" altLang="en-US" sz="2400" b="0" dirty="0" smtClean="0"/>
              <a:t>★この場合において，</a:t>
            </a:r>
            <a:r>
              <a:rPr lang="ja-JP" altLang="en-US" sz="2400" b="0" dirty="0" smtClean="0">
                <a:solidFill>
                  <a:srgbClr val="002060"/>
                </a:solidFill>
              </a:rPr>
              <a:t>債務者は，自己の債務を免れたことによって利益を得たときは，これを債権者に償還しなければならない。</a:t>
            </a:r>
            <a:endParaRPr lang="en-US" altLang="ja-JP" sz="2400" b="0" dirty="0" smtClean="0">
              <a:solidFill>
                <a:srgbClr val="002060"/>
              </a:solidFill>
            </a:endParaRPr>
          </a:p>
          <a:p>
            <a:r>
              <a:rPr lang="ja-JP" altLang="en-US" sz="2400" b="0" dirty="0" smtClean="0">
                <a:solidFill>
                  <a:srgbClr val="002060"/>
                </a:solidFill>
              </a:rPr>
              <a:t>■この規定は，危険負担の法理として問題のあった現行民法</a:t>
            </a:r>
            <a:r>
              <a:rPr lang="en-US" altLang="ja-JP" sz="2400" b="0" dirty="0" smtClean="0">
                <a:solidFill>
                  <a:srgbClr val="002060"/>
                </a:solidFill>
              </a:rPr>
              <a:t>534</a:t>
            </a:r>
            <a:r>
              <a:rPr lang="ja-JP" altLang="en-US" sz="2400" b="0" dirty="0" smtClean="0">
                <a:solidFill>
                  <a:srgbClr val="002060"/>
                </a:solidFill>
              </a:rPr>
              <a:t>条と</a:t>
            </a:r>
            <a:r>
              <a:rPr lang="en-US" altLang="ja-JP" sz="2400" b="0" dirty="0" smtClean="0">
                <a:solidFill>
                  <a:srgbClr val="002060"/>
                </a:solidFill>
              </a:rPr>
              <a:t>535</a:t>
            </a:r>
            <a:r>
              <a:rPr lang="ja-JP" altLang="en-US" sz="2400" b="0" dirty="0" smtClean="0">
                <a:solidFill>
                  <a:srgbClr val="002060"/>
                </a:solidFill>
              </a:rPr>
              <a:t>条を削除した上で，危険負担の債務者主義を原則とし，債権者にキセキ事由がある場合に限って，債権者主義を採用しており，危険負担の法理として，適切であると思います。</a:t>
            </a:r>
            <a:endParaRPr lang="en-US" altLang="ja-JP" sz="2400" b="0" dirty="0" smtClean="0">
              <a:solidFill>
                <a:srgbClr val="002060"/>
              </a:solidFill>
            </a:endParaRPr>
          </a:p>
          <a:p>
            <a:r>
              <a:rPr lang="ja-JP" altLang="en-US" sz="2400" b="0" dirty="0" smtClean="0">
                <a:solidFill>
                  <a:srgbClr val="002060"/>
                </a:solidFill>
              </a:rPr>
              <a:t>■しかし，タール事件に当てはめてみればわかるように，この（新）民法▲第</a:t>
            </a:r>
            <a:r>
              <a:rPr lang="en-US" altLang="ja-JP" sz="2400" b="0" dirty="0" smtClean="0">
                <a:solidFill>
                  <a:srgbClr val="002060"/>
                </a:solidFill>
              </a:rPr>
              <a:t>536</a:t>
            </a:r>
            <a:r>
              <a:rPr lang="ja-JP" altLang="en-US" sz="2400" b="0" dirty="0" smtClean="0">
                <a:solidFill>
                  <a:srgbClr val="002060"/>
                </a:solidFill>
              </a:rPr>
              <a:t>条▲第</a:t>
            </a:r>
            <a:r>
              <a:rPr lang="en-US" altLang="ja-JP" sz="2400" b="0" dirty="0" smtClean="0">
                <a:solidFill>
                  <a:srgbClr val="002060"/>
                </a:solidFill>
              </a:rPr>
              <a:t>2</a:t>
            </a:r>
            <a:r>
              <a:rPr lang="ja-JP" altLang="en-US" sz="2400" b="0" dirty="0" smtClean="0">
                <a:solidFill>
                  <a:srgbClr val="002060"/>
                </a:solidFill>
              </a:rPr>
              <a:t>項と，先に紹介した（新）民法▲第</a:t>
            </a:r>
            <a:r>
              <a:rPr lang="en-US" altLang="ja-JP" sz="2400" b="0" dirty="0" smtClean="0">
                <a:solidFill>
                  <a:srgbClr val="002060"/>
                </a:solidFill>
              </a:rPr>
              <a:t>413</a:t>
            </a:r>
            <a:r>
              <a:rPr lang="ja-JP" altLang="en-US" sz="2400" b="0" dirty="0" smtClean="0">
                <a:solidFill>
                  <a:srgbClr val="002060"/>
                </a:solidFill>
              </a:rPr>
              <a:t>条の</a:t>
            </a:r>
            <a:r>
              <a:rPr lang="en-US" altLang="ja-JP" sz="2400" b="0" dirty="0" smtClean="0">
                <a:solidFill>
                  <a:srgbClr val="002060"/>
                </a:solidFill>
              </a:rPr>
              <a:t>2</a:t>
            </a:r>
            <a:r>
              <a:rPr lang="ja-JP" altLang="en-US" sz="2400" b="0" dirty="0" smtClean="0">
                <a:solidFill>
                  <a:srgbClr val="002060"/>
                </a:solidFill>
              </a:rPr>
              <a:t>▲第</a:t>
            </a:r>
            <a:r>
              <a:rPr lang="en-US" altLang="ja-JP" sz="2400" b="0" dirty="0" smtClean="0">
                <a:solidFill>
                  <a:srgbClr val="002060"/>
                </a:solidFill>
              </a:rPr>
              <a:t>2</a:t>
            </a:r>
            <a:r>
              <a:rPr lang="ja-JP" altLang="en-US" sz="2400" b="0" dirty="0" smtClean="0">
                <a:solidFill>
                  <a:srgbClr val="002060"/>
                </a:solidFill>
              </a:rPr>
              <a:t>項を組み合わせると，非常に危険な条文となります。</a:t>
            </a:r>
            <a:endParaRPr lang="en-US" altLang="ja-JP" sz="2400" b="0" dirty="0" smtClean="0">
              <a:solidFill>
                <a:srgbClr val="002060"/>
              </a:solidFill>
            </a:endParaRPr>
          </a:p>
          <a:p>
            <a:r>
              <a:rPr lang="ja-JP" altLang="en-US" sz="2400" b="0" dirty="0" smtClean="0">
                <a:solidFill>
                  <a:srgbClr val="002060"/>
                </a:solidFill>
              </a:rPr>
              <a:t>■なぜなら，タール事件の場合のように，債権者である買主が，履行期間中に品質の不適合に基づいて，履行を拒絶している場合において，履行不能が生じた場合であっても，（新）民法▲第</a:t>
            </a:r>
            <a:r>
              <a:rPr lang="en-US" altLang="ja-JP" sz="2400" b="0" dirty="0" smtClean="0">
                <a:solidFill>
                  <a:srgbClr val="002060"/>
                </a:solidFill>
              </a:rPr>
              <a:t>413</a:t>
            </a:r>
            <a:r>
              <a:rPr lang="ja-JP" altLang="en-US" sz="2400" b="0" dirty="0" smtClean="0">
                <a:solidFill>
                  <a:srgbClr val="002060"/>
                </a:solidFill>
              </a:rPr>
              <a:t>条の</a:t>
            </a:r>
            <a:r>
              <a:rPr lang="en-US" altLang="ja-JP" sz="2400" b="0" dirty="0" smtClean="0">
                <a:solidFill>
                  <a:srgbClr val="002060"/>
                </a:solidFill>
              </a:rPr>
              <a:t>2</a:t>
            </a:r>
            <a:r>
              <a:rPr lang="ja-JP" altLang="en-US" sz="2400" b="0" dirty="0" smtClean="0">
                <a:solidFill>
                  <a:srgbClr val="002060"/>
                </a:solidFill>
              </a:rPr>
              <a:t>▲第</a:t>
            </a:r>
            <a:r>
              <a:rPr lang="en-US" altLang="ja-JP" sz="2400" b="0" dirty="0" smtClean="0">
                <a:solidFill>
                  <a:srgbClr val="002060"/>
                </a:solidFill>
              </a:rPr>
              <a:t>2</a:t>
            </a:r>
            <a:r>
              <a:rPr lang="ja-JP" altLang="en-US" sz="2400" b="0" dirty="0" smtClean="0">
                <a:solidFill>
                  <a:srgbClr val="002060"/>
                </a:solidFill>
              </a:rPr>
              <a:t>項によって，債権者にキセキ事由があると▲みなされてしまうため，債権者は，代金支払いをしなければならなくなってしまいます。</a:t>
            </a:r>
            <a:endParaRPr lang="en-US" altLang="ja-JP" sz="2400" b="0" dirty="0" smtClean="0">
              <a:solidFill>
                <a:srgbClr val="002060"/>
              </a:solidFill>
            </a:endParaRPr>
          </a:p>
          <a:p>
            <a:r>
              <a:rPr lang="ja-JP" altLang="en-US" sz="2400" b="0" dirty="0" smtClean="0">
                <a:solidFill>
                  <a:srgbClr val="002060"/>
                </a:solidFill>
              </a:rPr>
              <a:t>■このように，一見，優れた条文のように見えても，具体的な事例に基づいて，今回の民法改正案を検討してみると，具体的な妥当性を確保できない民法改正案となっていることがわかります。</a:t>
            </a:r>
            <a:endParaRPr lang="en-US" altLang="ja-JP" sz="2400" b="0" dirty="0" smtClean="0">
              <a:solidFill>
                <a:srgbClr val="002060"/>
              </a:solidFill>
            </a:endParaRPr>
          </a:p>
          <a:p>
            <a:r>
              <a:rPr lang="ja-JP" altLang="en-US" sz="2400" b="0" dirty="0" smtClean="0">
                <a:solidFill>
                  <a:srgbClr val="002060"/>
                </a:solidFill>
              </a:rPr>
              <a:t>■具体例に当てはめてみれば，今回の民法改正案が，全体として，債権者主義の適用範囲が非常に広く，現行民法を改善したことにはなっていないと，私は考えています。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33</a:t>
            </a:fld>
            <a:endParaRPr kumimoji="1" lang="ja-JP" altLang="en-US"/>
          </a:p>
        </p:txBody>
      </p:sp>
    </p:spTree>
    <p:extLst>
      <p:ext uri="{BB962C8B-B14F-4D97-AF65-F5344CB8AC3E}">
        <p14:creationId xmlns:p14="http://schemas.microsoft.com/office/powerpoint/2010/main" val="15567633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570</a:t>
            </a:r>
            <a:r>
              <a:rPr kumimoji="1" lang="ja-JP" altLang="en-US" dirty="0" smtClean="0"/>
              <a:t>条の瑕疵担保責任として定着していた条文は，</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日に国会に提出された民法の一部を改正する法律案によって，（新）民法</a:t>
            </a:r>
            <a:r>
              <a:rPr kumimoji="1" lang="en-US" altLang="ja-JP" dirty="0" smtClean="0"/>
              <a:t>566</a:t>
            </a:r>
            <a:r>
              <a:rPr kumimoji="1" lang="ja-JP" altLang="en-US" dirty="0" smtClean="0"/>
              <a:t>条として，生まれかわろうとしています。</a:t>
            </a:r>
            <a:endParaRPr kumimoji="1" lang="en-US" altLang="ja-JP" dirty="0" smtClean="0"/>
          </a:p>
          <a:p>
            <a:r>
              <a:rPr kumimoji="1" lang="ja-JP" altLang="en-US" dirty="0" smtClean="0"/>
              <a:t>★（新）第</a:t>
            </a:r>
            <a:r>
              <a:rPr kumimoji="1" lang="en-US" altLang="ja-JP" dirty="0" smtClean="0"/>
              <a:t>566</a:t>
            </a:r>
            <a:r>
              <a:rPr kumimoji="1" lang="ja-JP" altLang="en-US" dirty="0" smtClean="0"/>
              <a:t>条（目的物の種類又は品質に関する担保責任の期間の制限）は，以下のように規定しています。</a:t>
            </a:r>
          </a:p>
          <a:p>
            <a:r>
              <a:rPr kumimoji="1" lang="ja-JP" altLang="en-US" dirty="0" smtClean="0"/>
              <a:t>★売主が種類又は品質に関して契約の内容に適合しない目的物を買主に引き渡した場合において，買主がその不適合を知った時から一年以内にその旨を売主に通知しないときは，</a:t>
            </a:r>
          </a:p>
          <a:p>
            <a:r>
              <a:rPr kumimoji="1" lang="ja-JP" altLang="en-US" dirty="0" smtClean="0"/>
              <a:t>★買主は，その不適合を理由として，履行の追完の請求，代金の減額の請求，損害賠償の請求及び契約の解除をすることができない。</a:t>
            </a:r>
          </a:p>
          <a:p>
            <a:r>
              <a:rPr kumimoji="1" lang="ja-JP" altLang="en-US" dirty="0" smtClean="0"/>
              <a:t>★ただし，売主が引渡しの時にその不適合を知り，又は重大な過失によって知らなかったときは，この限りでない。</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34</a:t>
            </a:fld>
            <a:endParaRPr kumimoji="1" lang="ja-JP" altLang="en-US"/>
          </a:p>
        </p:txBody>
      </p:sp>
    </p:spTree>
    <p:extLst>
      <p:ext uri="{BB962C8B-B14F-4D97-AF65-F5344CB8AC3E}">
        <p14:creationId xmlns:p14="http://schemas.microsoft.com/office/powerpoint/2010/main" val="36239251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日に国会に提出された民法の一部を改正する法律案においては，受領遅滞の条文の修正（</a:t>
            </a:r>
            <a:r>
              <a:rPr kumimoji="1" lang="en-US" altLang="ja-JP" dirty="0" smtClean="0"/>
              <a:t>413</a:t>
            </a:r>
            <a:r>
              <a:rPr kumimoji="1" lang="ja-JP" altLang="en-US" dirty="0" smtClean="0"/>
              <a:t>条），および，その新設条文（</a:t>
            </a:r>
            <a:r>
              <a:rPr kumimoji="1" lang="en-US" altLang="ja-JP" dirty="0" smtClean="0"/>
              <a:t>413</a:t>
            </a:r>
            <a:r>
              <a:rPr kumimoji="1" lang="ja-JP" altLang="en-US" dirty="0" smtClean="0"/>
              <a:t>条の</a:t>
            </a:r>
            <a:r>
              <a:rPr kumimoji="1" lang="en-US" altLang="ja-JP" dirty="0" smtClean="0"/>
              <a:t>2</a:t>
            </a:r>
            <a:r>
              <a:rPr kumimoji="1" lang="ja-JP" altLang="en-US" dirty="0" smtClean="0"/>
              <a:t>）の「みなし規定」，ならびに，危険負担の条文（</a:t>
            </a:r>
            <a:r>
              <a:rPr kumimoji="1" lang="en-US" altLang="ja-JP" dirty="0" smtClean="0"/>
              <a:t>536</a:t>
            </a:r>
            <a:r>
              <a:rPr kumimoji="1" lang="ja-JP" altLang="en-US" dirty="0" smtClean="0"/>
              <a:t>条）によって，受領遅滞後に目的物が滅失・損傷し，債務が履行不能となった場合には，債権者が全面的な責任を負うことになり，債権者は，契約の解除もできない（民法</a:t>
            </a:r>
            <a:r>
              <a:rPr kumimoji="1" lang="en-US" altLang="ja-JP" dirty="0" smtClean="0"/>
              <a:t>543</a:t>
            </a:r>
            <a:r>
              <a:rPr kumimoji="1" lang="ja-JP" altLang="en-US" dirty="0" smtClean="0"/>
              <a:t>条）という不都合が生じています。</a:t>
            </a:r>
            <a:endParaRPr kumimoji="1" lang="en-US" altLang="ja-JP" dirty="0" smtClean="0"/>
          </a:p>
          <a:p>
            <a:r>
              <a:rPr kumimoji="1" lang="ja-JP" altLang="en-US" dirty="0" smtClean="0"/>
              <a:t>■この点について，その不都合の一部を解消するのが，（新）民法▲第</a:t>
            </a:r>
            <a:r>
              <a:rPr kumimoji="1" lang="en-US" altLang="ja-JP" dirty="0" smtClean="0"/>
              <a:t>567</a:t>
            </a:r>
            <a:r>
              <a:rPr kumimoji="1" lang="ja-JP" altLang="en-US" dirty="0" smtClean="0"/>
              <a:t>条</a:t>
            </a:r>
            <a:r>
              <a:rPr kumimoji="1" lang="en-US" altLang="ja-JP" dirty="0" smtClean="0"/>
              <a:t>2</a:t>
            </a:r>
            <a:r>
              <a:rPr kumimoji="1" lang="ja-JP" altLang="en-US" dirty="0" smtClean="0"/>
              <a:t>項の反対解釈です。</a:t>
            </a:r>
            <a:endParaRPr kumimoji="1" lang="en-US" altLang="ja-JP" dirty="0" smtClean="0"/>
          </a:p>
          <a:p>
            <a:r>
              <a:rPr kumimoji="1" lang="ja-JP" altLang="en-US" dirty="0" smtClean="0"/>
              <a:t>★（新）民法▲第</a:t>
            </a:r>
            <a:r>
              <a:rPr kumimoji="1" lang="en-US" altLang="ja-JP" dirty="0" smtClean="0"/>
              <a:t>576</a:t>
            </a:r>
            <a:r>
              <a:rPr kumimoji="1" lang="ja-JP" altLang="en-US" dirty="0" smtClean="0"/>
              <a:t>条（目的物の種類又は品質に関する担保責任の期間の制限）は，以下のように規定しています。</a:t>
            </a:r>
            <a:endParaRPr kumimoji="1" lang="en-US" altLang="ja-JP" dirty="0" smtClean="0"/>
          </a:p>
          <a:p>
            <a:r>
              <a:rPr kumimoji="1" lang="ja-JP" altLang="en-US" dirty="0" smtClean="0"/>
              <a:t>★（新）民法▲第</a:t>
            </a:r>
            <a:r>
              <a:rPr kumimoji="1" lang="en-US" altLang="ja-JP" dirty="0" smtClean="0"/>
              <a:t>567</a:t>
            </a:r>
            <a:r>
              <a:rPr kumimoji="1" lang="ja-JP" altLang="en-US" dirty="0" smtClean="0"/>
              <a:t>条▲第</a:t>
            </a:r>
            <a:r>
              <a:rPr kumimoji="1" lang="en-US" altLang="ja-JP" dirty="0" smtClean="0"/>
              <a:t>1</a:t>
            </a:r>
            <a:r>
              <a:rPr kumimoji="1" lang="ja-JP" altLang="en-US" dirty="0" smtClean="0"/>
              <a:t>項■売主が買主に目的物（売買の目的として特定したものに限る。）を引き渡した場合において，その引渡しがあった時以後にその目的物が当事者双方の責めに帰することができない事由によって滅失し，又は損傷したときは，</a:t>
            </a:r>
          </a:p>
          <a:p>
            <a:r>
              <a:rPr kumimoji="1" lang="ja-JP" altLang="en-US" dirty="0" smtClean="0"/>
              <a:t>★買主は，その滅失又は損傷を理由として，履行の追完の請求，代金の減額の請求，損害賠償の請求及び契約の解除をすることができない。この場合において，買主は，代金の支払を拒むことができない。</a:t>
            </a:r>
          </a:p>
          <a:p>
            <a:r>
              <a:rPr kumimoji="1" lang="ja-JP" altLang="en-US" dirty="0" smtClean="0"/>
              <a:t>★（新）民法▲第</a:t>
            </a:r>
            <a:r>
              <a:rPr kumimoji="1" lang="en-US" altLang="ja-JP" dirty="0" smtClean="0"/>
              <a:t>567</a:t>
            </a:r>
            <a:r>
              <a:rPr kumimoji="1" lang="ja-JP" altLang="en-US" dirty="0" smtClean="0"/>
              <a:t>条▲第</a:t>
            </a:r>
            <a:r>
              <a:rPr kumimoji="1" lang="en-US" altLang="ja-JP" dirty="0" smtClean="0"/>
              <a:t>2</a:t>
            </a:r>
            <a:r>
              <a:rPr kumimoji="1" lang="ja-JP" altLang="en-US" dirty="0" smtClean="0"/>
              <a:t>項■売主が契約の内容に適合する目的物をもって，その引渡しの債務の履行を提供したにもかかわらず，</a:t>
            </a:r>
          </a:p>
          <a:p>
            <a:r>
              <a:rPr kumimoji="1" lang="ja-JP" altLang="en-US" dirty="0" smtClean="0"/>
              <a:t>★買主がその履行を受けることを拒み，又は受けることができない場合において，その履行の提供があった時以後に，当事者双方の責めに帰することができない事由によってその目的物が滅失し，又は損傷したときも，前項と同様とする。</a:t>
            </a:r>
          </a:p>
          <a:p>
            <a:r>
              <a:rPr kumimoji="1" lang="ja-JP" altLang="en-US" dirty="0" smtClean="0"/>
              <a:t>■（新）民法▲第</a:t>
            </a:r>
            <a:r>
              <a:rPr kumimoji="1" lang="en-US" altLang="ja-JP" dirty="0" smtClean="0"/>
              <a:t>567</a:t>
            </a:r>
            <a:r>
              <a:rPr kumimoji="1" lang="ja-JP" altLang="en-US" dirty="0" smtClean="0"/>
              <a:t>条第</a:t>
            </a:r>
            <a:r>
              <a:rPr kumimoji="1" lang="en-US" altLang="ja-JP" dirty="0" smtClean="0"/>
              <a:t>2</a:t>
            </a:r>
            <a:r>
              <a:rPr kumimoji="1" lang="ja-JP" altLang="en-US" dirty="0" smtClean="0"/>
              <a:t>項の反対解釈をすると，以下のようになります。</a:t>
            </a:r>
            <a:endParaRPr kumimoji="1" lang="en-US" altLang="ja-JP" dirty="0" smtClean="0"/>
          </a:p>
          <a:p>
            <a:r>
              <a:rPr kumimoji="1" lang="ja-JP" altLang="en-US" dirty="0" smtClean="0"/>
              <a:t>（新）民法▲第５６７条第</a:t>
            </a:r>
            <a:r>
              <a:rPr kumimoji="1" lang="en-US" altLang="ja-JP" dirty="0" smtClean="0"/>
              <a:t>2</a:t>
            </a:r>
            <a:r>
              <a:rPr kumimoji="1" lang="ja-JP" altLang="en-US" dirty="0" smtClean="0"/>
              <a:t>項の反対解釈</a:t>
            </a:r>
            <a:endParaRPr kumimoji="1" lang="en-US" altLang="ja-JP" dirty="0" smtClean="0"/>
          </a:p>
          <a:p>
            <a:r>
              <a:rPr kumimoji="1" lang="ja-JP" altLang="en-US" dirty="0" smtClean="0"/>
              <a:t>■売主が契約の内容に適合しない目的物をもって，その引渡しの債務の履行を提供したために，買主がその履行を受けることを拒み，又は受けることができない場合において，その履行の提供があった時以後に，当事者双方の責めに帰することができない事由によってその目的物が滅失し，又は損傷したときは，買主は，契約の解除をすることができる。</a:t>
            </a:r>
            <a:endParaRPr kumimoji="1" lang="en-US" altLang="ja-JP" dirty="0" smtClean="0"/>
          </a:p>
          <a:p>
            <a:r>
              <a:rPr kumimoji="1" lang="ja-JP" altLang="en-US" dirty="0" smtClean="0"/>
              <a:t>■もちろん，この反対解釈の場合も，買主の権利行使は，（新）民法▲第</a:t>
            </a:r>
            <a:r>
              <a:rPr kumimoji="1" lang="en-US" altLang="ja-JP" dirty="0" smtClean="0"/>
              <a:t>566</a:t>
            </a:r>
            <a:r>
              <a:rPr kumimoji="1" lang="ja-JP" altLang="en-US" dirty="0" smtClean="0"/>
              <a:t>条の期間制限を受けますが，売主が，</a:t>
            </a:r>
            <a:r>
              <a:rPr lang="ja-JP" altLang="en-US" sz="1200" dirty="0" smtClean="0"/>
              <a:t>引渡しの時にその不適合を知り，又は重大な過失によって知らなかったときは，この限りでは</a:t>
            </a:r>
            <a:r>
              <a:rPr lang="ja-JP" altLang="en-US" sz="1200" smtClean="0"/>
              <a:t>ありません。</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35</a:t>
            </a:fld>
            <a:endParaRPr kumimoji="1" lang="ja-JP" altLang="en-US"/>
          </a:p>
        </p:txBody>
      </p:sp>
    </p:spTree>
    <p:extLst>
      <p:ext uri="{BB962C8B-B14F-4D97-AF65-F5344CB8AC3E}">
        <p14:creationId xmlns:p14="http://schemas.microsoft.com/office/powerpoint/2010/main" val="37345553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これで，債権総論</a:t>
            </a:r>
            <a:r>
              <a:rPr kumimoji="1" lang="en-US" altLang="ja-JP" dirty="0" smtClean="0"/>
              <a:t>1</a:t>
            </a:r>
            <a:r>
              <a:rPr kumimoji="1" lang="ja-JP" altLang="en-US" dirty="0" err="1" smtClean="0"/>
              <a:t>の第</a:t>
            </a:r>
            <a:r>
              <a:rPr kumimoji="1" lang="en-US" altLang="ja-JP" dirty="0" smtClean="0"/>
              <a:t>3</a:t>
            </a:r>
            <a:r>
              <a:rPr kumimoji="1" lang="ja-JP" altLang="en-US" dirty="0" smtClean="0"/>
              <a:t>回目の講義（債権・債務の種類）を終わります。ご清聴ありがとうございました。■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最後に，活用すべき文献について補足いたします。■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★数時間で民法の全体を概観してみたい人には，ビデオ教材，</a:t>
            </a:r>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▲シンザンシャ（</a:t>
            </a:r>
            <a:r>
              <a:rPr lang="en-US" altLang="ja-JP" sz="1600" dirty="0" smtClean="0"/>
              <a:t>2013</a:t>
            </a:r>
            <a:r>
              <a:rPr lang="ja-JP" altLang="en-US" sz="1600" dirty="0" smtClean="0"/>
              <a:t>年）をお勧めします。</a:t>
            </a:r>
            <a:r>
              <a:rPr lang="en-US" altLang="ja-JP" sz="1600" dirty="0" smtClean="0"/>
              <a:t>DVD</a:t>
            </a:r>
            <a:r>
              <a:rPr lang="ja-JP" altLang="en-US" sz="1600" dirty="0" smtClean="0"/>
              <a:t>で映像を見ながら，この本を読めば，数時間で，民法の全体像と解釈の方法を知ることができます。■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★民法をじっくり勉強したい人は，まず，民法の財産法全体について，条文ごとに条文の意味，判例と学説の動向を解説している■ワガツマサカエ</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年）と，法律用語について標準的な解説をしている■金子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年）を入手し，常に，このふたつを参照しながら，分野ごとの教科書をこつこつと読み進めることが必要です。どの教科書がよいかは，標準的といわれる教科書を▲ネットで検索し，多くの人の評価を見て，自分で決めるのがよいと思い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★筆者の経験では，契約法全体については，私が書いたもので恐縮ですが，加賀山茂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年）を推薦します。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★債権法総論の優れた教科書としては，平井よしお</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年）があります。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★債務不履行について詳しく知るには，レベルが高くなりますが，平井よしお</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年），浜上則雄「損害賠償における</a:t>
            </a:r>
            <a:r>
              <a:rPr lang="en-US" altLang="ja-JP" sz="1600" dirty="0" smtClean="0"/>
              <a:t>『</a:t>
            </a:r>
            <a:r>
              <a:rPr lang="ja-JP" altLang="en-US" sz="1600" dirty="0" smtClean="0"/>
              <a:t>保証理論</a:t>
            </a:r>
            <a:r>
              <a:rPr lang="en-US" altLang="ja-JP" sz="1600" dirty="0" smtClean="0"/>
              <a:t>』</a:t>
            </a:r>
            <a:r>
              <a:rPr lang="ja-JP" altLang="en-US" sz="1600" dirty="0" smtClean="0"/>
              <a:t>と</a:t>
            </a:r>
            <a:r>
              <a:rPr lang="en-US" altLang="ja-JP" sz="1600" dirty="0" smtClean="0"/>
              <a:t>『</a:t>
            </a:r>
            <a:r>
              <a:rPr lang="ja-JP" altLang="en-US" sz="1600" dirty="0" smtClean="0"/>
              <a:t>部分的因果関係の理論</a:t>
            </a:r>
            <a:r>
              <a:rPr lang="en-US" altLang="ja-JP" sz="1600" dirty="0" smtClean="0"/>
              <a:t>』</a:t>
            </a:r>
            <a:r>
              <a:rPr lang="ja-JP" altLang="en-US" sz="1600" dirty="0" smtClean="0"/>
              <a:t>」（</a:t>
            </a:r>
            <a:r>
              <a:rPr lang="en-US" altLang="ja-JP" sz="1600" dirty="0" smtClean="0"/>
              <a:t>1</a:t>
            </a:r>
            <a:r>
              <a:rPr lang="ja-JP" altLang="en-US" sz="1600" dirty="0" smtClean="0"/>
              <a:t>）（</a:t>
            </a:r>
            <a:r>
              <a:rPr lang="en-US" altLang="ja-JP" sz="1600" dirty="0" smtClean="0"/>
              <a:t>2</a:t>
            </a:r>
            <a:r>
              <a:rPr lang="ja-JP" altLang="en-US" sz="1600" dirty="0" smtClean="0"/>
              <a:t>・完）民商法雑誌</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年）</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頁を読むと，理解が格段に深まります。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★通説を離れて，担保法の全体を体系的に学びたいのであれば，例外のない原則を追求してやまない，加賀山茂</a:t>
            </a:r>
            <a:r>
              <a:rPr lang="en-US" altLang="ja-JP" sz="1600" dirty="0" smtClean="0"/>
              <a:t>『</a:t>
            </a:r>
            <a:r>
              <a:rPr lang="ja-JP" altLang="en-US" sz="1600" dirty="0" smtClean="0"/>
              <a:t>債権担保法講義</a:t>
            </a:r>
            <a:r>
              <a:rPr lang="en-US" altLang="ja-JP" sz="1600" dirty="0" smtClean="0"/>
              <a:t>』</a:t>
            </a:r>
            <a:r>
              <a:rPr lang="ja-JP" altLang="en-US" sz="1600" dirty="0" smtClean="0"/>
              <a:t>日本評論社（</a:t>
            </a:r>
            <a:r>
              <a:rPr lang="en-US" altLang="ja-JP" sz="1600" dirty="0" smtClean="0"/>
              <a:t>2011</a:t>
            </a:r>
            <a:r>
              <a:rPr lang="ja-JP" altLang="en-US" sz="1600" dirty="0" smtClean="0"/>
              <a:t>年）を読むことをお薦めします。■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　みなさんの学習の発展をお祈りしております。</a:t>
            </a:r>
            <a:endParaRPr lang="en-US" altLang="ja-JP" sz="16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150AF586-8813-4E4B-831F-A038348E938E}"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36</a:t>
            </a:fld>
            <a:endParaRPr kumimoji="1" lang="ja-JP" altLang="en-US"/>
          </a:p>
        </p:txBody>
      </p:sp>
    </p:spTree>
    <p:extLst>
      <p:ext uri="{BB962C8B-B14F-4D97-AF65-F5344CB8AC3E}">
        <p14:creationId xmlns:p14="http://schemas.microsoft.com/office/powerpoint/2010/main" val="79056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債権総論の第</a:t>
            </a:r>
            <a:r>
              <a:rPr kumimoji="1" lang="en-US" altLang="ja-JP" dirty="0" smtClean="0"/>
              <a:t>4</a:t>
            </a:r>
            <a:r>
              <a:rPr kumimoji="1" lang="ja-JP" altLang="en-US" dirty="0" smtClean="0"/>
              <a:t>回目の講義です。債権・債務の種類について講義します。</a:t>
            </a:r>
            <a:endParaRPr kumimoji="1" lang="en-US" altLang="ja-JP" dirty="0" smtClean="0"/>
          </a:p>
          <a:p>
            <a:r>
              <a:rPr kumimoji="1" lang="ja-JP" altLang="en-US" dirty="0" smtClean="0"/>
              <a:t>★債権・債務には，いろいろな種類がありますが，何を基準に分類がされているのかを知っておくと，理解が早まります。例えば，次のような債務は，何を基準に区別がなされているのでしょうか</a:t>
            </a:r>
            <a:r>
              <a:rPr kumimoji="1" lang="en-US" altLang="ja-JP" dirty="0" smtClean="0"/>
              <a:t>?</a:t>
            </a:r>
          </a:p>
          <a:p>
            <a:r>
              <a:rPr kumimoji="1" lang="ja-JP" altLang="en-US" dirty="0" smtClean="0"/>
              <a:t>★特定物債務と種類物債務と選択債務との区別は，何を基準に分類しているのでしょうか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★与える債務となす・なさない債務の区別，または，引渡債務と作為・不作為債務の区別は，何を基準に分類しているのでしょうか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★結果債務と手段の債務との区別は，何を基準に分類しているのでしょうか</a:t>
            </a:r>
            <a:r>
              <a:rPr kumimoji="1" lang="en-US" altLang="ja-JP" dirty="0" smtClean="0"/>
              <a:t>?</a:t>
            </a:r>
            <a:r>
              <a:rPr kumimoji="1" lang="ja-JP" altLang="en-US" dirty="0" smtClean="0"/>
              <a:t>■などです。</a:t>
            </a:r>
            <a:endParaRPr kumimoji="1" lang="en-US" altLang="ja-JP" dirty="0" smtClean="0"/>
          </a:p>
          <a:p>
            <a:r>
              <a:rPr kumimoji="1" lang="ja-JP" altLang="en-US" dirty="0" smtClean="0"/>
              <a:t>■これらの問題について，具体例を紹介しながら検討することにしましょう。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a:t>
            </a:fld>
            <a:endParaRPr kumimoji="1" lang="ja-JP" altLang="en-US"/>
          </a:p>
        </p:txBody>
      </p:sp>
    </p:spTree>
    <p:extLst>
      <p:ext uri="{BB962C8B-B14F-4D97-AF65-F5344CB8AC3E}">
        <p14:creationId xmlns:p14="http://schemas.microsoft.com/office/powerpoint/2010/main" val="614265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債権・債務の種類を検討するに際して，はじめに，債務の分類の基準を明らかにしておくことにしましょう。</a:t>
            </a:r>
            <a:endParaRPr kumimoji="1" lang="en-US" altLang="ja-JP" dirty="0" smtClean="0"/>
          </a:p>
          <a:p>
            <a:r>
              <a:rPr kumimoji="1" lang="ja-JP" altLang="en-US" dirty="0" smtClean="0"/>
              <a:t>債務の種類は，以下のような基準によって分類されています。</a:t>
            </a:r>
            <a:endParaRPr kumimoji="1" lang="en-US" altLang="ja-JP" dirty="0" smtClean="0"/>
          </a:p>
          <a:p>
            <a:r>
              <a:rPr kumimoji="1" lang="ja-JP" altLang="en-US" dirty="0" smtClean="0"/>
              <a:t>★第</a:t>
            </a:r>
            <a:r>
              <a:rPr kumimoji="1" lang="en-US" altLang="ja-JP" dirty="0" smtClean="0"/>
              <a:t>1</a:t>
            </a:r>
            <a:r>
              <a:rPr kumimoji="1" lang="ja-JP" altLang="en-US" dirty="0" smtClean="0"/>
              <a:t>は，契約自由の補充と制限の必要性から生じる債務の分類です。</a:t>
            </a:r>
            <a:endParaRPr kumimoji="1" lang="en-US" altLang="ja-JP" dirty="0" smtClean="0"/>
          </a:p>
          <a:p>
            <a:r>
              <a:rPr kumimoji="1" lang="ja-JP" altLang="en-US" dirty="0" smtClean="0"/>
              <a:t>★債務が明示されている場合，すなわち，明示の債務の場合には，分類は以下の方法でなされます。</a:t>
            </a:r>
            <a:endParaRPr kumimoji="1" lang="en-US" altLang="ja-JP" dirty="0" smtClean="0"/>
          </a:p>
          <a:p>
            <a:r>
              <a:rPr kumimoji="1" lang="ja-JP" altLang="en-US" dirty="0" smtClean="0"/>
              <a:t>★しかし，当事者の意思が明確でない場合，すなわち，黙示の債務の場合には，</a:t>
            </a:r>
            <a:endParaRPr kumimoji="1" lang="en-US" altLang="ja-JP" dirty="0" smtClean="0"/>
          </a:p>
          <a:p>
            <a:r>
              <a:rPr kumimoji="1" lang="ja-JP" altLang="en-US" dirty="0" smtClean="0"/>
              <a:t>★第</a:t>
            </a:r>
            <a:r>
              <a:rPr kumimoji="1" lang="en-US" altLang="ja-JP" dirty="0" smtClean="0"/>
              <a:t>1</a:t>
            </a:r>
            <a:r>
              <a:rPr kumimoji="1" lang="ja-JP" altLang="en-US" dirty="0" smtClean="0"/>
              <a:t>に，当事者間の合意の目的や性質によって，</a:t>
            </a:r>
            <a:endParaRPr kumimoji="1" lang="en-US" altLang="ja-JP" dirty="0" smtClean="0"/>
          </a:p>
          <a:p>
            <a:r>
              <a:rPr kumimoji="1" lang="ja-JP" altLang="en-US" dirty="0" smtClean="0"/>
              <a:t>★第</a:t>
            </a:r>
            <a:r>
              <a:rPr kumimoji="1" lang="en-US" altLang="ja-JP" dirty="0" smtClean="0"/>
              <a:t>2</a:t>
            </a:r>
            <a:r>
              <a:rPr kumimoji="1" lang="ja-JP" altLang="en-US" dirty="0" smtClean="0"/>
              <a:t>に，慣習や実務慣行，すなわち，「事実たる慣習」によって，</a:t>
            </a:r>
            <a:endParaRPr kumimoji="1" lang="en-US" altLang="ja-JP" dirty="0" smtClean="0"/>
          </a:p>
          <a:p>
            <a:r>
              <a:rPr kumimoji="1" lang="ja-JP" altLang="en-US" dirty="0" smtClean="0"/>
              <a:t>★第</a:t>
            </a:r>
            <a:r>
              <a:rPr kumimoji="1" lang="en-US" altLang="ja-JP" dirty="0" smtClean="0"/>
              <a:t>3</a:t>
            </a:r>
            <a:r>
              <a:rPr kumimoji="1" lang="ja-JP" altLang="en-US" dirty="0" smtClean="0"/>
              <a:t>に，民法の任意規定，または，信義則によって，債務が補充されます。</a:t>
            </a:r>
            <a:endParaRPr kumimoji="1" lang="en-US" altLang="ja-JP" dirty="0" smtClean="0"/>
          </a:p>
          <a:p>
            <a:r>
              <a:rPr kumimoji="1" lang="ja-JP" altLang="en-US" dirty="0" smtClean="0"/>
              <a:t>★債務の内容が明らかな場合には，その債務の強制履行，すなわち，強制執行が簡単かどうかで債務が分類されています。</a:t>
            </a:r>
            <a:endParaRPr kumimoji="1" lang="en-US" altLang="ja-JP" dirty="0" smtClean="0"/>
          </a:p>
          <a:p>
            <a:r>
              <a:rPr kumimoji="1" lang="ja-JP" altLang="en-US" dirty="0" smtClean="0"/>
              <a:t>★強制執行が比較的簡単な債務は，</a:t>
            </a:r>
            <a:endParaRPr kumimoji="1" lang="en-US" altLang="ja-JP" dirty="0" smtClean="0"/>
          </a:p>
          <a:p>
            <a:r>
              <a:rPr kumimoji="1" lang="ja-JP" altLang="en-US" dirty="0" smtClean="0"/>
              <a:t>★与える債務であり，</a:t>
            </a:r>
            <a:endParaRPr kumimoji="1" lang="en-US" altLang="ja-JP" dirty="0" smtClean="0"/>
          </a:p>
          <a:p>
            <a:r>
              <a:rPr kumimoji="1" lang="ja-JP" altLang="en-US" dirty="0" smtClean="0"/>
              <a:t>★その典型例が金銭債務です。わが国の民事執行法の規定のほとんどすべてが，金銭債務の強制執行を対象としています。</a:t>
            </a:r>
            <a:endParaRPr kumimoji="1" lang="en-US" altLang="ja-JP" dirty="0" smtClean="0"/>
          </a:p>
          <a:p>
            <a:r>
              <a:rPr kumimoji="1" lang="ja-JP" altLang="en-US" dirty="0" smtClean="0"/>
              <a:t>★強制執行が次に容易な債務は，引渡し債務であり，わが国の民事執行法に，若干の規定があります。</a:t>
            </a:r>
            <a:endParaRPr kumimoji="1" lang="en-US" altLang="ja-JP" dirty="0" smtClean="0"/>
          </a:p>
          <a:p>
            <a:r>
              <a:rPr kumimoji="1" lang="ja-JP" altLang="en-US" dirty="0" smtClean="0"/>
              <a:t>★強制執行が困難な債務としては，なす債務となさない債務とがあります。</a:t>
            </a:r>
            <a:endParaRPr kumimoji="1" lang="en-US" altLang="ja-JP" dirty="0" smtClean="0"/>
          </a:p>
          <a:p>
            <a:r>
              <a:rPr kumimoji="1" lang="ja-JP" altLang="en-US" dirty="0" smtClean="0"/>
              <a:t>■例えば，絵を描く債務とか，原稿を執筆するという債務は，強制執行にはなじまないため，フランス民法は，このような債務は，債務者によって任意に履行されないときは，当然に，損害賠償債務に転化すると規定しています。わが国では，そのような条文はありませんが，同じように解釈されています。</a:t>
            </a:r>
            <a:endParaRPr kumimoji="1" lang="en-US" altLang="ja-JP" dirty="0" smtClean="0"/>
          </a:p>
          <a:p>
            <a:r>
              <a:rPr kumimoji="1" lang="ja-JP" altLang="en-US" dirty="0" smtClean="0"/>
              <a:t>★最後に，結果まで約束している債務か，それとも，結果までは約束はせず，最善の努力を尽くすことだけを約束している債務かの区別に従って，キセキ事由の立証責任が異なることになるのが，結果債務と手段の債務との区別です。</a:t>
            </a:r>
            <a:endParaRPr kumimoji="1" lang="en-US" altLang="ja-JP" dirty="0" smtClean="0"/>
          </a:p>
          <a:p>
            <a:r>
              <a:rPr kumimoji="1" lang="ja-JP" altLang="en-US" dirty="0" smtClean="0"/>
              <a:t>■以上のような分類の基準を頭に入れた上で，それぞれの債務の種類について，学習することにしましょう。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5</a:t>
            </a:fld>
            <a:endParaRPr kumimoji="1" lang="ja-JP" altLang="en-US"/>
          </a:p>
        </p:txBody>
      </p:sp>
    </p:spTree>
    <p:extLst>
      <p:ext uri="{BB962C8B-B14F-4D97-AF65-F5344CB8AC3E}">
        <p14:creationId xmlns:p14="http://schemas.microsoft.com/office/powerpoint/2010/main" val="2408497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t>　民法においては，債権種類に関する最初の規定は，特定物債権に関する民法</a:t>
            </a:r>
            <a:r>
              <a:rPr kumimoji="1" lang="en-US" altLang="ja-JP" baseline="0" dirty="0" smtClean="0"/>
              <a:t>400</a:t>
            </a:r>
            <a:r>
              <a:rPr kumimoji="1" lang="ja-JP" altLang="en-US" baseline="0" dirty="0" smtClean="0"/>
              <a:t>条の規定です。</a:t>
            </a:r>
            <a:endParaRPr kumimoji="1" lang="en-US" altLang="ja-JP" baseline="0" dirty="0" smtClean="0"/>
          </a:p>
          <a:p>
            <a:r>
              <a:rPr kumimoji="1" lang="ja-JP" altLang="en-US" baseline="0" dirty="0" smtClean="0"/>
              <a:t>■しかし，特定物債権については，定義がありません。その代わりに，</a:t>
            </a:r>
            <a:endParaRPr kumimoji="1" lang="en-US" altLang="ja-JP" baseline="0" dirty="0" smtClean="0"/>
          </a:p>
          <a:p>
            <a:r>
              <a:rPr kumimoji="1" lang="ja-JP" altLang="en-US" baseline="0" dirty="0" smtClean="0"/>
              <a:t>★つぎの種類債権については，民法</a:t>
            </a:r>
            <a:r>
              <a:rPr kumimoji="1" lang="en-US" altLang="ja-JP" baseline="0" dirty="0" smtClean="0"/>
              <a:t>401</a:t>
            </a:r>
            <a:r>
              <a:rPr kumimoji="1" lang="ja-JP" altLang="en-US" baseline="0" dirty="0" smtClean="0"/>
              <a:t>条に定義規定があります。</a:t>
            </a:r>
            <a:endParaRPr kumimoji="1" lang="en-US" altLang="ja-JP" baseline="0" dirty="0" smtClean="0"/>
          </a:p>
          <a:p>
            <a:r>
              <a:rPr kumimoji="1" lang="ja-JP" altLang="en-US" dirty="0" smtClean="0"/>
              <a:t>■そこで，民法の条文の順序とは逆になりますが，特定物債権に先立って，種類債権から検討する方が，理解が早くなると思います。</a:t>
            </a:r>
            <a:endParaRPr kumimoji="1" lang="en-US" altLang="ja-JP" dirty="0" smtClean="0"/>
          </a:p>
          <a:p>
            <a:r>
              <a:rPr kumimoji="1" lang="ja-JP" altLang="en-US" dirty="0" smtClean="0"/>
              <a:t>■そこで，民法</a:t>
            </a:r>
            <a:r>
              <a:rPr kumimoji="1" lang="en-US" altLang="ja-JP" dirty="0" smtClean="0"/>
              <a:t>401</a:t>
            </a:r>
            <a:r>
              <a:rPr kumimoji="1" lang="ja-JP" altLang="en-US" dirty="0" smtClean="0"/>
              <a:t>条（種類債権）を読んでみましょう。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401</a:t>
            </a:r>
            <a:r>
              <a:rPr kumimoji="1" lang="ja-JP" altLang="en-US" dirty="0" smtClean="0"/>
              <a:t>条第</a:t>
            </a:r>
            <a:r>
              <a:rPr kumimoji="1" lang="en-US" altLang="ja-JP" dirty="0" smtClean="0"/>
              <a:t>1</a:t>
            </a:r>
            <a:r>
              <a:rPr kumimoji="1" lang="ja-JP" altLang="en-US" dirty="0" smtClean="0"/>
              <a:t>項■「</a:t>
            </a:r>
            <a:r>
              <a:rPr lang="ja-JP" altLang="en-US" sz="2400" b="1" dirty="0" smtClean="0">
                <a:solidFill>
                  <a:schemeClr val="tx2"/>
                </a:solidFill>
              </a:rPr>
              <a:t>債権の目的物を種類のみで指定した場合</a:t>
            </a:r>
            <a:r>
              <a:rPr lang="ja-JP" altLang="en-US" sz="2400" dirty="0" smtClean="0"/>
              <a:t>において，法律行為の性質又は当事者の意思によってその品質を定めることができないときは，債務者は，中等の品質を有する物を給付しなければならない。</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401</a:t>
            </a:r>
            <a:r>
              <a:rPr kumimoji="1" lang="ja-JP" altLang="en-US" dirty="0" smtClean="0"/>
              <a:t>条第</a:t>
            </a:r>
            <a:r>
              <a:rPr kumimoji="1" lang="en-US" altLang="ja-JP" dirty="0" smtClean="0"/>
              <a:t>2</a:t>
            </a:r>
            <a:r>
              <a:rPr kumimoji="1" lang="ja-JP" altLang="en-US" dirty="0" smtClean="0"/>
              <a:t>項■「</a:t>
            </a:r>
            <a:r>
              <a:rPr lang="ja-JP" altLang="en-US" sz="1200" dirty="0" smtClean="0"/>
              <a:t>前項の場合において，債務者が物の給付をするのに必要な行為を完了し，又は債権者の同意を得てその給付すべき物を指定したときは，以後その物を債権の目的物とする。</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■種類物の定義は，</a:t>
            </a:r>
            <a:r>
              <a:rPr kumimoji="1" lang="ja-JP" altLang="en-US" b="0" dirty="0" smtClean="0"/>
              <a:t>「</a:t>
            </a:r>
            <a:r>
              <a:rPr lang="ja-JP" altLang="en-US" sz="1200" b="0" dirty="0" smtClean="0">
                <a:solidFill>
                  <a:schemeClr val="tx2"/>
                </a:solidFill>
              </a:rPr>
              <a:t>債権の目的物が種類のみで指定されたモノ」です。</a:t>
            </a:r>
            <a:endParaRPr lang="en-US" altLang="ja-JP" sz="1200" b="0" dirty="0" smtClean="0">
              <a:solidFill>
                <a:schemeClr val="tx2"/>
              </a:solidFill>
            </a:endParaRP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6</a:t>
            </a:fld>
            <a:endParaRPr kumimoji="1" lang="ja-JP" altLang="en-US"/>
          </a:p>
        </p:txBody>
      </p:sp>
    </p:spTree>
    <p:extLst>
      <p:ext uri="{BB962C8B-B14F-4D97-AF65-F5344CB8AC3E}">
        <p14:creationId xmlns:p14="http://schemas.microsoft.com/office/powerpoint/2010/main" val="3124990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2"/>
                </a:solidFill>
              </a:rPr>
              <a:t>■民法</a:t>
            </a:r>
            <a:r>
              <a:rPr kumimoji="1" lang="en-US" altLang="ja-JP" sz="1200" b="0" dirty="0" smtClean="0">
                <a:solidFill>
                  <a:schemeClr val="tx2"/>
                </a:solidFill>
              </a:rPr>
              <a:t>401</a:t>
            </a:r>
            <a:r>
              <a:rPr kumimoji="1" lang="ja-JP" altLang="en-US" sz="1200" b="0" dirty="0" smtClean="0">
                <a:solidFill>
                  <a:schemeClr val="tx2"/>
                </a:solidFill>
              </a:rPr>
              <a:t>条の種類物の規定の続きです。種類物の特定に関する民法</a:t>
            </a:r>
            <a:r>
              <a:rPr kumimoji="1" lang="en-US" altLang="ja-JP" sz="1200" b="0" dirty="0" smtClean="0">
                <a:solidFill>
                  <a:schemeClr val="tx2"/>
                </a:solidFill>
              </a:rPr>
              <a:t>401</a:t>
            </a:r>
            <a:r>
              <a:rPr kumimoji="1" lang="ja-JP" altLang="en-US" sz="1200" b="0" dirty="0" smtClean="0">
                <a:solidFill>
                  <a:schemeClr val="tx2"/>
                </a:solidFill>
              </a:rPr>
              <a:t>条</a:t>
            </a:r>
            <a:r>
              <a:rPr kumimoji="1" lang="en-US" altLang="ja-JP" sz="1200" b="0" dirty="0" smtClean="0">
                <a:solidFill>
                  <a:schemeClr val="tx2"/>
                </a:solidFill>
              </a:rPr>
              <a:t>2</a:t>
            </a:r>
            <a:r>
              <a:rPr kumimoji="1" lang="ja-JP" altLang="en-US" sz="1200" b="0" dirty="0" smtClean="0">
                <a:solidFill>
                  <a:schemeClr val="tx2"/>
                </a:solidFill>
              </a:rPr>
              <a:t>項について検討します。</a:t>
            </a:r>
            <a:endParaRPr kumimoji="1" lang="en-US" altLang="ja-JP" sz="1200" b="0" dirty="0" smtClean="0">
              <a:solidFill>
                <a:schemeClr val="tx2"/>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2"/>
                </a:solidFill>
              </a:rPr>
              <a:t>★さきに見てきたように，民法</a:t>
            </a:r>
            <a:r>
              <a:rPr kumimoji="1" lang="en-US" altLang="ja-JP" sz="1200" b="0" dirty="0" smtClean="0">
                <a:solidFill>
                  <a:schemeClr val="tx2"/>
                </a:solidFill>
              </a:rPr>
              <a:t>401</a:t>
            </a:r>
            <a:r>
              <a:rPr kumimoji="1" lang="ja-JP" altLang="en-US" sz="1200" b="0" dirty="0" smtClean="0">
                <a:solidFill>
                  <a:schemeClr val="tx2"/>
                </a:solidFill>
              </a:rPr>
              <a:t>条</a:t>
            </a:r>
            <a:r>
              <a:rPr kumimoji="1" lang="en-US" altLang="ja-JP" sz="1200" b="0" dirty="0" smtClean="0">
                <a:solidFill>
                  <a:schemeClr val="tx2"/>
                </a:solidFill>
              </a:rPr>
              <a:t>2</a:t>
            </a:r>
            <a:r>
              <a:rPr kumimoji="1" lang="ja-JP" altLang="en-US" sz="1200" b="0" dirty="0" smtClean="0">
                <a:solidFill>
                  <a:schemeClr val="tx2"/>
                </a:solidFill>
              </a:rPr>
              <a:t>項（種類債権の特定）は，以下のように規定しています。</a:t>
            </a:r>
            <a:endParaRPr kumimoji="1" lang="en-US" altLang="ja-JP" sz="1200" b="0" dirty="0" smtClean="0">
              <a:solidFill>
                <a:schemeClr val="tx2"/>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2"/>
                </a:solidFill>
              </a:rPr>
              <a:t>★民法</a:t>
            </a:r>
            <a:r>
              <a:rPr kumimoji="1" lang="en-US" altLang="ja-JP" sz="1200" b="0" dirty="0" smtClean="0">
                <a:solidFill>
                  <a:schemeClr val="tx2"/>
                </a:solidFill>
              </a:rPr>
              <a:t>401</a:t>
            </a:r>
            <a:r>
              <a:rPr kumimoji="1" lang="ja-JP" altLang="en-US" sz="1200" b="0" dirty="0" smtClean="0">
                <a:solidFill>
                  <a:schemeClr val="tx2"/>
                </a:solidFill>
              </a:rPr>
              <a:t>条第</a:t>
            </a:r>
            <a:r>
              <a:rPr kumimoji="1" lang="en-US" altLang="ja-JP" sz="1200" b="0" dirty="0" smtClean="0">
                <a:solidFill>
                  <a:schemeClr val="tx2"/>
                </a:solidFill>
              </a:rPr>
              <a:t>2</a:t>
            </a:r>
            <a:r>
              <a:rPr kumimoji="1" lang="ja-JP" altLang="en-US" sz="1200" b="0" dirty="0" smtClean="0">
                <a:solidFill>
                  <a:schemeClr val="tx2"/>
                </a:solidFill>
              </a:rPr>
              <a:t>項■「</a:t>
            </a:r>
            <a:r>
              <a:rPr lang="ja-JP" altLang="en-US" dirty="0" smtClean="0"/>
              <a:t>前項の場合において，</a:t>
            </a:r>
            <a:r>
              <a:rPr lang="ja-JP" altLang="en-US" b="1" dirty="0" smtClean="0">
                <a:solidFill>
                  <a:schemeClr val="tx2"/>
                </a:solidFill>
              </a:rPr>
              <a:t>債務者が物の給付をするのに必要な行為を完了</a:t>
            </a:r>
            <a:r>
              <a:rPr lang="ja-JP" altLang="en-US" dirty="0" smtClean="0"/>
              <a:t>し，又は債権者の同意を得てその給付すべき物を指定したときは，</a:t>
            </a:r>
            <a:r>
              <a:rPr lang="ja-JP" altLang="en-US" b="1" dirty="0" smtClean="0">
                <a:solidFill>
                  <a:schemeClr val="tx2"/>
                </a:solidFill>
              </a:rPr>
              <a:t>以後その物を債権の目的物とする</a:t>
            </a:r>
            <a:r>
              <a:rPr lang="ja-JP" altLang="en-US" dirty="0" smtClean="0"/>
              <a:t>。</a:t>
            </a:r>
            <a:r>
              <a:rPr kumimoji="1" lang="ja-JP" altLang="en-US" sz="1200" b="0" dirty="0" smtClean="0">
                <a:solidFill>
                  <a:schemeClr val="tx2"/>
                </a:solidFill>
              </a:rPr>
              <a:t>」</a:t>
            </a:r>
            <a:endParaRPr kumimoji="1" lang="en-US" altLang="ja-JP" sz="1200" b="0" dirty="0" smtClean="0">
              <a:solidFill>
                <a:schemeClr val="tx2"/>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■資本主義社会は，商品経済社会であり，私たちが手にしているモノは，その多くが種類物だったのであり，所有権が移転するに際して，それが，特定しているに過ぎません。</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■民法</a:t>
            </a:r>
            <a:r>
              <a:rPr kumimoji="1" lang="en-US" altLang="ja-JP" b="0" dirty="0" smtClean="0"/>
              <a:t>402</a:t>
            </a:r>
            <a:r>
              <a:rPr kumimoji="1" lang="ja-JP" altLang="en-US" b="0" dirty="0" smtClean="0"/>
              <a:t>条</a:t>
            </a:r>
            <a:r>
              <a:rPr kumimoji="1" lang="en-US" altLang="ja-JP" b="0" dirty="0" smtClean="0"/>
              <a:t>2</a:t>
            </a:r>
            <a:r>
              <a:rPr kumimoji="1" lang="ja-JP" altLang="en-US" b="0" dirty="0" smtClean="0"/>
              <a:t>項が，そのこと，すなわち，「種類物の特定」を明確に規定しています。</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★もっとも，理論上は，種類物が特定したのではなく，契約締結時を基準にして，初めから特定している，性質上の特定物も存在します。</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★例えば，</a:t>
            </a:r>
            <a:r>
              <a:rPr lang="ja-JP" altLang="en-US" dirty="0" smtClean="0"/>
              <a:t>不動産（土地，建物）は，物理的な移動が困難であり，性質上の特定物とされています。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■確かに，これまで，不動産は固有の特定物であるとされてきました。</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■しかし，現代は，分譲住宅，建売住宅，マンションの一室の売買のように，不動産でも，似たような物件の中から，その一つが選ばれるということが多くなっている時代です。</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■通説は，不動産を固有の特定物と考えていますが，不動産の売買においても，選択の余地が広がっている現状においては，不動産を一律に固有の特定物と考えるべきではなくなっているように思われます。</a:t>
            </a:r>
            <a:endParaRPr kumimoji="1" lang="en-US" altLang="ja-JP" b="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■現代では，むしろ，種類物が特定したと見るべき不動産が多くなっており，動産にせよ，不動産にせよ，固有の特定物というのは，例外的な存在となっているのではないかと，私は考えています。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★動産の場合でも，</a:t>
            </a:r>
            <a:r>
              <a:rPr lang="ja-JP" altLang="en-US" dirty="0" smtClean="0"/>
              <a:t>骨董品・遺品は，一つしかないという希少性があり，性質上の特定物とされています。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■しかし，その場合は，性質上の特定物というよりは，非代替物という方が適しているかもしれません。</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a:t>
            </a:r>
            <a:r>
              <a:rPr lang="ja-JP" altLang="en-US" dirty="0" smtClean="0"/>
              <a:t>ペットも，ペットショップで多くの中から選んだのではなく，運命的出会いをした場合には，性質上の特定物といえるかもしれません。しかし，ペットを家族と考えるヒトが増えてきている現状では，ペットがモノかどうかについては，争いがあるところであり，ここでは，問題の指摘にとどめておきます。</a:t>
            </a:r>
            <a:endParaRPr kumimoji="1" lang="en-US" altLang="ja-JP" b="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7</a:t>
            </a:fld>
            <a:endParaRPr kumimoji="1" lang="ja-JP" altLang="en-US"/>
          </a:p>
        </p:txBody>
      </p:sp>
    </p:spTree>
    <p:extLst>
      <p:ext uri="{BB962C8B-B14F-4D97-AF65-F5344CB8AC3E}">
        <p14:creationId xmlns:p14="http://schemas.microsoft.com/office/powerpoint/2010/main" val="2762217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特定物に関する民法の規定は，以下の通りです。</a:t>
            </a:r>
            <a:endParaRPr kumimoji="1" lang="en-US" altLang="ja-JP" dirty="0" smtClean="0"/>
          </a:p>
          <a:p>
            <a:r>
              <a:rPr lang="ja-JP" altLang="en-US" sz="4000" b="0" dirty="0" smtClean="0"/>
              <a:t>★</a:t>
            </a:r>
            <a:r>
              <a:rPr lang="ja-JP" altLang="en-US" sz="4000" b="1" dirty="0" smtClean="0"/>
              <a:t>第</a:t>
            </a:r>
            <a:r>
              <a:rPr lang="en-US" altLang="ja-JP" sz="4000" b="1" dirty="0" smtClean="0"/>
              <a:t>400</a:t>
            </a:r>
            <a:r>
              <a:rPr lang="ja-JP" altLang="en-US" sz="4000" b="1" dirty="0" smtClean="0"/>
              <a:t>条</a:t>
            </a:r>
            <a:r>
              <a:rPr lang="ja-JP" altLang="en-US" sz="4000" dirty="0" smtClean="0"/>
              <a:t>（特定物の引渡しの場合の注意義務）■</a:t>
            </a:r>
            <a:endParaRPr lang="en-US" altLang="ja-JP" sz="4000" dirty="0" smtClean="0"/>
          </a:p>
          <a:p>
            <a:r>
              <a:rPr lang="ja-JP" altLang="en-US" sz="4000" dirty="0" smtClean="0"/>
              <a:t>★民法</a:t>
            </a:r>
            <a:r>
              <a:rPr lang="en-US" altLang="ja-JP" sz="4000" dirty="0" smtClean="0"/>
              <a:t>400</a:t>
            </a:r>
            <a:r>
              <a:rPr lang="ja-JP" altLang="en-US" sz="4000" dirty="0" smtClean="0"/>
              <a:t>条■</a:t>
            </a:r>
            <a:r>
              <a:rPr lang="ja-JP" altLang="en-US" sz="3600" dirty="0" smtClean="0"/>
              <a:t>債権の目的が特定物の引渡しであるときは，</a:t>
            </a:r>
            <a:endParaRPr lang="en-US" altLang="ja-JP" sz="3600" dirty="0" smtClean="0"/>
          </a:p>
          <a:p>
            <a:r>
              <a:rPr lang="ja-JP" altLang="en-US" sz="3600" dirty="0" smtClean="0"/>
              <a:t>★債務者は，その引渡しをするまで，善良な管理者の注意をもって，その物を保存しなければならない。</a:t>
            </a:r>
            <a:endParaRPr lang="en-US" altLang="ja-JP" sz="3600" dirty="0" smtClean="0"/>
          </a:p>
          <a:p>
            <a:r>
              <a:rPr kumimoji="1" lang="ja-JP" altLang="en-US" sz="3600" dirty="0" smtClean="0"/>
              <a:t>■この条文を見てもわかるように，民法は，特定物の定義をしていません。</a:t>
            </a:r>
            <a:endParaRPr kumimoji="1" lang="en-US" altLang="ja-JP" sz="3600" dirty="0" smtClean="0"/>
          </a:p>
          <a:p>
            <a:r>
              <a:rPr kumimoji="1" lang="ja-JP" altLang="en-US" sz="3600" dirty="0" smtClean="0"/>
              <a:t>■特定物の引渡しをする債務を負う債務者は，引渡しを完了するまで，</a:t>
            </a:r>
            <a:endParaRPr kumimoji="1" lang="en-US" altLang="ja-JP" sz="3600" dirty="0" smtClean="0"/>
          </a:p>
          <a:p>
            <a:r>
              <a:rPr kumimoji="1" lang="ja-JP" altLang="en-US" sz="3600" dirty="0" smtClean="0"/>
              <a:t>■善管注意義務，すなわち，■「善良な管理者の注意をもってそのモノを保存する」という義務を負います。</a:t>
            </a:r>
            <a:endParaRPr kumimoji="1" lang="en-US" altLang="ja-JP" sz="3600" dirty="0" smtClean="0"/>
          </a:p>
          <a:p>
            <a:r>
              <a:rPr kumimoji="1" lang="ja-JP" altLang="en-US" sz="3600" dirty="0" smtClean="0"/>
              <a:t>■善管注意義務は，大切な義務なので，具体的な事例に即して説明することにします。</a:t>
            </a:r>
            <a:endParaRPr kumimoji="1" lang="en-US" altLang="ja-JP" sz="3600" dirty="0" smtClean="0"/>
          </a:p>
          <a:p>
            <a:r>
              <a:rPr kumimoji="1" lang="ja-JP" altLang="en-US" sz="3600" dirty="0" smtClean="0"/>
              <a:t>★なお，</a:t>
            </a:r>
            <a:r>
              <a:rPr kumimoji="1" lang="en-US" altLang="ja-JP" sz="3600" dirty="0" smtClean="0"/>
              <a:t>2015</a:t>
            </a:r>
            <a:r>
              <a:rPr kumimoji="1" lang="ja-JP" altLang="en-US" sz="3600" dirty="0" smtClean="0"/>
              <a:t>年</a:t>
            </a:r>
            <a:r>
              <a:rPr kumimoji="1" lang="en-US" altLang="ja-JP" sz="3600" dirty="0" smtClean="0"/>
              <a:t>3</a:t>
            </a:r>
            <a:r>
              <a:rPr kumimoji="1" lang="ja-JP" altLang="en-US" sz="3600" dirty="0" smtClean="0"/>
              <a:t>月</a:t>
            </a:r>
            <a:r>
              <a:rPr kumimoji="1" lang="en-US" altLang="ja-JP" sz="3600" dirty="0" smtClean="0"/>
              <a:t>31</a:t>
            </a:r>
            <a:r>
              <a:rPr kumimoji="1" lang="ja-JP" altLang="en-US" sz="3600" dirty="0" smtClean="0"/>
              <a:t>日に国会に提出された民法の一部を改正する法律案においては，</a:t>
            </a:r>
            <a:r>
              <a:rPr kumimoji="1" lang="en-US" altLang="ja-JP" sz="3600" dirty="0" smtClean="0"/>
              <a:t>400</a:t>
            </a:r>
            <a:r>
              <a:rPr kumimoji="1" lang="ja-JP" altLang="en-US" sz="3600" dirty="0" smtClean="0"/>
              <a:t>条は，以下のように改正されていますが，実質的な変更はありません。</a:t>
            </a:r>
            <a:endParaRPr kumimoji="1" lang="en-US" altLang="ja-JP" sz="3600" dirty="0" smtClean="0"/>
          </a:p>
          <a:p>
            <a:r>
              <a:rPr kumimoji="1" lang="ja-JP" altLang="en-US" sz="3600" dirty="0" smtClean="0"/>
              <a:t>■</a:t>
            </a:r>
            <a:r>
              <a:rPr kumimoji="1" lang="en-US" altLang="ja-JP" sz="3600" dirty="0" smtClean="0"/>
              <a:t>(</a:t>
            </a:r>
            <a:r>
              <a:rPr kumimoji="1" lang="ja-JP" altLang="en-US" sz="3600" dirty="0" smtClean="0"/>
              <a:t>新</a:t>
            </a:r>
            <a:r>
              <a:rPr kumimoji="1" lang="en-US" altLang="ja-JP" sz="3600" dirty="0" smtClean="0"/>
              <a:t>)</a:t>
            </a:r>
            <a:r>
              <a:rPr kumimoji="1" lang="ja-JP" altLang="en-US" sz="3600" dirty="0" smtClean="0"/>
              <a:t>民法第</a:t>
            </a:r>
            <a:r>
              <a:rPr kumimoji="1" lang="en-US" altLang="ja-JP" sz="3600" dirty="0" smtClean="0"/>
              <a:t>400</a:t>
            </a:r>
            <a:r>
              <a:rPr kumimoji="1" lang="ja-JP" altLang="en-US" sz="3600" dirty="0" smtClean="0"/>
              <a:t>条（特定物の引渡しの場合の注意義務）</a:t>
            </a:r>
          </a:p>
          <a:p>
            <a:r>
              <a:rPr kumimoji="1" lang="ja-JP" altLang="en-US" sz="3600" dirty="0" smtClean="0"/>
              <a:t>★債権の目的が特定物の引渡しであるときは，債務者は，その引渡しをするまで，</a:t>
            </a:r>
          </a:p>
          <a:p>
            <a:r>
              <a:rPr kumimoji="1" lang="ja-JP" altLang="en-US" sz="3600" dirty="0" smtClean="0"/>
              <a:t>★契約その他の債権の発生原因及び取引上の社会通念に照らして定まる善良な管理者の注意をもって，その物を保存しなければならない。</a:t>
            </a:r>
            <a:endParaRPr kumimoji="1" lang="en-US" altLang="ja-JP" sz="3600" dirty="0" smtClean="0"/>
          </a:p>
          <a:p>
            <a:endParaRPr kumimoji="1" lang="ja-JP" altLang="en-US" sz="36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8</a:t>
            </a:fld>
            <a:endParaRPr kumimoji="1" lang="ja-JP" altLang="en-US"/>
          </a:p>
        </p:txBody>
      </p:sp>
    </p:spTree>
    <p:extLst>
      <p:ext uri="{BB962C8B-B14F-4D97-AF65-F5344CB8AC3E}">
        <p14:creationId xmlns:p14="http://schemas.microsoft.com/office/powerpoint/2010/main" val="3764450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講義後に，以下のようなリアクションペーパーをいただきました。とても優れたものなので，紹介します。</a:t>
            </a:r>
            <a:endParaRPr kumimoji="1" lang="en-US" altLang="ja-JP" dirty="0" smtClean="0"/>
          </a:p>
          <a:p>
            <a:r>
              <a:rPr kumimoji="1" lang="ja-JP" altLang="en-US" dirty="0" smtClean="0"/>
              <a:t>★学生：</a:t>
            </a:r>
            <a:r>
              <a:rPr lang="ja-JP" altLang="en-US" sz="1200" dirty="0" smtClean="0"/>
              <a:t>タール事件はもう少し時間をかけないと飲み込めそうにないです。</a:t>
            </a:r>
            <a:endParaRPr lang="en-US" altLang="ja-JP" sz="1200" dirty="0" smtClean="0"/>
          </a:p>
          <a:p>
            <a:r>
              <a:rPr lang="ja-JP" altLang="en-US" sz="1200" dirty="0" smtClean="0"/>
              <a:t>■講師：事実関係をもう少し詳しく説明する必要があるようなので，事実の経緯を追加しておきました。</a:t>
            </a:r>
          </a:p>
          <a:p>
            <a:r>
              <a:rPr lang="ja-JP" altLang="en-US" sz="1200" dirty="0" smtClean="0"/>
              <a:t>★学生：</a:t>
            </a:r>
            <a:r>
              <a:rPr lang="en-US" altLang="ja-JP" sz="1200" dirty="0" smtClean="0"/>
              <a:t>〔</a:t>
            </a:r>
            <a:r>
              <a:rPr lang="ja-JP" altLang="en-US" sz="1200" dirty="0" smtClean="0"/>
              <a:t>タールの</a:t>
            </a:r>
            <a:r>
              <a:rPr lang="en-US" altLang="ja-JP" sz="1200" dirty="0" smtClean="0"/>
              <a:t>〕</a:t>
            </a:r>
            <a:r>
              <a:rPr lang="ja-JP" altLang="en-US" sz="1200" dirty="0" smtClean="0"/>
              <a:t>管理についてですが，これは「</a:t>
            </a:r>
            <a:r>
              <a:rPr lang="ja-JP" altLang="en-US" sz="1200" b="1" dirty="0" smtClean="0">
                <a:solidFill>
                  <a:srgbClr val="002060"/>
                </a:solidFill>
              </a:rPr>
              <a:t>自己のものと同一</a:t>
            </a:r>
            <a:r>
              <a:rPr lang="ja-JP" altLang="en-US" sz="1200" dirty="0" smtClean="0"/>
              <a:t>」でいいのではないでしょうか</a:t>
            </a:r>
            <a:r>
              <a:rPr lang="en-US" altLang="ja-JP" sz="1200" dirty="0" smtClean="0"/>
              <a:t>?</a:t>
            </a:r>
          </a:p>
          <a:p>
            <a:r>
              <a:rPr lang="ja-JP" altLang="en-US" sz="1200" dirty="0" smtClean="0"/>
              <a:t>★たしかに売買することは約していますが，実際に売主がお金を手にするのは買主が来るときになっているので，今回のように買主が来ないというリスクがあるのに</a:t>
            </a:r>
            <a:r>
              <a:rPr lang="ja-JP" altLang="en-US" sz="1200" b="1" dirty="0" smtClean="0">
                <a:solidFill>
                  <a:srgbClr val="002060"/>
                </a:solidFill>
              </a:rPr>
              <a:t>善管注意義務まですることはない</a:t>
            </a:r>
            <a:r>
              <a:rPr lang="ja-JP" altLang="en-US" sz="1200" dirty="0" smtClean="0"/>
              <a:t>と思います。</a:t>
            </a:r>
            <a:endParaRPr lang="en-US" altLang="ja-JP" sz="1200" dirty="0" smtClean="0"/>
          </a:p>
          <a:p>
            <a:r>
              <a:rPr lang="ja-JP" altLang="en-US" sz="1200" dirty="0" smtClean="0"/>
              <a:t>■講師：ヒトのいうことを鵜呑みにするのではなく，自分の考えを率直に述べてくれてありがとう。しかも，とても鋭い指摘で，感心しました。</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en-US" altLang="ja-JP" sz="1200" dirty="0" smtClean="0"/>
              <a:t>2015</a:t>
            </a:r>
            <a:r>
              <a:rPr lang="ja-JP" altLang="en-US" sz="1200" dirty="0" smtClean="0"/>
              <a:t>年</a:t>
            </a:r>
            <a:r>
              <a:rPr lang="en-US" altLang="ja-JP" sz="1200" dirty="0" smtClean="0"/>
              <a:t>3</a:t>
            </a:r>
            <a:r>
              <a:rPr lang="ja-JP" altLang="en-US" sz="1200" dirty="0" smtClean="0"/>
              <a:t>月</a:t>
            </a:r>
            <a:r>
              <a:rPr lang="en-US" altLang="ja-JP" sz="1200" dirty="0" smtClean="0"/>
              <a:t>31</a:t>
            </a:r>
            <a:r>
              <a:rPr lang="ja-JP" altLang="en-US" sz="1200" dirty="0" smtClean="0"/>
              <a:t>日に国会に提出された，民法の一部を改正する法案では，民法</a:t>
            </a:r>
            <a:r>
              <a:rPr lang="en-US" altLang="ja-JP" sz="1200" dirty="0" smtClean="0"/>
              <a:t>413</a:t>
            </a:r>
            <a:r>
              <a:rPr lang="ja-JP" altLang="en-US" sz="1200" dirty="0" smtClean="0"/>
              <a:t>条が改正され，特定物債権に関して，債権者が受領遅滞に陥っている場合には，債務者は，善管注意義務を負うのではなく，「</a:t>
            </a:r>
            <a:r>
              <a:rPr lang="ja-JP" altLang="en-US" dirty="0" smtClean="0"/>
              <a:t>債務者は，履行の提供をした時からその引渡しをするまで，</a:t>
            </a:r>
            <a:r>
              <a:rPr lang="ja-JP" altLang="en-US" b="1" dirty="0" smtClean="0">
                <a:solidFill>
                  <a:srgbClr val="002060"/>
                </a:solidFill>
              </a:rPr>
              <a:t>自己の財産に対するのと同一の注意をもって，その物を保存すれば足りる</a:t>
            </a:r>
            <a:r>
              <a:rPr lang="ja-JP" altLang="en-US" dirty="0" smtClean="0"/>
              <a:t>。</a:t>
            </a:r>
            <a:r>
              <a:rPr lang="ja-JP" altLang="en-US" sz="1200" dirty="0" smtClean="0"/>
              <a:t>」と規定しています。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■もっとも，タール事件の場合には，履行期間が</a:t>
            </a:r>
            <a:r>
              <a:rPr lang="en-US" altLang="ja-JP" sz="1200" dirty="0" smtClean="0"/>
              <a:t>1</a:t>
            </a:r>
            <a:r>
              <a:rPr lang="ja-JP" altLang="en-US" sz="1200" dirty="0" smtClean="0"/>
              <a:t>年間（すなわち，契約成立の昭和</a:t>
            </a:r>
            <a:r>
              <a:rPr lang="en-US" altLang="ja-JP" sz="1200" dirty="0" smtClean="0"/>
              <a:t>21</a:t>
            </a:r>
            <a:r>
              <a:rPr lang="ja-JP" altLang="en-US" sz="1200" dirty="0" smtClean="0"/>
              <a:t>年</a:t>
            </a:r>
            <a:r>
              <a:rPr lang="en-US" altLang="ja-JP" sz="1200" dirty="0" smtClean="0"/>
              <a:t>2</a:t>
            </a:r>
            <a:r>
              <a:rPr lang="ja-JP" altLang="en-US" sz="1200" dirty="0" smtClean="0"/>
              <a:t>月～昭和</a:t>
            </a:r>
            <a:r>
              <a:rPr lang="en-US" altLang="ja-JP" sz="1200" dirty="0" smtClean="0"/>
              <a:t>22</a:t>
            </a:r>
            <a:r>
              <a:rPr lang="ja-JP" altLang="en-US" sz="1200" dirty="0" smtClean="0"/>
              <a:t>年</a:t>
            </a:r>
            <a:r>
              <a:rPr lang="en-US" altLang="ja-JP" sz="1200" dirty="0" smtClean="0"/>
              <a:t>1</a:t>
            </a:r>
            <a:r>
              <a:rPr lang="ja-JP" altLang="en-US" sz="1200" dirty="0" smtClean="0"/>
              <a:t>月末まで）であり，その期限が経過する前（すなわち，昭和</a:t>
            </a:r>
            <a:r>
              <a:rPr lang="en-US" altLang="ja-JP" sz="1200" dirty="0" smtClean="0"/>
              <a:t>21</a:t>
            </a:r>
            <a:r>
              <a:rPr lang="ja-JP" altLang="en-US" sz="1200" dirty="0" smtClean="0"/>
              <a:t>年</a:t>
            </a:r>
            <a:r>
              <a:rPr lang="en-US" altLang="ja-JP" sz="1200" dirty="0" smtClean="0"/>
              <a:t>11</a:t>
            </a:r>
            <a:r>
              <a:rPr lang="ja-JP" altLang="en-US" sz="1200" dirty="0" smtClean="0"/>
              <a:t>月～</a:t>
            </a:r>
            <a:r>
              <a:rPr lang="en-US" altLang="ja-JP" sz="1200" dirty="0" smtClean="0"/>
              <a:t>12</a:t>
            </a:r>
            <a:r>
              <a:rPr lang="ja-JP" altLang="en-US" sz="1200" dirty="0" smtClean="0"/>
              <a:t>月）に，タールが処分され，滅失しています。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■したがって，たとえ，この事件が民法改正後に生じたとしても，履行期限内に目的物が滅失した場合に，それが債権者の受領遅滞によるものだとはいえないような気がします。</a:t>
            </a:r>
          </a:p>
          <a:p>
            <a:r>
              <a:rPr lang="ja-JP" altLang="en-US" sz="1200" dirty="0" smtClean="0"/>
              <a:t>★学生：つまり，売買するのはその時々だから，この「タールを保管する」という寄託には，お金はからまない，よって</a:t>
            </a:r>
            <a:r>
              <a:rPr lang="ja-JP" altLang="en-US" sz="1200" b="1" dirty="0" smtClean="0">
                <a:solidFill>
                  <a:srgbClr val="002060"/>
                </a:solidFill>
              </a:rPr>
              <a:t>無償のときの管理義務の準用でも問題はない</a:t>
            </a:r>
            <a:r>
              <a:rPr lang="ja-JP" altLang="en-US" sz="1200" dirty="0" smtClean="0"/>
              <a:t>のではないかと思いました。（</a:t>
            </a:r>
            <a:r>
              <a:rPr lang="en-US" altLang="ja-JP" sz="1200" dirty="0" smtClean="0"/>
              <a:t>M.S</a:t>
            </a:r>
            <a:r>
              <a:rPr lang="ja-JP" altLang="en-US" sz="1200" dirty="0" smtClean="0"/>
              <a:t>）</a:t>
            </a:r>
            <a:endParaRPr lang="en-US" altLang="ja-JP" sz="1200" dirty="0" smtClean="0"/>
          </a:p>
          <a:p>
            <a:r>
              <a:rPr lang="ja-JP" altLang="en-US" sz="1200" dirty="0" smtClean="0"/>
              <a:t>■講師：売買の場合，保管費用も値段に組み込むことができますので，無償の寄託とは性質が異なります。</a:t>
            </a:r>
            <a:endParaRPr lang="en-US" altLang="ja-JP" sz="1200" dirty="0" smtClean="0"/>
          </a:p>
          <a:p>
            <a:r>
              <a:rPr lang="ja-JP" altLang="en-US" sz="1200" dirty="0" smtClean="0"/>
              <a:t>■売主である債務者の注意義務のレベルが「</a:t>
            </a:r>
            <a:r>
              <a:rPr lang="ja-JP" altLang="en-US" b="1" dirty="0" smtClean="0">
                <a:solidFill>
                  <a:srgbClr val="002060"/>
                </a:solidFill>
              </a:rPr>
              <a:t>自己の財産に対するのと同一の注意義務</a:t>
            </a:r>
            <a:r>
              <a:rPr lang="ja-JP" altLang="en-US" b="0" dirty="0" smtClean="0">
                <a:solidFill>
                  <a:srgbClr val="002060"/>
                </a:solidFill>
              </a:rPr>
              <a:t>」へと低下したのは，無償だからではなく，債権者が受領遅滞に陥っているからです。</a:t>
            </a:r>
            <a:endParaRPr lang="en-US" altLang="ja-JP" b="0" dirty="0" smtClean="0">
              <a:solidFill>
                <a:srgbClr val="002060"/>
              </a:solidFill>
            </a:endParaRPr>
          </a:p>
          <a:p>
            <a:r>
              <a:rPr lang="ja-JP" altLang="en-US" b="0" dirty="0" smtClean="0">
                <a:solidFill>
                  <a:srgbClr val="002060"/>
                </a:solidFill>
              </a:rPr>
              <a:t>■しかし，本件のように，債権者の引き取り期間の経過前に，目的物が滅失した場合には，受領遅滞とはいえないと考えられるため，売主は，約束した履行期間である</a:t>
            </a:r>
            <a:r>
              <a:rPr lang="en-US" altLang="ja-JP" b="0" dirty="0" smtClean="0">
                <a:solidFill>
                  <a:srgbClr val="002060"/>
                </a:solidFill>
              </a:rPr>
              <a:t>1</a:t>
            </a:r>
            <a:r>
              <a:rPr lang="ja-JP" altLang="en-US" b="0" dirty="0" smtClean="0">
                <a:solidFill>
                  <a:srgbClr val="002060"/>
                </a:solidFill>
              </a:rPr>
              <a:t>年間は，善管注意義務を負うと考えるべきだとおもいます。</a:t>
            </a:r>
            <a:endParaRPr lang="en-US" altLang="ja-JP" b="0" dirty="0" smtClean="0">
              <a:solidFill>
                <a:srgbClr val="002060"/>
              </a:solidFill>
            </a:endParaRPr>
          </a:p>
          <a:p>
            <a:r>
              <a:rPr lang="ja-JP" altLang="en-US" sz="1200" b="0" dirty="0" smtClean="0">
                <a:solidFill>
                  <a:srgbClr val="002060"/>
                </a:solidFill>
              </a:rPr>
              <a:t>■私の考え方は以上ですが，民法（債権関係）改正案をよく読んで，再度考えて見ましょう。</a:t>
            </a:r>
            <a:endParaRPr lang="ja-JP" altLang="en-US" sz="1200" b="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2016/5/17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9</a:t>
            </a:fld>
            <a:endParaRPr kumimoji="1" lang="ja-JP" altLang="en-US"/>
          </a:p>
        </p:txBody>
      </p:sp>
    </p:spTree>
    <p:extLst>
      <p:ext uri="{BB962C8B-B14F-4D97-AF65-F5344CB8AC3E}">
        <p14:creationId xmlns:p14="http://schemas.microsoft.com/office/powerpoint/2010/main" val="257987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lvl1pPr>
              <a:defRPr sz="48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fld id="{BC79D94E-EABC-4A20-AC42-5FD1B3026CF2}" type="datetime1">
              <a:rPr kumimoji="1" lang="ja-JP" altLang="en-US" smtClean="0"/>
              <a:t>2016/5/17</a:t>
            </a:fld>
            <a:endParaRPr kumimoji="1" lang="ja-JP" altLang="en-US"/>
          </a:p>
        </p:txBody>
      </p:sp>
      <p:sp>
        <p:nvSpPr>
          <p:cNvPr id="5" name="フッター プレースホルダ 4"/>
          <p:cNvSpPr>
            <a:spLocks noGrp="1"/>
          </p:cNvSpPr>
          <p:nvPr>
            <p:ph type="ftr" sz="quarter" idx="11"/>
          </p:nvPr>
        </p:nvSpPr>
        <p:spPr/>
        <p:txBody>
          <a:bodyPr/>
          <a:lstStyle/>
          <a:p>
            <a:r>
              <a:rPr lang="en-US" altLang="ja-JP" smtClean="0"/>
              <a:t>Lecture on Obligation 2015</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9B3B47C-4BFA-482C-A6CE-01F2AE0D587F}" type="datetime1">
              <a:rPr kumimoji="1" lang="ja-JP" altLang="en-US" smtClean="0"/>
              <a:t>2016/5/17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31F970-BCD5-4422-B06B-22F162EB461D}" type="datetime1">
              <a:rPr kumimoji="1" lang="ja-JP" altLang="en-US" smtClean="0"/>
              <a:t>2016/5/17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4556E4-BA88-44DA-A2DC-9F00D4E3B34F}"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274255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74194A-E3C4-4045-ABDB-713BA39AA5EF}"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1936113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E87FBB-5D1E-4792-8B0D-979EE7E07325}"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23416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616EE24-1994-46B0-9BEA-865F0FADE193}" type="datetime1">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92130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ADCDEF-53A9-4B74-B49F-E79CEF9D273D}" type="datetime1">
              <a:rPr kumimoji="1" lang="ja-JP" altLang="en-US" smtClean="0"/>
              <a:t>2016/5/17</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544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DF61B1-3C45-4089-A1ED-BCD750C6665D}"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062802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2512FE-EE1E-4D1F-9FBC-BCB151FC742D}" type="datetime1">
              <a:rPr kumimoji="1" lang="ja-JP" altLang="en-US" smtClean="0"/>
              <a:t>2016/5/17</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ー 3"/>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11083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6D2C15-91D7-476D-B2F2-32958EEFDA63}" type="datetime1">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4071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CA6A80-4186-4E8F-B85E-75ED1AB1636B}" type="datetime1">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011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EAE16A-1A08-49FA-8CDC-520F26D1E3CA}"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0884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0D496A-B49E-4471-83FD-3EDA7368C7AD}"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67941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002B99A-82ED-4B7E-B33A-D1B80DD70D7F}" type="datetime1">
              <a:rPr kumimoji="1" lang="ja-JP" altLang="en-US" smtClean="0"/>
              <a:t>2016/5/17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D24C95B-C837-4F5F-A9FA-2506816D8744}" type="datetime1">
              <a:rPr kumimoji="1" lang="ja-JP" altLang="en-US" smtClean="0"/>
              <a:t>2016/5/17</a:t>
            </a:fld>
            <a:endParaRPr kumimoji="1" lang="ja-JP" altLang="en-US"/>
          </a:p>
        </p:txBody>
      </p:sp>
      <p:sp>
        <p:nvSpPr>
          <p:cNvPr id="6" name="フッター プレースホルダ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D0349C8-987E-4AE3-9BDE-744081962E48}" type="datetime1">
              <a:rPr kumimoji="1" lang="ja-JP" altLang="en-US" smtClean="0"/>
              <a:t>2016/5/17</a:t>
            </a:fld>
            <a:endParaRPr kumimoji="1" lang="ja-JP" altLang="en-US"/>
          </a:p>
        </p:txBody>
      </p:sp>
      <p:sp>
        <p:nvSpPr>
          <p:cNvPr id="8" name="フッター プレースホルダ 7"/>
          <p:cNvSpPr>
            <a:spLocks noGrp="1"/>
          </p:cNvSpPr>
          <p:nvPr>
            <p:ph type="ftr" sz="quarter" idx="11"/>
          </p:nvPr>
        </p:nvSpPr>
        <p:spPr/>
        <p:txBody>
          <a:bodyPr/>
          <a:lstStyle/>
          <a:p>
            <a:r>
              <a:rPr lang="en-US" altLang="ja-JP" smtClean="0"/>
              <a:t>Lecture on Obligation 2015</a:t>
            </a:r>
            <a:endParaRPr lang="ja-JP" altLang="en-US" dirty="0" smtClean="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 3"/>
          <p:cNvSpPr>
            <a:spLocks noGrp="1"/>
          </p:cNvSpPr>
          <p:nvPr>
            <p:ph type="ftr" sz="quarter" idx="11"/>
          </p:nvPr>
        </p:nvSpPr>
        <p:spPr>
          <a:xfrm>
            <a:off x="3124200" y="6381328"/>
            <a:ext cx="2895600" cy="365125"/>
          </a:xfrm>
        </p:spPr>
        <p:txBody>
          <a:bodyPr/>
          <a:lstStyle/>
          <a:p>
            <a:r>
              <a:rPr lang="en-US" altLang="ja-JP" smtClean="0"/>
              <a:t>Lecture on Obligation 2015</a:t>
            </a:r>
            <a:endParaRPr lang="ja-JP" altLang="en-US" dirty="0" smtClean="0"/>
          </a:p>
        </p:txBody>
      </p:sp>
      <p:sp>
        <p:nvSpPr>
          <p:cNvPr id="5" name="スライド番号プレースホルダ 4"/>
          <p:cNvSpPr>
            <a:spLocks noGrp="1"/>
          </p:cNvSpPr>
          <p:nvPr>
            <p:ph type="sldNum" sz="quarter" idx="12"/>
          </p:nvPr>
        </p:nvSpPr>
        <p:spPr>
          <a:xfrm>
            <a:off x="6553200" y="6376243"/>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17275CE-14C6-434F-BB9D-4F07BBD39A38}" type="datetime1">
              <a:rPr kumimoji="1" lang="ja-JP" altLang="en-US" smtClean="0"/>
              <a:t>2016/5/17</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23B01B-181D-4C84-85D1-BEF95F31D93F}" type="datetime1">
              <a:rPr kumimoji="1" lang="ja-JP" altLang="en-US" smtClean="0"/>
              <a:t>2016/5/17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4390C0D-2A37-471D-8A82-56E2A583366C}" type="datetime1">
              <a:rPr kumimoji="1" lang="ja-JP" altLang="en-US" smtClean="0"/>
              <a:t>2016/5/17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330D2-5C12-4B0D-BEBB-4B2C10D6871A}" type="datetime1">
              <a:rPr kumimoji="1" lang="ja-JP" altLang="en-US" smtClean="0"/>
              <a:t>2016/5/17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2455199" y="6361475"/>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7161696"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ホーム 10">
            <a:hlinkClick r:id="" action="ppaction://hlinkshowjump?jump=firstslide" highlightClick="1"/>
          </p:cNvPr>
          <p:cNvSpPr/>
          <p:nvPr userDrawn="1"/>
        </p:nvSpPr>
        <p:spPr>
          <a:xfrm>
            <a:off x="1953825" y="6361475"/>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 action="ppaction://noaction" highlightClick="1"/>
          </p:cNvPr>
          <p:cNvSpPr/>
          <p:nvPr userDrawn="1"/>
        </p:nvSpPr>
        <p:spPr>
          <a:xfrm>
            <a:off x="6019800" y="6362706"/>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動作設定ボタン: ヘルプ 17">
            <a:hlinkClick r:id="rId14" action="ppaction://hlinksldjump" highlightClick="1"/>
          </p:cNvPr>
          <p:cNvSpPr/>
          <p:nvPr userDrawn="1"/>
        </p:nvSpPr>
        <p:spPr>
          <a:xfrm>
            <a:off x="2957695" y="6361475"/>
            <a:ext cx="360000" cy="360000"/>
          </a:xfrm>
          <a:prstGeom prst="actionButtonHelp">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動作設定ボタン: ヘルプ 18">
            <a:hlinkClick r:id="" action="ppaction://noaction" highlightClick="1"/>
          </p:cNvPr>
          <p:cNvSpPr/>
          <p:nvPr userDrawn="1"/>
        </p:nvSpPr>
        <p:spPr>
          <a:xfrm>
            <a:off x="6583000" y="6362706"/>
            <a:ext cx="360000" cy="360000"/>
          </a:xfrm>
          <a:prstGeom prst="actionButtonHelp">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2D9C2-A83E-4C88-B4DF-24AFEC8320EC}" type="datetime1">
              <a:rPr kumimoji="1" lang="ja-JP" altLang="en-US" smtClean="0"/>
              <a:t>2016/5/17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0BECE-F5FE-4480-9557-6E25550DFE25}" type="slidenum">
              <a:rPr kumimoji="1" lang="ja-JP" altLang="en-US" smtClean="0"/>
              <a:t>‹#›</a:t>
            </a:fld>
            <a:endParaRPr kumimoji="1" lang="ja-JP" altLang="en-US"/>
          </a:p>
        </p:txBody>
      </p:sp>
      <p:sp>
        <p:nvSpPr>
          <p:cNvPr id="7"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8" name="動作設定ボタン : 最初 7">
            <a:hlinkClick r:id="" action="ppaction://noaction" highlightClick="1"/>
          </p:cNvPr>
          <p:cNvSpPr/>
          <p:nvPr userDrawn="1"/>
        </p:nvSpPr>
        <p:spPr>
          <a:xfrm>
            <a:off x="2267784" y="638136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 action="ppaction://hlinkshowjump?jump=lastslide" highlightClick="1"/>
          </p:cNvPr>
          <p:cNvSpPr/>
          <p:nvPr userDrawn="1"/>
        </p:nvSpPr>
        <p:spPr>
          <a:xfrm>
            <a:off x="7380312" y="638136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492731" y="638136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情報 10">
            <a:hlinkClick r:id="" action="ppaction://noaction" highlightClick="1"/>
          </p:cNvPr>
          <p:cNvSpPr/>
          <p:nvPr userDrawn="1"/>
        </p:nvSpPr>
        <p:spPr>
          <a:xfrm>
            <a:off x="5652160" y="638132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ホーム 11">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 action="ppaction://noaction" highlightClick="1"/>
          </p:cNvPr>
          <p:cNvSpPr/>
          <p:nvPr userDrawn="1"/>
        </p:nvSpPr>
        <p:spPr>
          <a:xfrm>
            <a:off x="3131840" y="6381897"/>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1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6.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18.xml"/><Relationship Id="rId5" Type="http://schemas.openxmlformats.org/officeDocument/2006/relationships/slide" Target="slide7.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23.xml"/><Relationship Id="rId4" Type="http://schemas.openxmlformats.org/officeDocument/2006/relationships/slide" Target="slide6.xml"/></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slide" Target="slide8.xml"/><Relationship Id="rId7" Type="http://schemas.openxmlformats.org/officeDocument/2006/relationships/diagramColors" Target="../diagrams/colors4.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slide" Target="slide8.xml"/><Relationship Id="rId7" Type="http://schemas.openxmlformats.org/officeDocument/2006/relationships/diagramQuickStyle" Target="../diagrams/quickStyle5.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slide" Target="slide4.xml"/><Relationship Id="rId9" Type="http://schemas.microsoft.com/office/2007/relationships/diagramDrawing" Target="../diagrams/drawing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2.xm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0"/>
            <a:ext cx="7772400" cy="2190105"/>
          </a:xfrm>
        </p:spPr>
        <p:txBody>
          <a:bodyPr>
            <a:noAutofit/>
          </a:bodyPr>
          <a:lstStyle/>
          <a:p>
            <a:r>
              <a:rPr kumimoji="1" lang="ja-JP" altLang="en-US" sz="6600" dirty="0" smtClean="0"/>
              <a:t>債権総論</a:t>
            </a:r>
            <a:r>
              <a:rPr kumimoji="1" lang="en-US" altLang="ja-JP" sz="6600" dirty="0" smtClean="0"/>
              <a:t>1</a:t>
            </a:r>
            <a:r>
              <a:rPr kumimoji="1" lang="en-US" altLang="ja-JP" sz="1800" dirty="0" smtClean="0"/>
              <a:t/>
            </a:r>
            <a:br>
              <a:rPr kumimoji="1" lang="en-US" altLang="ja-JP" sz="1800" dirty="0" smtClean="0"/>
            </a:br>
            <a:r>
              <a:rPr kumimoji="1" lang="ja-JP" altLang="en-US" sz="4000" dirty="0" smtClean="0"/>
              <a:t>第</a:t>
            </a:r>
            <a:r>
              <a:rPr kumimoji="1" lang="en-US" altLang="ja-JP" sz="4000" dirty="0" smtClean="0"/>
              <a:t>4</a:t>
            </a:r>
            <a:r>
              <a:rPr kumimoji="1" lang="ja-JP" altLang="en-US" sz="4000" dirty="0" smtClean="0"/>
              <a:t>回　</a:t>
            </a:r>
            <a:r>
              <a:rPr lang="ja-JP" altLang="en-US" sz="4000" dirty="0" smtClean="0"/>
              <a:t>債権・債務の種類その</a:t>
            </a:r>
            <a:r>
              <a:rPr lang="en-US" altLang="ja-JP" sz="4000" dirty="0" smtClean="0"/>
              <a:t>1</a:t>
            </a:r>
            <a:r>
              <a:rPr kumimoji="1" lang="en-US" altLang="ja-JP" sz="4000" dirty="0" smtClean="0"/>
              <a:t/>
            </a:r>
            <a:br>
              <a:rPr kumimoji="1" lang="en-US" altLang="ja-JP" sz="4000" dirty="0" smtClean="0"/>
            </a:br>
            <a:r>
              <a:rPr kumimoji="1" lang="ja-JP" altLang="en-US" sz="4000" dirty="0" smtClean="0"/>
              <a:t>特定物債権と</a:t>
            </a:r>
            <a:r>
              <a:rPr lang="ja-JP" altLang="en-US" sz="4000" dirty="0" smtClean="0"/>
              <a:t>種類債権</a:t>
            </a:r>
            <a:endParaRPr kumimoji="1" lang="ja-JP" altLang="en-US" sz="4000" dirty="0"/>
          </a:p>
        </p:txBody>
      </p:sp>
      <p:sp>
        <p:nvSpPr>
          <p:cNvPr id="3" name="サブタイトル 2"/>
          <p:cNvSpPr>
            <a:spLocks noGrp="1"/>
          </p:cNvSpPr>
          <p:nvPr>
            <p:ph type="subTitle" idx="1"/>
          </p:nvPr>
        </p:nvSpPr>
        <p:spPr>
          <a:xfrm>
            <a:off x="1371600" y="3094112"/>
            <a:ext cx="6400800" cy="1198984"/>
          </a:xfrm>
        </p:spPr>
        <p:txBody>
          <a:bodyPr/>
          <a:lstStyle/>
          <a:p>
            <a:pPr algn="r"/>
            <a:r>
              <a:rPr kumimoji="1" lang="ja-JP" altLang="en-US" dirty="0" smtClean="0">
                <a:solidFill>
                  <a:schemeClr val="tx1"/>
                </a:solidFill>
              </a:rPr>
              <a:t>明治学院大学法学部教授</a:t>
            </a:r>
            <a:endParaRPr kumimoji="1" lang="en-US" altLang="ja-JP" dirty="0" smtClean="0">
              <a:solidFill>
                <a:schemeClr val="tx1"/>
              </a:solidFill>
            </a:endParaRPr>
          </a:p>
          <a:p>
            <a:pPr algn="r"/>
            <a:r>
              <a:rPr lang="ja-JP" altLang="en-US" dirty="0" smtClean="0">
                <a:solidFill>
                  <a:schemeClr val="tx1"/>
                </a:solidFill>
              </a:rPr>
              <a:t>加賀山茂</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2015/4/7</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8" name="テキスト ボックス 7"/>
          <p:cNvSpPr txBox="1"/>
          <p:nvPr/>
        </p:nvSpPr>
        <p:spPr>
          <a:xfrm>
            <a:off x="401918" y="4365104"/>
            <a:ext cx="8316924"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a:t>条文が出てきたら必ず六法で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がとて</a:t>
            </a:r>
            <a:r>
              <a:rPr lang="ja-JP" altLang="en-US" sz="2000" dirty="0"/>
              <a:t>も</a:t>
            </a:r>
            <a:r>
              <a:rPr lang="ja-JP" altLang="en-US" sz="2000" dirty="0" smtClean="0"/>
              <a:t>楽</a:t>
            </a:r>
            <a:r>
              <a:rPr lang="ja-JP" altLang="en-US" sz="2000" dirty="0"/>
              <a:t>に</a:t>
            </a:r>
            <a:r>
              <a:rPr lang="ja-JP" altLang="en-US" sz="2000" dirty="0" smtClean="0"/>
              <a:t>なります</a:t>
            </a:r>
            <a:r>
              <a:rPr lang="ja-JP" altLang="en-US" sz="2000" dirty="0"/>
              <a:t>。</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しかも，そのノートは，あなたの一生</a:t>
            </a:r>
            <a:r>
              <a:rPr lang="ja-JP" altLang="en-US" sz="2000" dirty="0"/>
              <a:t>の宝に</a:t>
            </a:r>
            <a:r>
              <a:rPr lang="ja-JP" altLang="en-US" sz="2000" dirty="0" smtClean="0"/>
              <a:t>なることでしょう。</a:t>
            </a:r>
            <a:endParaRPr lang="en-US" altLang="ja-JP" sz="2000" dirty="0"/>
          </a:p>
        </p:txBody>
      </p:sp>
    </p:spTree>
    <p:extLst>
      <p:ext uri="{BB962C8B-B14F-4D97-AF65-F5344CB8AC3E}">
        <p14:creationId xmlns:p14="http://schemas.microsoft.com/office/powerpoint/2010/main" val="3818719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par>
                          <p:cTn id="8" fill="hold">
                            <p:stCondLst>
                              <p:cond delay="2500"/>
                            </p:stCondLst>
                            <p:childTnLst>
                              <p:par>
                                <p:cTn id="9" presetID="22" presetClass="entr" presetSubtype="8" fill="hold" grpId="0"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750"/>
                                        <p:tgtEl>
                                          <p:spTgt spid="3">
                                            <p:txEl>
                                              <p:pRg st="0" end="0"/>
                                            </p:txEl>
                                          </p:spTgt>
                                        </p:tgtEl>
                                      </p:cBhvr>
                                    </p:animEffect>
                                  </p:childTnLst>
                                </p:cTn>
                              </p:par>
                            </p:childTnLst>
                          </p:cTn>
                        </p:par>
                        <p:par>
                          <p:cTn id="12" fill="hold">
                            <p:stCondLst>
                              <p:cond delay="3500"/>
                            </p:stCondLst>
                            <p:childTnLst>
                              <p:par>
                                <p:cTn id="13" presetID="22" presetClass="entr" presetSubtype="8" fill="hold" grpId="0" nodeType="after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1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left)">
                                      <p:cBhvr>
                                        <p:cTn id="25" dur="10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wipe(left)">
                                      <p:cBhvr>
                                        <p:cTn id="30" dur="1250"/>
                                        <p:tgtEl>
                                          <p:spTgt spid="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wipe(left)">
                                      <p:cBhvr>
                                        <p:cTn id="35" dur="1000"/>
                                        <p:tgtEl>
                                          <p:spTgt spid="8">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wipe(left)">
                                      <p:cBhvr>
                                        <p:cTn id="40"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受領遅滞の規定の改正</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800" b="1" dirty="0">
                <a:solidFill>
                  <a:srgbClr val="FF0000"/>
                </a:solidFill>
              </a:rPr>
              <a:t>（新）</a:t>
            </a:r>
            <a:r>
              <a:rPr lang="ja-JP" altLang="en-US" sz="2800" b="1" dirty="0"/>
              <a:t>第</a:t>
            </a:r>
            <a:r>
              <a:rPr lang="en-US" altLang="ja-JP" sz="2800" b="1" dirty="0"/>
              <a:t>413</a:t>
            </a:r>
            <a:r>
              <a:rPr lang="ja-JP" altLang="en-US" sz="2800" b="1" dirty="0"/>
              <a:t>条</a:t>
            </a:r>
            <a:r>
              <a:rPr lang="ja-JP" altLang="en-US" sz="2800" dirty="0"/>
              <a:t>（受領遅滞）</a:t>
            </a:r>
          </a:p>
          <a:p>
            <a:pPr lvl="1"/>
            <a:r>
              <a:rPr lang="ja-JP" altLang="en-US" dirty="0"/>
              <a:t>①債権者が債務の履行を受けることを拒み，又は受けることができない場合において，その</a:t>
            </a:r>
            <a:r>
              <a:rPr lang="ja-JP" altLang="en-US" b="1" dirty="0">
                <a:solidFill>
                  <a:srgbClr val="002060"/>
                </a:solidFill>
              </a:rPr>
              <a:t>債務の目的が特定物の引渡しであるとき</a:t>
            </a:r>
            <a:r>
              <a:rPr lang="ja-JP" altLang="en-US" dirty="0"/>
              <a:t>は</a:t>
            </a:r>
            <a:r>
              <a:rPr lang="ja-JP" altLang="en-US" dirty="0" smtClean="0"/>
              <a:t>，</a:t>
            </a:r>
            <a:endParaRPr lang="en-US" altLang="ja-JP" dirty="0" smtClean="0"/>
          </a:p>
          <a:p>
            <a:pPr lvl="1"/>
            <a:r>
              <a:rPr lang="ja-JP" altLang="en-US" dirty="0" smtClean="0"/>
              <a:t>債務者</a:t>
            </a:r>
            <a:r>
              <a:rPr lang="ja-JP" altLang="en-US" dirty="0"/>
              <a:t>は，履行の提供をした時からその引渡しをするまで，</a:t>
            </a:r>
            <a:r>
              <a:rPr lang="ja-JP" altLang="en-US" b="1" dirty="0">
                <a:solidFill>
                  <a:srgbClr val="002060"/>
                </a:solidFill>
              </a:rPr>
              <a:t>自己の財産に対するのと同一の注意をもって，その物を保存すれば足りる</a:t>
            </a:r>
            <a:r>
              <a:rPr lang="ja-JP" altLang="en-US" dirty="0"/>
              <a:t>。</a:t>
            </a:r>
          </a:p>
          <a:p>
            <a:pPr lvl="1"/>
            <a:r>
              <a:rPr lang="ja-JP" altLang="en-US" sz="2400" dirty="0" smtClean="0"/>
              <a:t>②債権者</a:t>
            </a:r>
            <a:r>
              <a:rPr lang="ja-JP" altLang="en-US" sz="2400" dirty="0"/>
              <a:t>が債務の履行を受けることを拒み，又は受けることができないことによって，その履行の費用が増加したときは，その増加額は，債権者の負担とする</a:t>
            </a:r>
            <a:r>
              <a:rPr lang="ja-JP" altLang="en-US" sz="2400" dirty="0" smtClean="0"/>
              <a:t>。</a:t>
            </a:r>
            <a:endParaRPr lang="ja-JP" altLang="en-US" sz="2400" dirty="0"/>
          </a:p>
        </p:txBody>
      </p:sp>
      <p:sp>
        <p:nvSpPr>
          <p:cNvPr id="3" name="日付プレースホルダー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0915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27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27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27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受領遅滞中の履行不能</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noAutofit/>
          </a:bodyPr>
          <a:lstStyle/>
          <a:p>
            <a:r>
              <a:rPr lang="ja-JP" altLang="en-US" sz="2800" b="1" dirty="0">
                <a:solidFill>
                  <a:srgbClr val="FF0000"/>
                </a:solidFill>
              </a:rPr>
              <a:t>（新）</a:t>
            </a:r>
            <a:r>
              <a:rPr lang="ja-JP" altLang="en-US" sz="2800" b="1" dirty="0"/>
              <a:t>第</a:t>
            </a:r>
            <a:r>
              <a:rPr lang="en-US" altLang="ja-JP" sz="2800" b="1" dirty="0"/>
              <a:t>413</a:t>
            </a:r>
            <a:r>
              <a:rPr lang="ja-JP" altLang="en-US" sz="2800" b="1" dirty="0"/>
              <a:t>条の</a:t>
            </a:r>
            <a:r>
              <a:rPr lang="en-US" altLang="ja-JP" sz="2800" b="1" dirty="0"/>
              <a:t>2</a:t>
            </a:r>
            <a:r>
              <a:rPr lang="ja-JP" altLang="en-US" sz="2800" dirty="0"/>
              <a:t>（履行遅滞中又は受領遅滞中の履行不能と帰責事由）</a:t>
            </a:r>
          </a:p>
          <a:p>
            <a:pPr lvl="1"/>
            <a:r>
              <a:rPr lang="ja-JP" altLang="en-US" sz="2400" dirty="0" smtClean="0"/>
              <a:t>①債務者がその債務について遅滞の責任を負っている間に当事者双方の責めに帰することができない事由によって</a:t>
            </a:r>
            <a:r>
              <a:rPr lang="ja-JP" altLang="en-US" sz="2400" dirty="0"/>
              <a:t>その債務の履行が不能となったときは</a:t>
            </a:r>
            <a:r>
              <a:rPr lang="ja-JP" altLang="en-US" sz="2400" dirty="0" smtClean="0"/>
              <a:t>，</a:t>
            </a:r>
            <a:r>
              <a:rPr lang="ja-JP" altLang="en-US" sz="2400" b="1" dirty="0" smtClean="0">
                <a:solidFill>
                  <a:srgbClr val="002060"/>
                </a:solidFill>
              </a:rPr>
              <a:t>その</a:t>
            </a:r>
            <a:r>
              <a:rPr lang="ja-JP" altLang="en-US" sz="2400" b="1" dirty="0">
                <a:solidFill>
                  <a:srgbClr val="002060"/>
                </a:solidFill>
              </a:rPr>
              <a:t>履行の不能は，債務者の責めに帰すべき事由によるものとみなす。</a:t>
            </a:r>
          </a:p>
          <a:p>
            <a:pPr lvl="1"/>
            <a:r>
              <a:rPr lang="ja-JP" altLang="en-US" sz="2400" dirty="0"/>
              <a:t>②債権者が債務の履行を受けることを拒み，又は受けることができない場合において，履行の提供があった時以後に当事者双方の責めに帰することができない事由によってその債務の履行が不能となったときは</a:t>
            </a:r>
            <a:r>
              <a:rPr lang="ja-JP" altLang="en-US" sz="2400" dirty="0" smtClean="0"/>
              <a:t>，</a:t>
            </a:r>
            <a:r>
              <a:rPr lang="ja-JP" altLang="en-US" sz="2400" b="1" dirty="0" smtClean="0">
                <a:solidFill>
                  <a:srgbClr val="002060"/>
                </a:solidFill>
              </a:rPr>
              <a:t>その</a:t>
            </a:r>
            <a:r>
              <a:rPr lang="ja-JP" altLang="en-US" sz="2400" b="1" dirty="0">
                <a:solidFill>
                  <a:srgbClr val="002060"/>
                </a:solidFill>
              </a:rPr>
              <a:t>履行の不能は，債権者の責めに帰すべき事由によるものとみなす</a:t>
            </a:r>
            <a:r>
              <a:rPr lang="ja-JP" altLang="en-US" sz="2400" dirty="0" smtClean="0"/>
              <a:t>。</a:t>
            </a:r>
            <a:endParaRPr lang="ja-JP" altLang="en-US" sz="2400"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288389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4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危険負担</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2800" b="1" dirty="0" smtClean="0">
                <a:solidFill>
                  <a:srgbClr val="FF0000"/>
                </a:solidFill>
              </a:rPr>
              <a:t>（新）</a:t>
            </a:r>
            <a:r>
              <a:rPr lang="ja-JP" altLang="en-US" sz="2800" b="1" dirty="0" smtClean="0"/>
              <a:t>第</a:t>
            </a:r>
            <a:r>
              <a:rPr lang="en-US" altLang="ja-JP" sz="2800" b="1" dirty="0" smtClean="0"/>
              <a:t>536</a:t>
            </a:r>
            <a:r>
              <a:rPr lang="ja-JP" altLang="en-US" sz="2800" b="1" dirty="0" smtClean="0"/>
              <a:t>条</a:t>
            </a:r>
            <a:r>
              <a:rPr lang="ja-JP" altLang="en-US" sz="2800" dirty="0" smtClean="0"/>
              <a:t>（債務者</a:t>
            </a:r>
            <a:r>
              <a:rPr lang="ja-JP" altLang="en-US" sz="2800" dirty="0"/>
              <a:t>の危険負担等）</a:t>
            </a:r>
          </a:p>
          <a:p>
            <a:pPr lvl="1"/>
            <a:r>
              <a:rPr lang="ja-JP" altLang="en-US" sz="2400" dirty="0" smtClean="0"/>
              <a:t>①</a:t>
            </a:r>
            <a:r>
              <a:rPr lang="ja-JP" altLang="en-US" sz="2400" b="1" dirty="0">
                <a:solidFill>
                  <a:srgbClr val="002060"/>
                </a:solidFill>
              </a:rPr>
              <a:t>当事者双方の責めに帰することができない事由によって債務を履行することができなくなったときは</a:t>
            </a:r>
            <a:r>
              <a:rPr lang="ja-JP" altLang="en-US" sz="2400" dirty="0"/>
              <a:t>，</a:t>
            </a:r>
            <a:r>
              <a:rPr lang="ja-JP" altLang="en-US" sz="2400" b="1" dirty="0"/>
              <a:t>債権者は，反対給付の履行を拒むことができる。</a:t>
            </a:r>
          </a:p>
          <a:p>
            <a:pPr lvl="1"/>
            <a:r>
              <a:rPr lang="ja-JP" altLang="en-US" sz="2400" dirty="0"/>
              <a:t>②</a:t>
            </a:r>
            <a:r>
              <a:rPr lang="ja-JP" altLang="en-US" sz="2400" b="1" dirty="0">
                <a:solidFill>
                  <a:srgbClr val="002060"/>
                </a:solidFill>
              </a:rPr>
              <a:t>債権者の責めに帰すべき事由によって債務を履行することができなくなったときは，</a:t>
            </a:r>
            <a:r>
              <a:rPr lang="ja-JP" altLang="en-US" sz="2400" b="1" dirty="0"/>
              <a:t>債権者は，反対給付の履行を拒むことができない</a:t>
            </a:r>
            <a:r>
              <a:rPr lang="ja-JP" altLang="en-US" sz="2400" b="1" dirty="0" smtClean="0"/>
              <a:t>。</a:t>
            </a:r>
            <a:endParaRPr lang="en-US" altLang="ja-JP" sz="2400" b="1" dirty="0" smtClean="0"/>
          </a:p>
          <a:p>
            <a:pPr lvl="1"/>
            <a:r>
              <a:rPr lang="ja-JP" altLang="en-US" sz="2400" dirty="0" smtClean="0"/>
              <a:t>この</a:t>
            </a:r>
            <a:r>
              <a:rPr lang="ja-JP" altLang="en-US" sz="2400" dirty="0"/>
              <a:t>場合において，</a:t>
            </a:r>
            <a:r>
              <a:rPr lang="ja-JP" altLang="en-US" sz="2400" b="1" dirty="0">
                <a:solidFill>
                  <a:srgbClr val="002060"/>
                </a:solidFill>
              </a:rPr>
              <a:t>債務者は，自己の債務を免れたことによって利益を得たときは，これを債権者に償還しなければならない</a:t>
            </a:r>
            <a:r>
              <a:rPr lang="ja-JP" altLang="en-US" sz="2400" b="1" dirty="0" smtClean="0">
                <a:solidFill>
                  <a:srgbClr val="002060"/>
                </a:solidFill>
              </a:rPr>
              <a:t>。</a:t>
            </a:r>
            <a:endParaRPr lang="ja-JP" altLang="en-US" sz="2400" b="1" dirty="0">
              <a:solidFill>
                <a:srgbClr val="002060"/>
              </a:solidFill>
            </a:endParaRPr>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358995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債務不履行の過去・現在・未来</a:t>
            </a:r>
            <a:endParaRPr kumimoji="1" lang="ja-JP" altLang="en-US"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graphicFrame>
        <p:nvGraphicFramePr>
          <p:cNvPr id="8" name="図表 7"/>
          <p:cNvGraphicFramePr/>
          <p:nvPr>
            <p:extLst>
              <p:ext uri="{D42A27DB-BD31-4B8C-83A1-F6EECF244321}">
                <p14:modId xmlns:p14="http://schemas.microsoft.com/office/powerpoint/2010/main" val="793464227"/>
              </p:ext>
            </p:extLst>
          </p:nvPr>
        </p:nvGraphicFramePr>
        <p:xfrm>
          <a:off x="423245" y="1678261"/>
          <a:ext cx="828092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8382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漁網用タール事件の事実（</a:t>
            </a:r>
            <a:r>
              <a:rPr kumimoji="1" lang="en-US" altLang="ja-JP" dirty="0" smtClean="0"/>
              <a:t>1/4</a:t>
            </a:r>
            <a:r>
              <a:rPr kumimoji="1" lang="ja-JP" altLang="en-US" dirty="0" smtClean="0"/>
              <a:t>）</a:t>
            </a:r>
            <a:endParaRPr kumimoji="1" lang="ja-JP" altLang="en-US" dirty="0"/>
          </a:p>
        </p:txBody>
      </p:sp>
      <p:sp>
        <p:nvSpPr>
          <p:cNvPr id="3" name="日付プレースホルダー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graphicFrame>
        <p:nvGraphicFramePr>
          <p:cNvPr id="7" name="Group 3"/>
          <p:cNvGraphicFramePr>
            <a:graphicFrameLocks noGrp="1"/>
          </p:cNvGraphicFramePr>
          <p:nvPr>
            <p:extLst>
              <p:ext uri="{D42A27DB-BD31-4B8C-83A1-F6EECF244321}">
                <p14:modId xmlns:p14="http://schemas.microsoft.com/office/powerpoint/2010/main" val="2835897111"/>
              </p:ext>
            </p:extLst>
          </p:nvPr>
        </p:nvGraphicFramePr>
        <p:xfrm>
          <a:off x="684213" y="1700808"/>
          <a:ext cx="7989887" cy="4328160"/>
        </p:xfrm>
        <a:graphic>
          <a:graphicData uri="http://schemas.openxmlformats.org/drawingml/2006/table">
            <a:tbl>
              <a:tblPr/>
              <a:tblGrid>
                <a:gridCol w="1233487"/>
                <a:gridCol w="2841625"/>
                <a:gridCol w="2841625"/>
                <a:gridCol w="1073150"/>
              </a:tblGrid>
              <a:tr h="215900">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年月日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事実</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論点</a:t>
                      </a:r>
                      <a:endPar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原告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（買主）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被告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（売主）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604838">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昭和</a:t>
                      </a:r>
                      <a:r>
                        <a:rPr kumimoji="1" lang="en-US" altLang="ja-JP"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21</a:t>
                      </a: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年</a:t>
                      </a:r>
                      <a:r>
                        <a:rPr kumimoji="1" lang="en-US" altLang="ja-JP"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2</a:t>
                      </a: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月</a:t>
                      </a: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は，</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が室蘭市在住の日本製鉄</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輪西製鉄所から買い受け，同社構内の溜池に貯蔵中の漁業用廃タールの内</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000</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トンを代金</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49</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万</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5</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000</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円で</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から購入する契約を締結した。そして，</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は，</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に手付金</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20</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万円を交付した。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契約の成立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49288">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契約には，引渡場所は室蘭港桟橋。また，受け渡し方法は，買主</a:t>
                      </a:r>
                      <a:r>
                        <a:rPr kumimoji="1" lang="en-US" altLang="ja-JP"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が必要の都度数量を指示してその引渡を申し出で，容器であるドラム缶を上記溜池の周辺中，売主</a:t>
                      </a:r>
                      <a:r>
                        <a:rPr kumimoji="1" lang="en-US" altLang="ja-JP"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の指定した場所に持ち込んで受領し，昭和</a:t>
                      </a:r>
                      <a:r>
                        <a:rPr kumimoji="1" lang="en-US" altLang="ja-JP"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22</a:t>
                      </a: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年</a:t>
                      </a:r>
                      <a:r>
                        <a:rPr kumimoji="1" lang="en-US" altLang="ja-JP"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1</a:t>
                      </a:r>
                      <a:r>
                        <a:rPr kumimoji="1" lang="ja-JP" altLang="en-US" sz="2000" b="0" i="0" u="none" strike="noStrike" cap="none" normalizeH="0" baseline="0" dirty="0" smtClean="0">
                          <a:ln>
                            <a:noFill/>
                          </a:ln>
                          <a:solidFill>
                            <a:srgbClr val="000000"/>
                          </a:solidFill>
                          <a:effectLst/>
                          <a:latin typeface="Tahoma" panose="020B0604030504040204" pitchFamily="34" charset="0"/>
                          <a:ea typeface="ＭＳ Ｐゴシック" panose="020B0600070205080204" pitchFamily="50" charset="-128"/>
                        </a:rPr>
                        <a:t>月末までに全部引渡を受けるとの約定がある。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281477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漁網用タール事件の事実</a:t>
            </a:r>
            <a:r>
              <a:rPr lang="ja-JP" altLang="en-US" dirty="0" smtClean="0"/>
              <a:t>（</a:t>
            </a:r>
            <a:r>
              <a:rPr lang="en-US" altLang="ja-JP" dirty="0" smtClean="0"/>
              <a:t>2/4</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graphicFrame>
        <p:nvGraphicFramePr>
          <p:cNvPr id="6" name="Group 3"/>
          <p:cNvGraphicFramePr>
            <a:graphicFrameLocks noGrp="1"/>
          </p:cNvGraphicFramePr>
          <p:nvPr>
            <p:extLst>
              <p:ext uri="{D42A27DB-BD31-4B8C-83A1-F6EECF244321}">
                <p14:modId xmlns:p14="http://schemas.microsoft.com/office/powerpoint/2010/main" val="3808666095"/>
              </p:ext>
            </p:extLst>
          </p:nvPr>
        </p:nvGraphicFramePr>
        <p:xfrm>
          <a:off x="755650" y="1556792"/>
          <a:ext cx="7707313" cy="4419600"/>
        </p:xfrm>
        <a:graphic>
          <a:graphicData uri="http://schemas.openxmlformats.org/drawingml/2006/table">
            <a:tbl>
              <a:tblPr/>
              <a:tblGrid>
                <a:gridCol w="1295400"/>
                <a:gridCol w="1839913"/>
                <a:gridCol w="3416300"/>
                <a:gridCol w="1155700"/>
              </a:tblGrid>
              <a:tr h="273050">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年月日</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事実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論点</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原告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（買主）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被告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（売主）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273050">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昭和</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21</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年</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8</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月末まで</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は，</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に対して</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434</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トン，価額にして，</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10</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万</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7</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500</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円分のタールを引き渡し，</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はその引渡を受けた。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昭和</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21</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年</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9</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月</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タールの品質が悪いといって，引き取りにいかなかった。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タールの引渡作業のため，人夫</a:t>
                      </a:r>
                      <a:r>
                        <a:rPr kumimoji="1" lang="en-US" altLang="ja-JP"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14</a:t>
                      </a:r>
                      <a:r>
                        <a:rPr kumimoji="1" lang="ja-JP" altLang="en-US" sz="2000" b="0" i="0" u="none" strike="noStrike" cap="none" normalizeH="0" baseline="0" dirty="0" err="1" smtClean="0">
                          <a:ln>
                            <a:noFill/>
                          </a:ln>
                          <a:solidFill>
                            <a:schemeClr val="tx1"/>
                          </a:solidFill>
                          <a:effectLst/>
                          <a:latin typeface="Tahoma" panose="020B0604030504040204" pitchFamily="34" charset="0"/>
                          <a:ea typeface="ＭＳ Ｐゴシック" panose="020B0600070205080204" pitchFamily="50" charset="-128"/>
                        </a:rPr>
                        <a:t>，</a:t>
                      </a:r>
                      <a:r>
                        <a:rPr kumimoji="1" lang="en-US" altLang="ja-JP"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15</a:t>
                      </a: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名を配置し，凝結防止のためタールの溜池にスチームを引き込んで，引渡の準備をしていた。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目的物は特定したか？</a:t>
                      </a:r>
                      <a:b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br>
                      <a:endPar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昭和</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21</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年</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10</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月頃</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費用が嵩むことから，上記スチームを取り外し，人夫も引き上げ，監視人も置かなかった。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売主の過失となるか？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38448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漁網用タール事件の事実</a:t>
            </a:r>
            <a:r>
              <a:rPr lang="ja-JP" altLang="en-US" dirty="0" smtClean="0"/>
              <a:t>（</a:t>
            </a:r>
            <a:r>
              <a:rPr lang="en-US" altLang="ja-JP" dirty="0" smtClean="0"/>
              <a:t>3/4</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graphicFrame>
        <p:nvGraphicFramePr>
          <p:cNvPr id="6" name="Group 3"/>
          <p:cNvGraphicFramePr>
            <a:graphicFrameLocks noGrp="1"/>
          </p:cNvGraphicFramePr>
          <p:nvPr/>
        </p:nvGraphicFramePr>
        <p:xfrm>
          <a:off x="468313" y="2133600"/>
          <a:ext cx="8351837" cy="3108960"/>
        </p:xfrm>
        <a:graphic>
          <a:graphicData uri="http://schemas.openxmlformats.org/drawingml/2006/table">
            <a:tbl>
              <a:tblPr/>
              <a:tblGrid>
                <a:gridCol w="1295400"/>
                <a:gridCol w="2627312"/>
                <a:gridCol w="2627313"/>
                <a:gridCol w="1801812"/>
              </a:tblGrid>
              <a:tr h="395288">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年月日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事実</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論点</a:t>
                      </a:r>
                      <a:endPar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原告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（買主）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被告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（売主）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39528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昭和</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21</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年冬</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日本製鉄で労働争議があり，組合員が本件タールを他に処分し，タールは滅失。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目的物の滅失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昭和</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24</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年</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10</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月</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12</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日</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内容証明郵便で，郵便到着後</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10</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日以内にタールの引渡場所を</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に通知すべき旨の履行の催告を行う。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引渡場所を指定せず。タールの引渡もできず。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買主による履行の催告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71278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漁網用タール事件の事実</a:t>
            </a:r>
            <a:r>
              <a:rPr lang="ja-JP" altLang="en-US" dirty="0" smtClean="0"/>
              <a:t>（</a:t>
            </a:r>
            <a:r>
              <a:rPr lang="en-US" altLang="ja-JP" dirty="0" smtClean="0"/>
              <a:t>4/4</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graphicFrame>
        <p:nvGraphicFramePr>
          <p:cNvPr id="6" name="Group 3"/>
          <p:cNvGraphicFramePr>
            <a:graphicFrameLocks noGrp="1"/>
          </p:cNvGraphicFramePr>
          <p:nvPr>
            <p:extLst>
              <p:ext uri="{D42A27DB-BD31-4B8C-83A1-F6EECF244321}">
                <p14:modId xmlns:p14="http://schemas.microsoft.com/office/powerpoint/2010/main" val="4069901197"/>
              </p:ext>
            </p:extLst>
          </p:nvPr>
        </p:nvGraphicFramePr>
        <p:xfrm>
          <a:off x="395288" y="1916832"/>
          <a:ext cx="8355012" cy="3413760"/>
        </p:xfrm>
        <a:graphic>
          <a:graphicData uri="http://schemas.openxmlformats.org/drawingml/2006/table">
            <a:tbl>
              <a:tblPr/>
              <a:tblGrid>
                <a:gridCol w="1368425"/>
                <a:gridCol w="3168650"/>
                <a:gridCol w="1727200"/>
                <a:gridCol w="2090737"/>
              </a:tblGrid>
              <a:tr h="301625">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年月日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事実</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論点</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原告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（買主）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被告</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（売主）</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1004888">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昭和</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24</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年</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11</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月</a:t>
                      </a:r>
                      <a:r>
                        <a:rPr kumimoji="1" lang="en-US" altLang="ja-JP"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15</a:t>
                      </a:r>
                      <a:r>
                        <a:rPr kumimoji="1" lang="ja-JP" altLang="en-US" sz="2000" b="0" i="0" u="none" strike="noStrike" cap="none" normalizeH="0" baseline="0" smtClean="0">
                          <a:ln>
                            <a:noFill/>
                          </a:ln>
                          <a:solidFill>
                            <a:srgbClr val="000000"/>
                          </a:solidFill>
                          <a:effectLst/>
                          <a:latin typeface="Tahoma" panose="020B0604030504040204" pitchFamily="34" charset="0"/>
                          <a:ea typeface="ＭＳ Ｐゴシック" panose="020B0600070205080204" pitchFamily="50" charset="-128"/>
                        </a:rPr>
                        <a:t>日</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内容証明郵便にて，残余部分について契約を解除する意思表示を行う。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買主による契約の解除の要件</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4488">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X</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は，</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Y</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に対して手付金から引渡を受けたタール代金</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10</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万</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7</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500</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円を差し引いた残金</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9</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万</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2</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a:t>
                      </a:r>
                      <a:r>
                        <a:rPr kumimoji="1" lang="en-US" altLang="ja-JP"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500</a:t>
                      </a:r>
                      <a:r>
                        <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円の返還と遅延利息を請求。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0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訴訟上の請求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6119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漁網用タール事件（</a:t>
            </a:r>
            <a:r>
              <a:rPr lang="en-US" altLang="ja-JP" dirty="0"/>
              <a:t>1/5</a:t>
            </a:r>
            <a:r>
              <a:rPr lang="ja-JP" altLang="en-US" dirty="0"/>
              <a:t>）</a:t>
            </a:r>
            <a:r>
              <a:rPr lang="en-US" altLang="ja-JP" dirty="0"/>
              <a:t/>
            </a:r>
            <a:br>
              <a:rPr lang="en-US" altLang="ja-JP" dirty="0"/>
            </a:br>
            <a:r>
              <a:rPr lang="ja-JP" altLang="en-US" sz="3100" dirty="0"/>
              <a:t>事件の</a:t>
            </a:r>
            <a:r>
              <a:rPr lang="ja-JP" altLang="en-US" sz="3100" dirty="0" smtClean="0"/>
              <a:t>概要</a:t>
            </a:r>
            <a:r>
              <a:rPr lang="ja-JP" altLang="en-US" sz="3100" dirty="0"/>
              <a:t>→</a:t>
            </a:r>
            <a:r>
              <a:rPr lang="en-US" altLang="ja-JP" sz="3100" dirty="0">
                <a:hlinkClick r:id="rId3" action="ppaction://hlinksldjump"/>
              </a:rPr>
              <a:t>Q2</a:t>
            </a:r>
            <a:endParaRPr kumimoji="1" lang="ja-JP" altLang="en-US" sz="3100" dirty="0"/>
          </a:p>
        </p:txBody>
      </p:sp>
      <p:sp>
        <p:nvSpPr>
          <p:cNvPr id="3" name="日付プレースホルダー 2"/>
          <p:cNvSpPr>
            <a:spLocks noGrp="1"/>
          </p:cNvSpPr>
          <p:nvPr>
            <p:ph type="dt" sz="half" idx="10"/>
          </p:nvPr>
        </p:nvSpPr>
        <p:spPr/>
        <p:txBody>
          <a:bodyPr/>
          <a:lstStyle/>
          <a:p>
            <a:fld id="{14D2E73C-E86E-46DA-A80D-BB27677625A7}"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
        <p:nvSpPr>
          <p:cNvPr id="6" name="コンテンツ プレースホルダー 2"/>
          <p:cNvSpPr txBox="1">
            <a:spLocks/>
          </p:cNvSpPr>
          <p:nvPr/>
        </p:nvSpPr>
        <p:spPr>
          <a:xfrm>
            <a:off x="457200" y="1484784"/>
            <a:ext cx="8229600" cy="4680520"/>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0"/>
            <a:r>
              <a:rPr lang="ja-JP" altLang="en-US" sz="1800" dirty="0">
                <a:solidFill>
                  <a:srgbClr val="000000"/>
                </a:solidFill>
                <a:latin typeface="Tahoma" panose="020B0604030504040204" pitchFamily="34" charset="0"/>
              </a:rPr>
              <a:t>昭和</a:t>
            </a:r>
            <a:r>
              <a:rPr lang="en-US" altLang="ja-JP" sz="1800" dirty="0">
                <a:solidFill>
                  <a:srgbClr val="000000"/>
                </a:solidFill>
                <a:latin typeface="Tahoma" panose="020B0604030504040204" pitchFamily="34" charset="0"/>
              </a:rPr>
              <a:t>21</a:t>
            </a:r>
            <a:r>
              <a:rPr lang="ja-JP" altLang="en-US" sz="1800" dirty="0">
                <a:solidFill>
                  <a:srgbClr val="000000"/>
                </a:solidFill>
                <a:latin typeface="Tahoma" panose="020B0604030504040204" pitchFamily="34" charset="0"/>
              </a:rPr>
              <a:t>年</a:t>
            </a:r>
            <a:r>
              <a:rPr lang="en-US" altLang="ja-JP" sz="1800" dirty="0">
                <a:solidFill>
                  <a:srgbClr val="000000"/>
                </a:solidFill>
                <a:latin typeface="Tahoma" panose="020B0604030504040204" pitchFamily="34" charset="0"/>
              </a:rPr>
              <a:t>2</a:t>
            </a:r>
            <a:r>
              <a:rPr lang="ja-JP" altLang="en-US" sz="1800" dirty="0" smtClean="0">
                <a:solidFill>
                  <a:srgbClr val="000000"/>
                </a:solidFill>
                <a:latin typeface="Tahoma" panose="020B0604030504040204" pitchFamily="34" charset="0"/>
              </a:rPr>
              <a:t>月</a:t>
            </a:r>
            <a:r>
              <a:rPr lang="ja-JP" altLang="en-US" sz="1800" dirty="0" smtClean="0">
                <a:latin typeface="Tahoma" panose="020B0604030504040204" pitchFamily="34" charset="0"/>
              </a:rPr>
              <a:t>，</a:t>
            </a:r>
            <a:r>
              <a:rPr lang="en-US" altLang="ja-JP" sz="1800" dirty="0" smtClean="0"/>
              <a:t>X</a:t>
            </a:r>
            <a:r>
              <a:rPr lang="ja-JP" altLang="ja-JP" sz="1800" dirty="0" smtClean="0"/>
              <a:t>漁業協同組合は，</a:t>
            </a:r>
            <a:r>
              <a:rPr lang="en-US" altLang="ja-JP" sz="1800" dirty="0" smtClean="0"/>
              <a:t>A</a:t>
            </a:r>
            <a:r>
              <a:rPr lang="ja-JP" altLang="ja-JP" sz="1800" dirty="0" smtClean="0"/>
              <a:t>社の溜池に貯蔵されている</a:t>
            </a:r>
            <a:r>
              <a:rPr lang="en-US" altLang="ja-JP" sz="1800" dirty="0" smtClean="0"/>
              <a:t>Y</a:t>
            </a:r>
            <a:r>
              <a:rPr lang="ja-JP" altLang="ja-JP" sz="1800" dirty="0" smtClean="0"/>
              <a:t>所有の漁業用タール（</a:t>
            </a:r>
            <a:r>
              <a:rPr lang="en-US" altLang="ja-JP" sz="1800" dirty="0" smtClean="0"/>
              <a:t>3,000</a:t>
            </a:r>
            <a:r>
              <a:rPr lang="ja-JP" altLang="ja-JP" sz="1800" dirty="0" smtClean="0"/>
              <a:t>～</a:t>
            </a:r>
            <a:r>
              <a:rPr lang="en-US" altLang="ja-JP" sz="1800" dirty="0" smtClean="0"/>
              <a:t>3,500</a:t>
            </a:r>
            <a:r>
              <a:rPr lang="ja-JP" altLang="ja-JP" sz="1800" dirty="0" smtClean="0"/>
              <a:t>トン）のうち，</a:t>
            </a:r>
            <a:r>
              <a:rPr lang="en-US" altLang="ja-JP" sz="1800" dirty="0" smtClean="0"/>
              <a:t>2,000</a:t>
            </a:r>
            <a:r>
              <a:rPr lang="ja-JP" altLang="ja-JP" sz="1800" dirty="0" smtClean="0"/>
              <a:t>トンを</a:t>
            </a:r>
            <a:r>
              <a:rPr lang="en-US" altLang="ja-JP" sz="1800" dirty="0" smtClean="0"/>
              <a:t>Y</a:t>
            </a:r>
            <a:r>
              <a:rPr lang="ja-JP" altLang="ja-JP" sz="1800" dirty="0" smtClean="0"/>
              <a:t>から見積価格</a:t>
            </a:r>
            <a:r>
              <a:rPr lang="en-US" altLang="ja-JP" sz="1800" dirty="0" smtClean="0"/>
              <a:t>49</a:t>
            </a:r>
            <a:r>
              <a:rPr lang="ja-JP" altLang="ja-JP" sz="1800" dirty="0" smtClean="0"/>
              <a:t>万</a:t>
            </a:r>
            <a:r>
              <a:rPr lang="en-US" altLang="ja-JP" sz="1800" dirty="0" smtClean="0"/>
              <a:t>5,000</a:t>
            </a:r>
            <a:r>
              <a:rPr lang="ja-JP" altLang="ja-JP" sz="1800" dirty="0" smtClean="0"/>
              <a:t>円で購入することとし，引渡については，買主</a:t>
            </a:r>
            <a:r>
              <a:rPr lang="en-US" altLang="ja-JP" sz="1800" dirty="0" smtClean="0"/>
              <a:t>X</a:t>
            </a:r>
            <a:r>
              <a:rPr lang="ja-JP" altLang="ja-JP" sz="1800" dirty="0" smtClean="0"/>
              <a:t>が売主</a:t>
            </a:r>
            <a:r>
              <a:rPr lang="en-US" altLang="ja-JP" sz="1800" dirty="0" smtClean="0"/>
              <a:t>Y</a:t>
            </a:r>
            <a:r>
              <a:rPr lang="ja-JP" altLang="ja-JP" sz="1800" dirty="0" smtClean="0"/>
              <a:t>に対して必要の都度その引渡を申し出て，</a:t>
            </a:r>
            <a:r>
              <a:rPr lang="en-US" altLang="ja-JP" sz="1800" dirty="0" smtClean="0"/>
              <a:t>Y</a:t>
            </a:r>
            <a:r>
              <a:rPr lang="ja-JP" altLang="ja-JP" sz="1800" dirty="0" smtClean="0"/>
              <a:t>が引渡場所を指定し，</a:t>
            </a:r>
            <a:r>
              <a:rPr lang="en-US" altLang="ja-JP" sz="1800" dirty="0" smtClean="0"/>
              <a:t>X</a:t>
            </a:r>
            <a:r>
              <a:rPr lang="ja-JP" altLang="ja-JP" sz="1800" dirty="0" smtClean="0"/>
              <a:t>がドラム缶を当該場所に持ち込みタールを受領し，</a:t>
            </a:r>
            <a:r>
              <a:rPr lang="en-US" altLang="ja-JP" sz="1800" dirty="0" smtClean="0"/>
              <a:t>1</a:t>
            </a:r>
            <a:r>
              <a:rPr lang="ja-JP" altLang="ja-JP" sz="1800" dirty="0" smtClean="0"/>
              <a:t>年間で</a:t>
            </a:r>
            <a:r>
              <a:rPr lang="en-US" altLang="ja-JP" sz="1800" dirty="0" smtClean="0"/>
              <a:t>2,000</a:t>
            </a:r>
            <a:r>
              <a:rPr lang="ja-JP" altLang="ja-JP" sz="1800" dirty="0" smtClean="0"/>
              <a:t>トン全部を引き取るという契約を締結し，手付金</a:t>
            </a:r>
            <a:r>
              <a:rPr lang="en-US" altLang="ja-JP" sz="1800" dirty="0" smtClean="0"/>
              <a:t>20</a:t>
            </a:r>
            <a:r>
              <a:rPr lang="ja-JP" altLang="ja-JP" sz="1800" dirty="0" smtClean="0"/>
              <a:t>万円を</a:t>
            </a:r>
            <a:r>
              <a:rPr lang="en-US" altLang="ja-JP" sz="1800" dirty="0" smtClean="0"/>
              <a:t>Y</a:t>
            </a:r>
            <a:r>
              <a:rPr lang="ja-JP" altLang="ja-JP" sz="1800" dirty="0" err="1" smtClean="0"/>
              <a:t>に交</a:t>
            </a:r>
            <a:r>
              <a:rPr lang="ja-JP" altLang="ja-JP" sz="1800" dirty="0" smtClean="0"/>
              <a:t>付した。</a:t>
            </a:r>
          </a:p>
          <a:p>
            <a:r>
              <a:rPr lang="ja-JP" altLang="en-US" sz="1800" dirty="0" smtClean="0"/>
              <a:t>昭和</a:t>
            </a:r>
            <a:r>
              <a:rPr lang="en-US" altLang="ja-JP" sz="1800" dirty="0" smtClean="0"/>
              <a:t>21</a:t>
            </a:r>
            <a:r>
              <a:rPr lang="ja-JP" altLang="en-US" sz="1800" dirty="0" smtClean="0"/>
              <a:t>年</a:t>
            </a:r>
            <a:r>
              <a:rPr lang="en-US" altLang="ja-JP" sz="1800" dirty="0" smtClean="0"/>
              <a:t>8</a:t>
            </a:r>
            <a:r>
              <a:rPr lang="ja-JP" altLang="en-US" sz="1800" dirty="0" smtClean="0"/>
              <a:t>月，</a:t>
            </a:r>
            <a:r>
              <a:rPr lang="en-US" altLang="ja-JP" sz="1800" dirty="0" smtClean="0"/>
              <a:t>Y</a:t>
            </a:r>
            <a:r>
              <a:rPr lang="ja-JP" altLang="ja-JP" sz="1800" dirty="0" smtClean="0"/>
              <a:t>は，</a:t>
            </a:r>
            <a:r>
              <a:rPr lang="en-US" altLang="ja-JP" sz="1800" dirty="0" smtClean="0"/>
              <a:t>X</a:t>
            </a:r>
            <a:r>
              <a:rPr lang="ja-JP" altLang="ja-JP" sz="1800" dirty="0" smtClean="0"/>
              <a:t>の求めに応じて</a:t>
            </a:r>
            <a:r>
              <a:rPr lang="en-US" altLang="ja-JP" sz="1800" dirty="0" smtClean="0"/>
              <a:t>10</a:t>
            </a:r>
            <a:r>
              <a:rPr lang="ja-JP" altLang="ja-JP" sz="1800" dirty="0" smtClean="0"/>
              <a:t>万</a:t>
            </a:r>
            <a:r>
              <a:rPr lang="en-US" altLang="ja-JP" sz="1800" dirty="0" smtClean="0"/>
              <a:t>7,500</a:t>
            </a:r>
            <a:r>
              <a:rPr lang="ja-JP" altLang="ja-JP" sz="1800" dirty="0" smtClean="0"/>
              <a:t>円分のタールの引渡を行ったが，その後，</a:t>
            </a:r>
            <a:r>
              <a:rPr lang="en-US" altLang="ja-JP" sz="1800" dirty="0" smtClean="0"/>
              <a:t>X</a:t>
            </a:r>
            <a:r>
              <a:rPr lang="ja-JP" altLang="ja-JP" sz="1800" dirty="0" smtClean="0"/>
              <a:t>は，タールの品質が悪いといってしばらくの間引き取りに来ず，その間</a:t>
            </a:r>
            <a:r>
              <a:rPr lang="en-US" altLang="ja-JP" sz="1800" dirty="0" smtClean="0"/>
              <a:t>Y</a:t>
            </a:r>
            <a:r>
              <a:rPr lang="ja-JP" altLang="ja-JP" sz="1800" dirty="0" smtClean="0"/>
              <a:t>はタールの引渡作業に必要な人夫を配置する等引渡の準備をしていたが，その後これを引き上げ，監視人を置かなかったため，</a:t>
            </a:r>
            <a:r>
              <a:rPr lang="ja-JP" altLang="en-US" sz="1800" dirty="0" smtClean="0"/>
              <a:t>同年</a:t>
            </a:r>
            <a:r>
              <a:rPr lang="en-US" altLang="ja-JP" sz="1800" dirty="0" smtClean="0"/>
              <a:t>12</a:t>
            </a:r>
            <a:r>
              <a:rPr lang="ja-JP" altLang="en-US" sz="1800" dirty="0" smtClean="0"/>
              <a:t>月，</a:t>
            </a:r>
            <a:r>
              <a:rPr lang="en-US" altLang="ja-JP" sz="1800" dirty="0" smtClean="0"/>
              <a:t>A</a:t>
            </a:r>
            <a:r>
              <a:rPr lang="ja-JP" altLang="ja-JP" sz="1800" dirty="0" smtClean="0"/>
              <a:t>社の労働組合員がこれを他に売却してしまい，タールは滅失するにいたった。</a:t>
            </a:r>
          </a:p>
          <a:p>
            <a:r>
              <a:rPr lang="ja-JP" altLang="en-US" sz="1800" dirty="0" smtClean="0"/>
              <a:t>昭和</a:t>
            </a:r>
            <a:r>
              <a:rPr lang="en-US" altLang="ja-JP" sz="1800" dirty="0" smtClean="0"/>
              <a:t>24</a:t>
            </a:r>
            <a:r>
              <a:rPr lang="ja-JP" altLang="en-US" sz="1800" dirty="0" smtClean="0"/>
              <a:t>年</a:t>
            </a:r>
            <a:r>
              <a:rPr lang="en-US" altLang="ja-JP" sz="1800" dirty="0" smtClean="0"/>
              <a:t>11</a:t>
            </a:r>
            <a:r>
              <a:rPr lang="ja-JP" altLang="en-US" sz="1800" dirty="0" smtClean="0"/>
              <a:t>月</a:t>
            </a:r>
            <a:r>
              <a:rPr lang="en-US" altLang="ja-JP" sz="1800" dirty="0" smtClean="0"/>
              <a:t>15</a:t>
            </a:r>
            <a:r>
              <a:rPr lang="ja-JP" altLang="en-US" sz="1800" dirty="0" smtClean="0"/>
              <a:t>日，</a:t>
            </a:r>
            <a:r>
              <a:rPr lang="en-US" altLang="ja-JP" sz="1800" dirty="0" smtClean="0"/>
              <a:t>X</a:t>
            </a:r>
            <a:r>
              <a:rPr lang="ja-JP" altLang="ja-JP" sz="1800" dirty="0" smtClean="0"/>
              <a:t>は，</a:t>
            </a:r>
            <a:r>
              <a:rPr lang="en-US" altLang="ja-JP" sz="1800" dirty="0" smtClean="0"/>
              <a:t>Y</a:t>
            </a:r>
            <a:r>
              <a:rPr lang="ja-JP" altLang="ja-JP" sz="1800" dirty="0" smtClean="0"/>
              <a:t>のタールの引渡不履行を理由に残余部分につき契約を解除する意思表示をし，手付金から引渡を受けたタールの代価を差し引いた残金</a:t>
            </a:r>
            <a:r>
              <a:rPr lang="en-US" altLang="ja-JP" sz="1800" dirty="0" smtClean="0"/>
              <a:t>9</a:t>
            </a:r>
            <a:r>
              <a:rPr lang="ja-JP" altLang="ja-JP" sz="1800" dirty="0" smtClean="0"/>
              <a:t>万</a:t>
            </a:r>
            <a:r>
              <a:rPr lang="en-US" altLang="ja-JP" sz="1800" dirty="0" smtClean="0"/>
              <a:t>2,500</a:t>
            </a:r>
            <a:r>
              <a:rPr lang="ja-JP" altLang="ja-JP" sz="1800" dirty="0" smtClean="0"/>
              <a:t>円の返還を請求した。</a:t>
            </a:r>
          </a:p>
          <a:p>
            <a:pPr lvl="1"/>
            <a:r>
              <a:rPr lang="en-US" altLang="ja-JP" sz="1800" dirty="0" smtClean="0"/>
              <a:t>X</a:t>
            </a:r>
            <a:r>
              <a:rPr lang="ja-JP" altLang="ja-JP" sz="1800" dirty="0" smtClean="0"/>
              <a:t>は，</a:t>
            </a:r>
            <a:r>
              <a:rPr lang="en-US" altLang="ja-JP" sz="1800" dirty="0" smtClean="0"/>
              <a:t>Y</a:t>
            </a:r>
            <a:r>
              <a:rPr lang="ja-JP" altLang="ja-JP" sz="1800" dirty="0" smtClean="0"/>
              <a:t>の債務不履行を理由に契約を解除して残代金の支払いを免れうるか。反対に，</a:t>
            </a:r>
            <a:r>
              <a:rPr lang="en-US" altLang="ja-JP" sz="1800" dirty="0" smtClean="0"/>
              <a:t>Y</a:t>
            </a:r>
            <a:r>
              <a:rPr lang="ja-JP" altLang="ja-JP" sz="1800" dirty="0" smtClean="0"/>
              <a:t>は，残代金の支払いを求めうるか。</a:t>
            </a:r>
            <a:endParaRPr lang="ja-JP" altLang="en-US" sz="1800" dirty="0"/>
          </a:p>
        </p:txBody>
      </p:sp>
    </p:spTree>
    <p:extLst>
      <p:ext uri="{BB962C8B-B14F-4D97-AF65-F5344CB8AC3E}">
        <p14:creationId xmlns:p14="http://schemas.microsoft.com/office/powerpoint/2010/main" val="103789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漁網用タール事件（</a:t>
            </a:r>
            <a:r>
              <a:rPr lang="en-US" altLang="ja-JP" dirty="0"/>
              <a:t>2/5</a:t>
            </a:r>
            <a:r>
              <a:rPr lang="ja-JP" altLang="en-US" dirty="0"/>
              <a:t>）</a:t>
            </a:r>
            <a:r>
              <a:rPr lang="en-US" altLang="ja-JP" dirty="0"/>
              <a:t/>
            </a:r>
            <a:br>
              <a:rPr lang="en-US" altLang="ja-JP" dirty="0"/>
            </a:br>
            <a:r>
              <a:rPr lang="ja-JP" altLang="en-US" sz="3100" dirty="0"/>
              <a:t>原審の判断</a:t>
            </a:r>
            <a:endParaRPr kumimoji="1" lang="ja-JP" altLang="en-US" dirty="0"/>
          </a:p>
        </p:txBody>
      </p:sp>
      <p:sp>
        <p:nvSpPr>
          <p:cNvPr id="3" name="日付プレースホルダー 2"/>
          <p:cNvSpPr>
            <a:spLocks noGrp="1"/>
          </p:cNvSpPr>
          <p:nvPr>
            <p:ph type="dt" sz="half" idx="10"/>
          </p:nvPr>
        </p:nvSpPr>
        <p:spPr/>
        <p:txBody>
          <a:bodyPr/>
          <a:lstStyle/>
          <a:p>
            <a:fld id="{DD2F4E0E-15AE-4A5D-AF0A-BA0AD66AA988}"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smtClean="0"/>
              <a:t>原審は，</a:t>
            </a:r>
            <a:r>
              <a:rPr lang="ja-JP" altLang="ja-JP" sz="2800" dirty="0" smtClean="0"/>
              <a:t>売買の目的物は特定し，</a:t>
            </a:r>
            <a:r>
              <a:rPr lang="en-US" altLang="ja-JP" sz="2800" dirty="0" smtClean="0"/>
              <a:t>Y</a:t>
            </a:r>
            <a:r>
              <a:rPr lang="ja-JP" altLang="en-US" sz="2800" dirty="0" smtClean="0"/>
              <a:t>（売主）</a:t>
            </a:r>
            <a:r>
              <a:rPr lang="ja-JP" altLang="ja-JP" sz="2800" dirty="0" smtClean="0"/>
              <a:t>は善良なる管理者の注意を以てこれを保存する義務を負っていたのであるから，その滅失につき注意義務違反の責を免れず，従って本件売買は</a:t>
            </a:r>
            <a:r>
              <a:rPr lang="en-US" altLang="ja-JP" sz="2800" dirty="0" smtClean="0"/>
              <a:t>Y</a:t>
            </a:r>
            <a:r>
              <a:rPr lang="ja-JP" altLang="ja-JP" sz="2800" dirty="0" smtClean="0"/>
              <a:t>の責に帰すべき事由により履行不能に帰したものとし，</a:t>
            </a:r>
            <a:endParaRPr lang="en-US" altLang="ja-JP" sz="2800" dirty="0" smtClean="0"/>
          </a:p>
          <a:p>
            <a:r>
              <a:rPr lang="en-US" altLang="ja-JP" sz="2800" dirty="0" smtClean="0"/>
              <a:t>X</a:t>
            </a:r>
            <a:r>
              <a:rPr lang="ja-JP" altLang="en-US" sz="2800" dirty="0" smtClean="0"/>
              <a:t>（買主）</a:t>
            </a:r>
            <a:r>
              <a:rPr lang="ja-JP" altLang="ja-JP" sz="2800" dirty="0" smtClean="0"/>
              <a:t>が昭和</a:t>
            </a:r>
            <a:r>
              <a:rPr lang="en-US" altLang="ja-JP" sz="2800" dirty="0" smtClean="0"/>
              <a:t>24</a:t>
            </a:r>
            <a:r>
              <a:rPr lang="ja-JP" altLang="ja-JP" sz="2800" dirty="0" smtClean="0"/>
              <a:t>年</a:t>
            </a:r>
            <a:r>
              <a:rPr lang="en-US" altLang="ja-JP" sz="2800" dirty="0" smtClean="0"/>
              <a:t>11</a:t>
            </a:r>
            <a:r>
              <a:rPr lang="ja-JP" altLang="ja-JP" sz="2800" dirty="0" smtClean="0"/>
              <a:t>月</a:t>
            </a:r>
            <a:r>
              <a:rPr lang="en-US" altLang="ja-JP" sz="2800" dirty="0" smtClean="0"/>
              <a:t>15</a:t>
            </a:r>
            <a:r>
              <a:rPr lang="ja-JP" altLang="ja-JP" sz="2800" dirty="0" smtClean="0"/>
              <a:t>日になした契約解除を有効と認め，前記手附金からすでに引渡を終えたタールの代価を差し引いた金額に対する</a:t>
            </a:r>
            <a:r>
              <a:rPr lang="en-US" altLang="ja-JP" sz="2800" dirty="0" smtClean="0"/>
              <a:t>X</a:t>
            </a:r>
            <a:r>
              <a:rPr lang="ja-JP" altLang="ja-JP" sz="2800" dirty="0" smtClean="0"/>
              <a:t>の返還請求を認容した。</a:t>
            </a:r>
            <a:endParaRPr lang="ja-JP" altLang="en-US" sz="2800" dirty="0"/>
          </a:p>
        </p:txBody>
      </p:sp>
    </p:spTree>
    <p:extLst>
      <p:ext uri="{BB962C8B-B14F-4D97-AF65-F5344CB8AC3E}">
        <p14:creationId xmlns:p14="http://schemas.microsoft.com/office/powerpoint/2010/main" val="215574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lang="ja-JP" altLang="en-US" sz="5400" dirty="0"/>
              <a:t>債権</a:t>
            </a:r>
            <a:r>
              <a:rPr lang="ja-JP" altLang="en-US" sz="5400" dirty="0" smtClean="0"/>
              <a:t>総論</a:t>
            </a:r>
            <a:r>
              <a:rPr lang="en-US" altLang="ja-JP" sz="5400" dirty="0" smtClean="0"/>
              <a:t>1</a:t>
            </a:r>
            <a:r>
              <a:rPr lang="ja-JP" altLang="en-US" sz="5400" dirty="0" smtClean="0"/>
              <a:t>　目次</a:t>
            </a:r>
            <a:r>
              <a:rPr lang="ja-JP" altLang="en-US" sz="2800" dirty="0" smtClean="0"/>
              <a:t>　→</a:t>
            </a:r>
            <a:r>
              <a:rPr lang="ja-JP" altLang="en-US" sz="2800" dirty="0" smtClean="0">
                <a:hlinkClick r:id="rId3" action="ppaction://hlinksldjump"/>
              </a:rPr>
              <a:t>総論体系図</a:t>
            </a:r>
            <a:endParaRPr kumimoji="1" lang="ja-JP" altLang="en-US" sz="2800" dirty="0"/>
          </a:p>
        </p:txBody>
      </p:sp>
      <p:sp>
        <p:nvSpPr>
          <p:cNvPr id="9" name="コンテンツ プレースホルダー 8"/>
          <p:cNvSpPr>
            <a:spLocks noGrp="1"/>
          </p:cNvSpPr>
          <p:nvPr>
            <p:ph sz="half" idx="1"/>
          </p:nvPr>
        </p:nvSpPr>
        <p:spPr/>
        <p:txBody>
          <a:bodyPr>
            <a:normAutofit fontScale="62500" lnSpcReduction="20000"/>
          </a:bodyPr>
          <a:lstStyle/>
          <a:p>
            <a:r>
              <a:rPr kumimoji="1" lang="ja-JP" altLang="en-US" dirty="0" smtClean="0"/>
              <a:t>債権の目的</a:t>
            </a:r>
            <a:endParaRPr kumimoji="1" lang="en-US" altLang="ja-JP" dirty="0" smtClean="0"/>
          </a:p>
          <a:p>
            <a:pPr lvl="1"/>
            <a:r>
              <a:rPr lang="ja-JP" altLang="en-US" dirty="0" smtClean="0"/>
              <a:t>債権・債務の目的と目的物</a:t>
            </a:r>
            <a:endParaRPr lang="en-US" altLang="ja-JP" dirty="0" smtClean="0"/>
          </a:p>
          <a:p>
            <a:pPr lvl="2"/>
            <a:r>
              <a:rPr lang="ja-JP" altLang="en-US" dirty="0" smtClean="0"/>
              <a:t>債権</a:t>
            </a:r>
            <a:r>
              <a:rPr lang="ja-JP" altLang="en-US" dirty="0"/>
              <a:t>と</a:t>
            </a:r>
            <a:r>
              <a:rPr lang="ja-JP" altLang="en-US" dirty="0" smtClean="0"/>
              <a:t>は何か</a:t>
            </a:r>
            <a:endParaRPr lang="en-US" altLang="ja-JP" dirty="0" smtClean="0"/>
          </a:p>
          <a:p>
            <a:pPr lvl="2"/>
            <a:r>
              <a:rPr lang="ja-JP" altLang="en-US" dirty="0"/>
              <a:t>物とは何</a:t>
            </a:r>
            <a:r>
              <a:rPr lang="ja-JP" altLang="en-US" dirty="0" smtClean="0"/>
              <a:t>か，民法</a:t>
            </a:r>
            <a:r>
              <a:rPr lang="en-US" altLang="ja-JP" dirty="0" smtClean="0"/>
              <a:t>85</a:t>
            </a:r>
            <a:r>
              <a:rPr lang="ja-JP" altLang="en-US" dirty="0" smtClean="0"/>
              <a:t>条の立法理由</a:t>
            </a:r>
            <a:endParaRPr lang="en-US" altLang="ja-JP" dirty="0" smtClean="0"/>
          </a:p>
          <a:p>
            <a:pPr lvl="2"/>
            <a:r>
              <a:rPr lang="ja-JP" altLang="en-US" dirty="0"/>
              <a:t>債権</a:t>
            </a:r>
            <a:r>
              <a:rPr lang="ja-JP" altLang="en-US" dirty="0" smtClean="0"/>
              <a:t>の目的と債権の目的物の区別</a:t>
            </a:r>
            <a:endParaRPr lang="en-US" altLang="ja-JP" dirty="0" smtClean="0"/>
          </a:p>
          <a:p>
            <a:pPr lvl="1"/>
            <a:r>
              <a:rPr kumimoji="1" lang="ja-JP" altLang="en-US" dirty="0" smtClean="0">
                <a:hlinkClick r:id="rId4" action="ppaction://hlinksldjump"/>
              </a:rPr>
              <a:t>債務</a:t>
            </a:r>
            <a:r>
              <a:rPr kumimoji="1" lang="ja-JP" altLang="en-US" dirty="0">
                <a:hlinkClick r:id="rId4" action="ppaction://hlinksldjump"/>
              </a:rPr>
              <a:t>の</a:t>
            </a:r>
            <a:r>
              <a:rPr kumimoji="1" lang="ja-JP" altLang="en-US" dirty="0" smtClean="0">
                <a:hlinkClick r:id="rId4" action="ppaction://hlinksldjump"/>
              </a:rPr>
              <a:t>種類</a:t>
            </a:r>
            <a:endParaRPr kumimoji="1" lang="en-US" altLang="ja-JP" dirty="0" smtClean="0"/>
          </a:p>
          <a:p>
            <a:pPr lvl="2"/>
            <a:r>
              <a:rPr lang="ja-JP" altLang="en-US" dirty="0">
                <a:hlinkClick r:id="rId5" action="ppaction://hlinksldjump"/>
              </a:rPr>
              <a:t>種類債権</a:t>
            </a:r>
            <a:r>
              <a:rPr lang="ja-JP" altLang="en-US" dirty="0" smtClean="0">
                <a:hlinkClick r:id="rId5" action="ppaction://hlinksldjump"/>
              </a:rPr>
              <a:t>と特定物債権</a:t>
            </a:r>
            <a:r>
              <a:rPr lang="ja-JP" altLang="en-US" dirty="0" smtClean="0"/>
              <a:t>と</a:t>
            </a:r>
            <a:r>
              <a:rPr lang="ja-JP" altLang="en-US" dirty="0" smtClean="0">
                <a:hlinkClick r:id="rId6" action="ppaction://hlinksldjump"/>
              </a:rPr>
              <a:t>タール事件</a:t>
            </a:r>
            <a:endParaRPr lang="en-US" altLang="ja-JP" dirty="0" smtClean="0"/>
          </a:p>
          <a:p>
            <a:pPr lvl="2"/>
            <a:r>
              <a:rPr kumimoji="1" lang="ja-JP" altLang="en-US" dirty="0">
                <a:hlinkClick r:id="rId7" action="ppaction://hlinksldjump"/>
              </a:rPr>
              <a:t>金銭</a:t>
            </a:r>
            <a:r>
              <a:rPr kumimoji="1" lang="ja-JP" altLang="en-US" dirty="0" smtClean="0">
                <a:hlinkClick r:id="rId7" action="ppaction://hlinksldjump"/>
              </a:rPr>
              <a:t>債権</a:t>
            </a:r>
            <a:r>
              <a:rPr kumimoji="1" lang="ja-JP" altLang="en-US" dirty="0" smtClean="0"/>
              <a:t>と</a:t>
            </a:r>
            <a:r>
              <a:rPr kumimoji="1" lang="ja-JP" altLang="en-US" dirty="0" smtClean="0">
                <a:hlinkClick r:id="" action="ppaction://noaction"/>
              </a:rPr>
              <a:t>貨幣</a:t>
            </a:r>
            <a:r>
              <a:rPr kumimoji="1" lang="ja-JP" altLang="en-US" dirty="0" smtClean="0"/>
              <a:t>，</a:t>
            </a:r>
            <a:r>
              <a:rPr kumimoji="1" lang="ja-JP" altLang="en-US" dirty="0" smtClean="0">
                <a:hlinkClick r:id="" action="ppaction://noaction"/>
              </a:rPr>
              <a:t>電子マネー</a:t>
            </a:r>
            <a:r>
              <a:rPr kumimoji="1" lang="ja-JP" altLang="en-US" dirty="0" smtClean="0"/>
              <a:t>，</a:t>
            </a:r>
            <a:r>
              <a:rPr kumimoji="1" lang="ja-JP" altLang="en-US" dirty="0" smtClean="0">
                <a:hlinkClick r:id="" action="ppaction://noaction"/>
              </a:rPr>
              <a:t>クレジットカード決済</a:t>
            </a:r>
            <a:r>
              <a:rPr kumimoji="1" lang="ja-JP" altLang="en-US" dirty="0" smtClean="0"/>
              <a:t>，</a:t>
            </a:r>
            <a:r>
              <a:rPr kumimoji="1" lang="ja-JP" altLang="en-US" dirty="0" smtClean="0">
                <a:hlinkClick r:id="" action="ppaction://noaction"/>
              </a:rPr>
              <a:t>預金通貨</a:t>
            </a:r>
            <a:endParaRPr kumimoji="1" lang="en-US" altLang="ja-JP" dirty="0" smtClean="0"/>
          </a:p>
          <a:p>
            <a:pPr lvl="2"/>
            <a:r>
              <a:rPr lang="ja-JP" altLang="en-US" dirty="0" smtClean="0"/>
              <a:t>選択債権と選択債務</a:t>
            </a:r>
            <a:endParaRPr lang="en-US" altLang="ja-JP" dirty="0" smtClean="0"/>
          </a:p>
          <a:p>
            <a:pPr lvl="2"/>
            <a:r>
              <a:rPr kumimoji="1" lang="ja-JP" altLang="en-US" dirty="0" smtClean="0"/>
              <a:t>結果債務と手段の債務の立証責任</a:t>
            </a:r>
            <a:endParaRPr kumimoji="1" lang="en-US" altLang="ja-JP" dirty="0" smtClean="0"/>
          </a:p>
          <a:p>
            <a:r>
              <a:rPr lang="ja-JP" altLang="en-US" dirty="0" smtClean="0"/>
              <a:t>債務の対内的効力</a:t>
            </a:r>
            <a:endParaRPr lang="en-US" altLang="ja-JP" dirty="0" smtClean="0"/>
          </a:p>
          <a:p>
            <a:pPr lvl="1"/>
            <a:r>
              <a:rPr lang="ja-JP" altLang="en-US" dirty="0"/>
              <a:t>債務</a:t>
            </a:r>
            <a:r>
              <a:rPr lang="ja-JP" altLang="en-US" dirty="0" smtClean="0"/>
              <a:t>の不履行</a:t>
            </a:r>
            <a:endParaRPr lang="en-US" altLang="ja-JP" dirty="0" smtClean="0"/>
          </a:p>
          <a:p>
            <a:pPr lvl="2"/>
            <a:r>
              <a:rPr lang="ja-JP" altLang="en-US" dirty="0" smtClean="0"/>
              <a:t>三分説と二分説</a:t>
            </a:r>
            <a:endParaRPr lang="en-US" altLang="ja-JP" dirty="0"/>
          </a:p>
          <a:p>
            <a:pPr lvl="1"/>
            <a:r>
              <a:rPr lang="ja-JP" altLang="en-US" dirty="0" smtClean="0"/>
              <a:t>債務不履行の救済</a:t>
            </a:r>
            <a:endParaRPr lang="en-US" altLang="ja-JP" dirty="0" smtClean="0"/>
          </a:p>
          <a:p>
            <a:pPr lvl="2"/>
            <a:r>
              <a:rPr lang="ja-JP" altLang="en-US" dirty="0" smtClean="0"/>
              <a:t>履行の強制と民事執行法</a:t>
            </a:r>
            <a:endParaRPr lang="en-US" altLang="ja-JP" dirty="0" smtClean="0"/>
          </a:p>
          <a:p>
            <a:pPr lvl="2"/>
            <a:r>
              <a:rPr lang="ja-JP" altLang="en-US" dirty="0" smtClean="0"/>
              <a:t>タール事件と危険負担・契約の解除</a:t>
            </a:r>
            <a:endParaRPr lang="en-US" altLang="ja-JP" dirty="0" smtClean="0"/>
          </a:p>
          <a:p>
            <a:pPr lvl="2"/>
            <a:r>
              <a:rPr lang="ja-JP" altLang="en-US" dirty="0" smtClean="0"/>
              <a:t>損害賠償</a:t>
            </a:r>
            <a:endParaRPr lang="en-US" altLang="ja-JP" dirty="0" smtClean="0"/>
          </a:p>
          <a:p>
            <a:pPr lvl="3"/>
            <a:r>
              <a:rPr lang="ja-JP" altLang="en-US" dirty="0"/>
              <a:t>帰責</a:t>
            </a:r>
            <a:r>
              <a:rPr lang="ja-JP" altLang="en-US" dirty="0" smtClean="0"/>
              <a:t>事由と予見可能性</a:t>
            </a:r>
            <a:endParaRPr lang="en-US" altLang="ja-JP" dirty="0" smtClean="0"/>
          </a:p>
          <a:p>
            <a:pPr lvl="3"/>
            <a:r>
              <a:rPr lang="ja-JP" altLang="en-US" dirty="0" smtClean="0"/>
              <a:t>事実的因果関係と相当因果関係</a:t>
            </a:r>
            <a:endParaRPr lang="en-US" altLang="ja-JP" dirty="0" smtClean="0"/>
          </a:p>
          <a:p>
            <a:pPr lvl="3"/>
            <a:r>
              <a:rPr lang="ja-JP" altLang="en-US" dirty="0" smtClean="0"/>
              <a:t>損害額の算定と差額説</a:t>
            </a:r>
            <a:endParaRPr lang="en-US" altLang="ja-JP" dirty="0" smtClean="0"/>
          </a:p>
          <a:p>
            <a:pPr lvl="3"/>
            <a:r>
              <a:rPr lang="ja-JP" altLang="en-US" dirty="0" smtClean="0"/>
              <a:t>契約自由と損害賠償額の予定</a:t>
            </a:r>
            <a:endParaRPr lang="en-US" altLang="ja-JP" dirty="0" smtClean="0"/>
          </a:p>
        </p:txBody>
      </p:sp>
      <p:sp>
        <p:nvSpPr>
          <p:cNvPr id="10" name="コンテンツ プレースホルダー 9"/>
          <p:cNvSpPr>
            <a:spLocks noGrp="1"/>
          </p:cNvSpPr>
          <p:nvPr>
            <p:ph sz="half" idx="2"/>
          </p:nvPr>
        </p:nvSpPr>
        <p:spPr/>
        <p:txBody>
          <a:bodyPr>
            <a:normAutofit fontScale="62500" lnSpcReduction="20000"/>
          </a:bodyPr>
          <a:lstStyle/>
          <a:p>
            <a:r>
              <a:rPr lang="ja-JP" altLang="en-US" dirty="0"/>
              <a:t>債務の対外的効力</a:t>
            </a:r>
          </a:p>
          <a:p>
            <a:pPr lvl="1"/>
            <a:r>
              <a:rPr kumimoji="1" lang="ja-JP" altLang="en-US" dirty="0" smtClean="0"/>
              <a:t>債権者代位権</a:t>
            </a:r>
            <a:endParaRPr kumimoji="1" lang="en-US" altLang="ja-JP" dirty="0" smtClean="0"/>
          </a:p>
          <a:p>
            <a:pPr lvl="2"/>
            <a:r>
              <a:rPr lang="ja-JP" altLang="en-US" dirty="0"/>
              <a:t>債権者代位権</a:t>
            </a:r>
            <a:r>
              <a:rPr lang="ja-JP" altLang="en-US" dirty="0" smtClean="0"/>
              <a:t>と</a:t>
            </a:r>
            <a:r>
              <a:rPr lang="ja-JP" altLang="en-US" dirty="0"/>
              <a:t>債権</a:t>
            </a:r>
            <a:r>
              <a:rPr lang="ja-JP" altLang="en-US" dirty="0" smtClean="0"/>
              <a:t>差押え</a:t>
            </a:r>
            <a:endParaRPr lang="en-US" altLang="ja-JP" dirty="0" smtClean="0"/>
          </a:p>
          <a:p>
            <a:pPr lvl="2"/>
            <a:r>
              <a:rPr kumimoji="1" lang="ja-JP" altLang="en-US" dirty="0"/>
              <a:t>直接</a:t>
            </a:r>
            <a:r>
              <a:rPr kumimoji="1" lang="ja-JP" altLang="en-US" dirty="0" smtClean="0"/>
              <a:t>訴権</a:t>
            </a:r>
            <a:endParaRPr kumimoji="1" lang="en-US" altLang="ja-JP" dirty="0" smtClean="0"/>
          </a:p>
          <a:p>
            <a:pPr lvl="2"/>
            <a:r>
              <a:rPr lang="ja-JP" altLang="en-US" dirty="0"/>
              <a:t>債権者代位権</a:t>
            </a:r>
            <a:r>
              <a:rPr lang="ja-JP" altLang="en-US" dirty="0" smtClean="0"/>
              <a:t>の転用</a:t>
            </a:r>
            <a:endParaRPr kumimoji="1" lang="en-US" altLang="ja-JP" dirty="0" smtClean="0"/>
          </a:p>
          <a:p>
            <a:pPr lvl="1"/>
            <a:r>
              <a:rPr lang="ja-JP" altLang="en-US" dirty="0"/>
              <a:t>詐害行為</a:t>
            </a:r>
            <a:r>
              <a:rPr lang="ja-JP" altLang="en-US" dirty="0" smtClean="0"/>
              <a:t>取消権</a:t>
            </a:r>
            <a:endParaRPr lang="en-US" altLang="ja-JP" dirty="0" smtClean="0"/>
          </a:p>
          <a:p>
            <a:pPr lvl="2"/>
            <a:r>
              <a:rPr lang="ja-JP" altLang="en-US" dirty="0"/>
              <a:t>詐害行為取消</a:t>
            </a:r>
            <a:r>
              <a:rPr lang="ja-JP" altLang="en-US" dirty="0" smtClean="0"/>
              <a:t>権の性質</a:t>
            </a:r>
            <a:endParaRPr lang="en-US" altLang="ja-JP" dirty="0" smtClean="0"/>
          </a:p>
          <a:p>
            <a:pPr lvl="2"/>
            <a:r>
              <a:rPr lang="ja-JP" altLang="en-US" dirty="0"/>
              <a:t>詐害行為取消権</a:t>
            </a:r>
            <a:r>
              <a:rPr lang="ja-JP" altLang="en-US" dirty="0" smtClean="0"/>
              <a:t>の要件</a:t>
            </a:r>
            <a:endParaRPr lang="en-US" altLang="ja-JP" dirty="0" smtClean="0"/>
          </a:p>
          <a:p>
            <a:pPr lvl="2"/>
            <a:r>
              <a:rPr lang="ja-JP" altLang="en-US" dirty="0"/>
              <a:t>詐害行為取消権</a:t>
            </a:r>
            <a:r>
              <a:rPr lang="ja-JP" altLang="en-US" dirty="0" smtClean="0"/>
              <a:t>の効果</a:t>
            </a:r>
            <a:endParaRPr lang="en-US" altLang="ja-JP" dirty="0" smtClean="0"/>
          </a:p>
          <a:p>
            <a:r>
              <a:rPr kumimoji="1" lang="ja-JP" altLang="en-US" dirty="0"/>
              <a:t>多数</a:t>
            </a:r>
            <a:r>
              <a:rPr kumimoji="1" lang="ja-JP" altLang="en-US" dirty="0" smtClean="0"/>
              <a:t>当事者の債権・債務関係</a:t>
            </a:r>
            <a:endParaRPr kumimoji="1" lang="en-US" altLang="ja-JP" dirty="0" smtClean="0"/>
          </a:p>
          <a:p>
            <a:pPr lvl="1"/>
            <a:r>
              <a:rPr kumimoji="1" lang="ja-JP" altLang="en-US" dirty="0" smtClean="0"/>
              <a:t>可分・不可分債権・債務</a:t>
            </a:r>
            <a:endParaRPr lang="en-US" altLang="ja-JP" dirty="0" smtClean="0"/>
          </a:p>
          <a:p>
            <a:pPr lvl="1"/>
            <a:r>
              <a:rPr kumimoji="1" lang="ja-JP" altLang="en-US" dirty="0"/>
              <a:t>連帯</a:t>
            </a:r>
            <a:r>
              <a:rPr kumimoji="1" lang="ja-JP" altLang="en-US" dirty="0" smtClean="0"/>
              <a:t>債務</a:t>
            </a:r>
            <a:endParaRPr kumimoji="1" lang="en-US" altLang="ja-JP" dirty="0" smtClean="0"/>
          </a:p>
          <a:p>
            <a:pPr lvl="2"/>
            <a:r>
              <a:rPr lang="ja-JP" altLang="en-US" dirty="0"/>
              <a:t>連帯債務</a:t>
            </a:r>
            <a:r>
              <a:rPr lang="ja-JP" altLang="en-US" dirty="0" smtClean="0"/>
              <a:t>の本質，相互保証理論</a:t>
            </a:r>
            <a:endParaRPr lang="en-US" altLang="ja-JP" dirty="0" smtClean="0"/>
          </a:p>
          <a:p>
            <a:pPr lvl="2"/>
            <a:r>
              <a:rPr kumimoji="1" lang="ja-JP" altLang="en-US" dirty="0"/>
              <a:t>連帯</a:t>
            </a:r>
            <a:r>
              <a:rPr kumimoji="1" lang="ja-JP" altLang="en-US" dirty="0" smtClean="0"/>
              <a:t>債務者の一人に生じた事由の効力，不真正連帯債務</a:t>
            </a:r>
            <a:endParaRPr kumimoji="1" lang="en-US" altLang="ja-JP" dirty="0" smtClean="0"/>
          </a:p>
          <a:p>
            <a:pPr lvl="2"/>
            <a:r>
              <a:rPr lang="ja-JP" altLang="en-US" dirty="0"/>
              <a:t>求償</a:t>
            </a:r>
            <a:r>
              <a:rPr lang="ja-JP" altLang="en-US" dirty="0" smtClean="0"/>
              <a:t>の</a:t>
            </a:r>
            <a:r>
              <a:rPr lang="ja-JP" altLang="en-US" dirty="0"/>
              <a:t>要件</a:t>
            </a:r>
            <a:endParaRPr kumimoji="1" lang="en-US" altLang="ja-JP" dirty="0" smtClean="0"/>
          </a:p>
          <a:p>
            <a:pPr lvl="1"/>
            <a:r>
              <a:rPr lang="ja-JP" altLang="en-US" dirty="0" smtClean="0"/>
              <a:t>保証</a:t>
            </a:r>
            <a:endParaRPr lang="en-US" altLang="ja-JP" dirty="0" smtClean="0"/>
          </a:p>
          <a:p>
            <a:pPr lvl="2"/>
            <a:r>
              <a:rPr kumimoji="1" lang="ja-JP" altLang="en-US" dirty="0"/>
              <a:t>保証</a:t>
            </a:r>
            <a:r>
              <a:rPr kumimoji="1" lang="ja-JP" altLang="en-US" dirty="0" smtClean="0"/>
              <a:t>の性質</a:t>
            </a:r>
            <a:endParaRPr kumimoji="1" lang="en-US" altLang="ja-JP" dirty="0" smtClean="0"/>
          </a:p>
          <a:p>
            <a:pPr lvl="2"/>
            <a:r>
              <a:rPr lang="ja-JP" altLang="en-US" dirty="0" smtClean="0"/>
              <a:t>保証人の保護</a:t>
            </a:r>
            <a:endParaRPr lang="en-US" altLang="ja-JP" dirty="0"/>
          </a:p>
          <a:p>
            <a:pPr lvl="3"/>
            <a:r>
              <a:rPr lang="ja-JP" altLang="en-US" dirty="0" smtClean="0"/>
              <a:t>通常保証・連帯保証人の保護</a:t>
            </a:r>
            <a:endParaRPr lang="en-US" altLang="ja-JP" dirty="0" smtClean="0"/>
          </a:p>
          <a:p>
            <a:pPr lvl="3"/>
            <a:r>
              <a:rPr lang="ja-JP" altLang="en-US" dirty="0"/>
              <a:t>根</a:t>
            </a:r>
            <a:r>
              <a:rPr lang="ja-JP" altLang="en-US" dirty="0" smtClean="0"/>
              <a:t>保証の保証人の保護</a:t>
            </a:r>
            <a:endParaRPr lang="en-US" altLang="ja-JP" dirty="0" smtClean="0"/>
          </a:p>
        </p:txBody>
      </p:sp>
      <p:sp>
        <p:nvSpPr>
          <p:cNvPr id="3" name="日付プレースホルダー 2"/>
          <p:cNvSpPr>
            <a:spLocks noGrp="1"/>
          </p:cNvSpPr>
          <p:nvPr>
            <p:ph type="dt" sz="half" idx="10"/>
          </p:nvPr>
        </p:nvSpPr>
        <p:spPr/>
        <p:txBody>
          <a:bodyPr/>
          <a:lstStyle/>
          <a:p>
            <a:fld id="{6375C6C3-10D5-4696-8F46-D0AF15C0050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130515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漁網用タール事件（</a:t>
            </a:r>
            <a:r>
              <a:rPr lang="en-US" altLang="ja-JP" dirty="0"/>
              <a:t>3/5</a:t>
            </a:r>
            <a:r>
              <a:rPr lang="ja-JP" altLang="en-US" dirty="0"/>
              <a:t>）</a:t>
            </a:r>
            <a:r>
              <a:rPr lang="en-US" altLang="ja-JP" dirty="0"/>
              <a:t/>
            </a:r>
            <a:br>
              <a:rPr lang="en-US" altLang="ja-JP" dirty="0"/>
            </a:br>
            <a:r>
              <a:rPr lang="ja-JP" altLang="ja-JP" sz="3600" dirty="0"/>
              <a:t>最三判昭</a:t>
            </a:r>
            <a:r>
              <a:rPr lang="en-US" altLang="ja-JP" sz="3600" dirty="0"/>
              <a:t>30</a:t>
            </a:r>
            <a:r>
              <a:rPr lang="ja-JP" altLang="ja-JP" sz="3600" dirty="0"/>
              <a:t>・</a:t>
            </a:r>
            <a:r>
              <a:rPr lang="en-US" altLang="ja-JP" sz="3600" dirty="0"/>
              <a:t>10</a:t>
            </a:r>
            <a:r>
              <a:rPr lang="ja-JP" altLang="ja-JP" sz="3600" dirty="0"/>
              <a:t>・</a:t>
            </a:r>
            <a:r>
              <a:rPr lang="en-US" altLang="ja-JP" sz="3600" dirty="0"/>
              <a:t>18</a:t>
            </a:r>
            <a:r>
              <a:rPr lang="ja-JP" altLang="ja-JP" sz="3600" dirty="0"/>
              <a:t>民集</a:t>
            </a:r>
            <a:r>
              <a:rPr lang="en-US" altLang="ja-JP" sz="3600" dirty="0"/>
              <a:t>9</a:t>
            </a:r>
            <a:r>
              <a:rPr lang="ja-JP" altLang="ja-JP" sz="3600" dirty="0"/>
              <a:t>巻</a:t>
            </a:r>
            <a:r>
              <a:rPr lang="en-US" altLang="ja-JP" sz="3600" dirty="0"/>
              <a:t>11</a:t>
            </a:r>
            <a:r>
              <a:rPr lang="ja-JP" altLang="ja-JP" sz="3600" dirty="0"/>
              <a:t>号</a:t>
            </a:r>
            <a:r>
              <a:rPr lang="en-US" altLang="ja-JP" sz="3600" dirty="0"/>
              <a:t>1642</a:t>
            </a:r>
            <a:r>
              <a:rPr lang="ja-JP" altLang="ja-JP" sz="3600" dirty="0" smtClean="0"/>
              <a:t>頁</a:t>
            </a:r>
            <a:r>
              <a:rPr lang="ja-JP" altLang="en-US" sz="3100" dirty="0"/>
              <a:t>→</a:t>
            </a:r>
            <a:r>
              <a:rPr lang="en-US" altLang="ja-JP" sz="3100" dirty="0">
                <a:hlinkClick r:id="rId3" action="ppaction://hlinksldjump"/>
              </a:rPr>
              <a:t>Q2</a:t>
            </a:r>
            <a:endParaRPr kumimoji="1" lang="ja-JP" altLang="en-US" sz="3100" dirty="0"/>
          </a:p>
        </p:txBody>
      </p:sp>
      <p:sp>
        <p:nvSpPr>
          <p:cNvPr id="3" name="日付プレースホルダー 2"/>
          <p:cNvSpPr>
            <a:spLocks noGrp="1"/>
          </p:cNvSpPr>
          <p:nvPr>
            <p:ph type="dt" sz="half" idx="10"/>
          </p:nvPr>
        </p:nvSpPr>
        <p:spPr/>
        <p:txBody>
          <a:bodyPr/>
          <a:lstStyle/>
          <a:p>
            <a:fld id="{45BAC0B1-95A8-4A68-B7C3-DEF7D20691FF}"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ja-JP" sz="2400" dirty="0" smtClean="0"/>
              <a:t>売買契約から生じた買主たる</a:t>
            </a:r>
            <a:r>
              <a:rPr lang="en-US" altLang="ja-JP" sz="2400" dirty="0" smtClean="0"/>
              <a:t>X</a:t>
            </a:r>
            <a:r>
              <a:rPr lang="ja-JP" altLang="ja-JP" sz="2400" dirty="0" smtClean="0"/>
              <a:t>の債権が，通常の種類債権であるのか，</a:t>
            </a:r>
            <a:r>
              <a:rPr lang="ja-JP" altLang="ja-JP" sz="2400" b="1" dirty="0" smtClean="0">
                <a:solidFill>
                  <a:srgbClr val="FF0000"/>
                </a:solidFill>
              </a:rPr>
              <a:t>制限種類債権</a:t>
            </a:r>
            <a:r>
              <a:rPr lang="ja-JP" altLang="ja-JP" sz="2400" dirty="0" smtClean="0"/>
              <a:t>であるのかも，本件においては確定を要する事柄で</a:t>
            </a:r>
            <a:r>
              <a:rPr lang="ja-JP" altLang="en-US" sz="2400" dirty="0" smtClean="0"/>
              <a:t>ある。</a:t>
            </a:r>
            <a:endParaRPr lang="en-US" altLang="ja-JP" sz="2400" dirty="0" smtClean="0"/>
          </a:p>
          <a:p>
            <a:r>
              <a:rPr lang="ja-JP" altLang="ja-JP" sz="2400" dirty="0" smtClean="0"/>
              <a:t>例えば通常の種類債権であるとすれば，特別の事情のない限り，原審の認定した如き履行不能ということは起らない筈であり，これに反して，</a:t>
            </a:r>
            <a:r>
              <a:rPr lang="ja-JP" altLang="ja-JP" sz="2400" b="1" dirty="0" smtClean="0">
                <a:solidFill>
                  <a:srgbClr val="FF0000"/>
                </a:solidFill>
              </a:rPr>
              <a:t>制限種類債権</a:t>
            </a:r>
            <a:r>
              <a:rPr lang="ja-JP" altLang="ja-JP" sz="2400" dirty="0" smtClean="0"/>
              <a:t>であるとするならば，履行不能となりうる代りには，</a:t>
            </a:r>
            <a:r>
              <a:rPr lang="ja-JP" altLang="ja-JP" sz="2400" b="1" dirty="0" smtClean="0">
                <a:solidFill>
                  <a:srgbClr val="FF0000"/>
                </a:solidFill>
              </a:rPr>
              <a:t>目的物の良否は普通問題とはならない</a:t>
            </a:r>
            <a:r>
              <a:rPr lang="ja-JP" altLang="ja-JP" sz="2400" dirty="0" smtClean="0"/>
              <a:t>のであって，</a:t>
            </a:r>
            <a:r>
              <a:rPr lang="en-US" altLang="ja-JP" sz="2400" dirty="0" smtClean="0"/>
              <a:t>X</a:t>
            </a:r>
            <a:r>
              <a:rPr lang="ja-JP" altLang="ja-JP" sz="2400" dirty="0" smtClean="0"/>
              <a:t>が「品質が悪いといって引取りに行かなかった」とすれば，</a:t>
            </a:r>
            <a:r>
              <a:rPr lang="en-US" altLang="ja-JP" sz="2400" dirty="0" smtClean="0"/>
              <a:t>X</a:t>
            </a:r>
            <a:r>
              <a:rPr lang="ja-JP" altLang="ja-JP" sz="2400" dirty="0" smtClean="0"/>
              <a:t>は受領遅滞の責を免れないこととなるかもしれないのである。</a:t>
            </a:r>
            <a:endParaRPr lang="en-US" altLang="ja-JP" sz="2400" dirty="0" smtClean="0"/>
          </a:p>
        </p:txBody>
      </p:sp>
    </p:spTree>
    <p:extLst>
      <p:ext uri="{BB962C8B-B14F-4D97-AF65-F5344CB8AC3E}">
        <p14:creationId xmlns:p14="http://schemas.microsoft.com/office/powerpoint/2010/main" val="71201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漁網用タール事件（</a:t>
            </a:r>
            <a:r>
              <a:rPr lang="en-US" altLang="ja-JP" dirty="0"/>
              <a:t>4/5</a:t>
            </a:r>
            <a:r>
              <a:rPr lang="ja-JP" altLang="en-US" dirty="0"/>
              <a:t>）</a:t>
            </a:r>
            <a:r>
              <a:rPr lang="en-US" altLang="ja-JP" dirty="0"/>
              <a:t/>
            </a:r>
            <a:br>
              <a:rPr lang="en-US" altLang="ja-JP" dirty="0"/>
            </a:br>
            <a:r>
              <a:rPr lang="ja-JP" altLang="ja-JP" sz="3100" dirty="0"/>
              <a:t>調査官解説（三淵乾太郎</a:t>
            </a:r>
            <a:r>
              <a:rPr lang="ja-JP" altLang="en-US" sz="3100" dirty="0"/>
              <a:t>）</a:t>
            </a:r>
            <a:endParaRPr kumimoji="1" lang="ja-JP" altLang="en-US" dirty="0"/>
          </a:p>
        </p:txBody>
      </p:sp>
      <p:sp>
        <p:nvSpPr>
          <p:cNvPr id="3" name="日付プレースホルダー 2"/>
          <p:cNvSpPr>
            <a:spLocks noGrp="1"/>
          </p:cNvSpPr>
          <p:nvPr>
            <p:ph type="dt" sz="half" idx="10"/>
          </p:nvPr>
        </p:nvSpPr>
        <p:spPr/>
        <p:txBody>
          <a:bodyPr/>
          <a:lstStyle/>
          <a:p>
            <a:fld id="{8AA57803-301C-4257-93D2-AB5C42C089BD}"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ja-JP" sz="2800" dirty="0" smtClean="0"/>
              <a:t>原審は溜池に貯蔵してあったタールが全部減失したことを認定し，これを乙（</a:t>
            </a:r>
            <a:r>
              <a:rPr lang="en-US" altLang="ja-JP" sz="2800" dirty="0" smtClean="0"/>
              <a:t>Y</a:t>
            </a:r>
            <a:r>
              <a:rPr lang="ja-JP" altLang="ja-JP" sz="2800" dirty="0" smtClean="0"/>
              <a:t>）の責に帰すべき事由による履行不能と見ている</a:t>
            </a:r>
            <a:r>
              <a:rPr lang="ja-JP" altLang="en-US" sz="2800" dirty="0" smtClean="0"/>
              <a:t>。</a:t>
            </a:r>
            <a:endParaRPr lang="en-US" altLang="ja-JP" sz="2800" dirty="0" smtClean="0"/>
          </a:p>
          <a:p>
            <a:r>
              <a:rPr lang="ja-JP" altLang="ja-JP" sz="2800" dirty="0" smtClean="0"/>
              <a:t>種類債権の場合と異なり，この場合は原判示の如く履行不能というべきである。</a:t>
            </a:r>
            <a:endParaRPr lang="en-US" altLang="ja-JP" sz="2800" dirty="0" smtClean="0"/>
          </a:p>
          <a:p>
            <a:r>
              <a:rPr lang="ja-JP" altLang="ja-JP" sz="2800" dirty="0" smtClean="0"/>
              <a:t>ただ</a:t>
            </a:r>
            <a:r>
              <a:rPr lang="ja-JP" altLang="ja-JP" sz="2800" b="1" dirty="0" smtClean="0">
                <a:solidFill>
                  <a:srgbClr val="FF0000"/>
                </a:solidFill>
              </a:rPr>
              <a:t>乙（</a:t>
            </a:r>
            <a:r>
              <a:rPr lang="en-US" altLang="ja-JP" sz="2800" b="1" dirty="0" smtClean="0">
                <a:solidFill>
                  <a:srgbClr val="FF0000"/>
                </a:solidFill>
              </a:rPr>
              <a:t>Y</a:t>
            </a:r>
            <a:r>
              <a:rPr lang="ja-JP" altLang="ja-JP" sz="2800" b="1" dirty="0" smtClean="0">
                <a:solidFill>
                  <a:srgbClr val="FF0000"/>
                </a:solidFill>
              </a:rPr>
              <a:t>）は善良なる管理者の注意義務を負うものではない</a:t>
            </a:r>
            <a:r>
              <a:rPr lang="ja-JP" altLang="ja-JP" sz="2800" dirty="0" smtClean="0"/>
              <a:t>から（</a:t>
            </a:r>
            <a:r>
              <a:rPr lang="en-US" altLang="ja-JP" sz="2800" dirty="0" smtClean="0"/>
              <a:t>400</a:t>
            </a:r>
            <a:r>
              <a:rPr lang="ja-JP" altLang="ja-JP" sz="2800" dirty="0" smtClean="0"/>
              <a:t>条），特別の事情のない限り，</a:t>
            </a:r>
            <a:r>
              <a:rPr lang="ja-JP" altLang="ja-JP" sz="2800" b="1" dirty="0" smtClean="0">
                <a:solidFill>
                  <a:srgbClr val="FF0000"/>
                </a:solidFill>
              </a:rPr>
              <a:t>右不能は乙（</a:t>
            </a:r>
            <a:r>
              <a:rPr lang="en-US" altLang="ja-JP" sz="2800" b="1" dirty="0" smtClean="0">
                <a:solidFill>
                  <a:srgbClr val="FF0000"/>
                </a:solidFill>
              </a:rPr>
              <a:t>Y</a:t>
            </a:r>
            <a:r>
              <a:rPr lang="ja-JP" altLang="ja-JP" sz="2800" b="1" dirty="0" smtClean="0">
                <a:solidFill>
                  <a:srgbClr val="FF0000"/>
                </a:solidFill>
              </a:rPr>
              <a:t>）の責に帰すべき事由に因るとは云えない</a:t>
            </a:r>
            <a:r>
              <a:rPr lang="ja-JP" altLang="ja-JP" sz="2800" dirty="0" smtClean="0"/>
              <a:t>であろう。</a:t>
            </a:r>
            <a:endParaRPr lang="ja-JP" altLang="en-US" sz="2800" dirty="0"/>
          </a:p>
        </p:txBody>
      </p:sp>
    </p:spTree>
    <p:extLst>
      <p:ext uri="{BB962C8B-B14F-4D97-AF65-F5344CB8AC3E}">
        <p14:creationId xmlns:p14="http://schemas.microsoft.com/office/powerpoint/2010/main" val="387692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漁網用タール事件（</a:t>
            </a:r>
            <a:r>
              <a:rPr lang="en-US" altLang="ja-JP" dirty="0"/>
              <a:t>5/5</a:t>
            </a:r>
            <a:r>
              <a:rPr lang="ja-JP" altLang="en-US" dirty="0"/>
              <a:t>）</a:t>
            </a:r>
            <a:r>
              <a:rPr lang="en-US" altLang="ja-JP" dirty="0"/>
              <a:t/>
            </a:r>
            <a:br>
              <a:rPr lang="en-US" altLang="ja-JP" dirty="0"/>
            </a:br>
            <a:r>
              <a:rPr lang="ja-JP" altLang="en-US" sz="3100" dirty="0"/>
              <a:t>差戻後の控訴審判決</a:t>
            </a:r>
            <a:endParaRPr kumimoji="1" lang="ja-JP" altLang="en-US" dirty="0"/>
          </a:p>
        </p:txBody>
      </p:sp>
      <p:sp>
        <p:nvSpPr>
          <p:cNvPr id="3" name="日付プレースホルダー 2"/>
          <p:cNvSpPr>
            <a:spLocks noGrp="1"/>
          </p:cNvSpPr>
          <p:nvPr>
            <p:ph type="dt" sz="half" idx="10"/>
          </p:nvPr>
        </p:nvSpPr>
        <p:spPr/>
        <p:txBody>
          <a:bodyPr/>
          <a:lstStyle/>
          <a:p>
            <a:fld id="{D766623D-6F2E-4554-9D15-71A275659FAE}"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ja-JP" sz="1800" dirty="0" smtClean="0"/>
              <a:t>売買契約から生じた買主たる</a:t>
            </a:r>
            <a:r>
              <a:rPr lang="en-US" altLang="ja-JP" sz="1800" dirty="0" smtClean="0"/>
              <a:t>X</a:t>
            </a:r>
            <a:r>
              <a:rPr lang="ja-JP" altLang="ja-JP" sz="1800" dirty="0" smtClean="0"/>
              <a:t>の債権は</a:t>
            </a:r>
            <a:r>
              <a:rPr lang="ja-JP" altLang="en-US" sz="1800" dirty="0" smtClean="0"/>
              <a:t>特定の溜池にあるタールの一部を目的物とする債権であるから，</a:t>
            </a:r>
            <a:r>
              <a:rPr lang="ja-JP" altLang="ja-JP" sz="1800" b="1" dirty="0" smtClean="0">
                <a:solidFill>
                  <a:srgbClr val="FF0000"/>
                </a:solidFill>
              </a:rPr>
              <a:t>制限種類債権</a:t>
            </a:r>
            <a:r>
              <a:rPr lang="ja-JP" altLang="ja-JP" sz="1800" dirty="0" smtClean="0"/>
              <a:t>に属するものというべきである。残余タールを取り出して分離する等物の給付をなすに必要な行為を完了したことは認められないから，</a:t>
            </a:r>
            <a:r>
              <a:rPr lang="ja-JP" altLang="ja-JP" sz="1800" b="1" dirty="0" smtClean="0"/>
              <a:t>未だ特定したと云い得ない</a:t>
            </a:r>
            <a:r>
              <a:rPr lang="ja-JP" altLang="ja-JP" sz="1800" dirty="0" smtClean="0"/>
              <a:t>。</a:t>
            </a:r>
          </a:p>
          <a:p>
            <a:r>
              <a:rPr lang="ja-JP" altLang="ja-JP" sz="1800" dirty="0" smtClean="0"/>
              <a:t>特定の溜池に貯蔵中のタールが全量滅失したのであるから，</a:t>
            </a:r>
            <a:r>
              <a:rPr lang="en-US" altLang="ja-JP" sz="1800" dirty="0" smtClean="0"/>
              <a:t>Y</a:t>
            </a:r>
            <a:r>
              <a:rPr lang="ja-JP" altLang="ja-JP" sz="1800" dirty="0" smtClean="0"/>
              <a:t>の残余タール引渡債務は</a:t>
            </a:r>
            <a:r>
              <a:rPr lang="ja-JP" altLang="en-US" sz="1800" dirty="0" smtClean="0"/>
              <a:t>特定しないまま，</a:t>
            </a:r>
            <a:r>
              <a:rPr lang="ja-JP" altLang="ja-JP" sz="1800" b="1" dirty="0" smtClean="0"/>
              <a:t>履行不能</a:t>
            </a:r>
            <a:r>
              <a:rPr lang="ja-JP" altLang="ja-JP" sz="1800" dirty="0" smtClean="0"/>
              <a:t>に帰したものといわなければならない。</a:t>
            </a:r>
            <a:endParaRPr lang="en-US" altLang="ja-JP" sz="1800" dirty="0" smtClean="0"/>
          </a:p>
          <a:p>
            <a:r>
              <a:rPr lang="ja-JP" altLang="ja-JP" sz="1800" dirty="0" smtClean="0"/>
              <a:t>本件残余のタール</a:t>
            </a:r>
            <a:r>
              <a:rPr lang="ja-JP" altLang="en-US" sz="1800" dirty="0" smtClean="0"/>
              <a:t>は</a:t>
            </a:r>
            <a:r>
              <a:rPr lang="ja-JP" altLang="ja-JP" sz="1800" dirty="0" smtClean="0"/>
              <a:t>特定するに至らなかった</a:t>
            </a:r>
            <a:r>
              <a:rPr lang="ja-JP" altLang="en-US" sz="1800" dirty="0" smtClean="0"/>
              <a:t>の</a:t>
            </a:r>
            <a:r>
              <a:rPr lang="ja-JP" altLang="ja-JP" sz="1800" dirty="0" smtClean="0"/>
              <a:t>であるから，</a:t>
            </a:r>
            <a:r>
              <a:rPr lang="en-US" altLang="ja-JP" sz="1800" dirty="0" smtClean="0"/>
              <a:t>Y</a:t>
            </a:r>
            <a:r>
              <a:rPr lang="ja-JP" altLang="ja-JP" sz="1800" dirty="0" smtClean="0"/>
              <a:t>は特定物の保管につき要求せられる善良な管理者の注意義務を負うものではない。債務者はその保管につき</a:t>
            </a:r>
            <a:r>
              <a:rPr lang="ja-JP" altLang="ja-JP" sz="1800" b="1" dirty="0" smtClean="0">
                <a:solidFill>
                  <a:srgbClr val="FF0000"/>
                </a:solidFill>
              </a:rPr>
              <a:t>自己の財産におけると同一の注意義務を負う</a:t>
            </a:r>
            <a:r>
              <a:rPr lang="ja-JP" altLang="ja-JP" sz="1800" dirty="0" smtClean="0"/>
              <a:t>と解すべきである。</a:t>
            </a:r>
            <a:endParaRPr lang="en-US" altLang="ja-JP" sz="1800" dirty="0" smtClean="0"/>
          </a:p>
          <a:p>
            <a:r>
              <a:rPr lang="ja-JP" altLang="ja-JP" sz="1800" dirty="0" smtClean="0"/>
              <a:t>本件目的物の性質，数量，貯蔵状態を勘案すれば，</a:t>
            </a:r>
            <a:r>
              <a:rPr lang="en-US" altLang="ja-JP" sz="1800" dirty="0" smtClean="0"/>
              <a:t>Y</a:t>
            </a:r>
            <a:r>
              <a:rPr lang="ja-JP" altLang="ja-JP" sz="1800" dirty="0" smtClean="0"/>
              <a:t>としては本件タールの保管につき自己の財産におけると同一の注意義務を十分つくしたものと認めるのが相当であって，この点について</a:t>
            </a:r>
            <a:r>
              <a:rPr lang="en-US" altLang="ja-JP" sz="1800" dirty="0" smtClean="0"/>
              <a:t>Y</a:t>
            </a:r>
            <a:r>
              <a:rPr lang="ja-JP" altLang="ja-JP" sz="1800" dirty="0" smtClean="0"/>
              <a:t>に右注意義務の懈怠による過失はなかった。</a:t>
            </a:r>
            <a:endParaRPr lang="en-US" altLang="ja-JP" sz="1800" dirty="0" smtClean="0"/>
          </a:p>
          <a:p>
            <a:r>
              <a:rPr lang="en-US" altLang="ja-JP" sz="1800" dirty="0" smtClean="0"/>
              <a:t>X</a:t>
            </a:r>
            <a:r>
              <a:rPr lang="ja-JP" altLang="ja-JP" sz="1800" dirty="0" smtClean="0"/>
              <a:t>が</a:t>
            </a:r>
            <a:r>
              <a:rPr lang="en-US" altLang="ja-JP" sz="1800" dirty="0" smtClean="0"/>
              <a:t>Y</a:t>
            </a:r>
            <a:r>
              <a:rPr lang="ja-JP" altLang="ja-JP" sz="1800" dirty="0" smtClean="0"/>
              <a:t>に対しなした債務不履行を理由に本件売買契約を解除する旨の意思表示は無効であって，本訴請求は</a:t>
            </a:r>
            <a:r>
              <a:rPr lang="ja-JP" altLang="ja-JP" sz="1800" b="1" dirty="0" smtClean="0">
                <a:solidFill>
                  <a:srgbClr val="FF0000"/>
                </a:solidFill>
              </a:rPr>
              <a:t>その余の点について判断するまでもなく失当</a:t>
            </a:r>
            <a:r>
              <a:rPr lang="ja-JP" altLang="ja-JP" sz="1800" dirty="0" smtClean="0"/>
              <a:t>として棄却を免れない。</a:t>
            </a:r>
            <a:r>
              <a:rPr lang="ja-JP" altLang="en-US" sz="1800" dirty="0" smtClean="0"/>
              <a:t>（</a:t>
            </a:r>
            <a:r>
              <a:rPr lang="ja-JP" altLang="ja-JP" sz="1800" dirty="0" smtClean="0"/>
              <a:t>札幌高函館支判昭</a:t>
            </a:r>
            <a:r>
              <a:rPr lang="en-US" altLang="ja-JP" sz="1800" dirty="0" smtClean="0"/>
              <a:t>37</a:t>
            </a:r>
            <a:r>
              <a:rPr lang="ja-JP" altLang="ja-JP" sz="1800" dirty="0" smtClean="0"/>
              <a:t>・</a:t>
            </a:r>
            <a:r>
              <a:rPr lang="en-US" altLang="ja-JP" sz="1800" dirty="0" smtClean="0"/>
              <a:t>5</a:t>
            </a:r>
            <a:r>
              <a:rPr lang="ja-JP" altLang="ja-JP" sz="1800" dirty="0" smtClean="0"/>
              <a:t>・</a:t>
            </a:r>
            <a:r>
              <a:rPr lang="en-US" altLang="ja-JP" sz="1800" dirty="0" smtClean="0"/>
              <a:t>29</a:t>
            </a:r>
            <a:r>
              <a:rPr lang="ja-JP" altLang="ja-JP" sz="1800" dirty="0" smtClean="0"/>
              <a:t>高民集</a:t>
            </a:r>
            <a:r>
              <a:rPr lang="en-US" altLang="ja-JP" sz="1800" dirty="0" smtClean="0"/>
              <a:t>15</a:t>
            </a:r>
            <a:r>
              <a:rPr lang="ja-JP" altLang="ja-JP" sz="1800" dirty="0" smtClean="0"/>
              <a:t>巻</a:t>
            </a:r>
            <a:r>
              <a:rPr lang="en-US" altLang="ja-JP" sz="1800" dirty="0" smtClean="0"/>
              <a:t>4</a:t>
            </a:r>
            <a:r>
              <a:rPr lang="ja-JP" altLang="ja-JP" sz="1800" dirty="0" smtClean="0"/>
              <a:t>号</a:t>
            </a:r>
            <a:r>
              <a:rPr lang="en-US" altLang="ja-JP" sz="1800" dirty="0" smtClean="0"/>
              <a:t>282</a:t>
            </a:r>
            <a:r>
              <a:rPr lang="ja-JP" altLang="ja-JP" sz="1800" dirty="0" smtClean="0"/>
              <a:t>頁</a:t>
            </a:r>
            <a:r>
              <a:rPr lang="ja-JP" altLang="en-US" sz="1800" dirty="0" smtClean="0"/>
              <a:t>）</a:t>
            </a:r>
            <a:endParaRPr lang="ja-JP" altLang="en-US" sz="1800" dirty="0"/>
          </a:p>
        </p:txBody>
      </p:sp>
    </p:spTree>
    <p:extLst>
      <p:ext uri="{BB962C8B-B14F-4D97-AF65-F5344CB8AC3E}">
        <p14:creationId xmlns:p14="http://schemas.microsoft.com/office/powerpoint/2010/main" val="85632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「制限種類債権」の謎</a:t>
            </a:r>
            <a:r>
              <a:rPr lang="en-US" altLang="ja-JP" dirty="0"/>
              <a:t/>
            </a:r>
            <a:br>
              <a:rPr lang="en-US" altLang="ja-JP" dirty="0"/>
            </a:br>
            <a:r>
              <a:rPr lang="ja-JP" altLang="en-US" sz="3100" dirty="0"/>
              <a:t>「いいとこ取り」と「ねつ造」による不毛の</a:t>
            </a:r>
            <a:r>
              <a:rPr lang="ja-JP" altLang="en-US" sz="3100" dirty="0" smtClean="0"/>
              <a:t>概念</a:t>
            </a:r>
            <a:r>
              <a:rPr lang="ja-JP" altLang="en-US" sz="3100" dirty="0"/>
              <a:t>→</a:t>
            </a:r>
            <a:r>
              <a:rPr lang="en-US" altLang="ja-JP" sz="3100" dirty="0">
                <a:hlinkClick r:id="rId3" action="ppaction://hlinksldjump"/>
              </a:rPr>
              <a:t>Q2</a:t>
            </a:r>
            <a:endParaRPr kumimoji="1" lang="ja-JP" altLang="en-US" sz="3100" dirty="0"/>
          </a:p>
        </p:txBody>
      </p:sp>
      <p:sp>
        <p:nvSpPr>
          <p:cNvPr id="3" name="日付プレースホルダー 2"/>
          <p:cNvSpPr>
            <a:spLocks noGrp="1"/>
          </p:cNvSpPr>
          <p:nvPr>
            <p:ph type="dt" sz="half" idx="10"/>
          </p:nvPr>
        </p:nvSpPr>
        <p:spPr/>
        <p:txBody>
          <a:bodyPr/>
          <a:lstStyle/>
          <a:p>
            <a:fld id="{9F5B30A3-1424-40D5-8240-8617CBB03178}"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graphicFrame>
        <p:nvGraphicFramePr>
          <p:cNvPr id="6" name="コンテンツ プレースホルダー 6"/>
          <p:cNvGraphicFramePr>
            <a:graphicFrameLocks/>
          </p:cNvGraphicFramePr>
          <p:nvPr>
            <p:extLst>
              <p:ext uri="{D42A27DB-BD31-4B8C-83A1-F6EECF244321}">
                <p14:modId xmlns:p14="http://schemas.microsoft.com/office/powerpoint/2010/main" val="88011843"/>
              </p:ext>
            </p:extLst>
          </p:nvPr>
        </p:nvGraphicFramePr>
        <p:xfrm>
          <a:off x="457200" y="1484784"/>
          <a:ext cx="8229600" cy="4580696"/>
        </p:xfrm>
        <a:graphic>
          <a:graphicData uri="http://schemas.openxmlformats.org/drawingml/2006/table">
            <a:tbl>
              <a:tblPr firstRow="1" bandRow="1">
                <a:tableStyleId>{5C22544A-7EE6-4342-B048-85BDC9FD1C3A}</a:tableStyleId>
              </a:tblPr>
              <a:tblGrid>
                <a:gridCol w="1234480"/>
                <a:gridCol w="1800200"/>
                <a:gridCol w="360040"/>
                <a:gridCol w="1872208"/>
                <a:gridCol w="360040"/>
                <a:gridCol w="2602632"/>
              </a:tblGrid>
              <a:tr h="541120">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特定物債権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t>制限種類債権</a:t>
                      </a:r>
                      <a:r>
                        <a:rPr kumimoji="1" lang="en-US" altLang="ja-JP" sz="2000" dirty="0" smtClean="0"/>
                        <a:t/>
                      </a:r>
                      <a:br>
                        <a:rPr kumimoji="1" lang="en-US" altLang="ja-JP" sz="2000" dirty="0" smtClean="0"/>
                      </a:br>
                      <a:r>
                        <a:rPr kumimoji="1" lang="ja-JP" altLang="en-US" sz="2000" dirty="0" smtClean="0"/>
                        <a:t>（いいとこ取り）</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t>種類債権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3988">
                <a:tc>
                  <a:txBody>
                    <a:bodyPr/>
                    <a:lstStyle/>
                    <a:p>
                      <a:pPr algn="ctr"/>
                      <a:r>
                        <a:rPr kumimoji="1" lang="ja-JP" altLang="en-US" sz="2000" b="1" dirty="0" smtClean="0">
                          <a:solidFill>
                            <a:schemeClr val="bg1"/>
                          </a:solidFill>
                        </a:rPr>
                        <a:t>特定の</a:t>
                      </a:r>
                      <a:r>
                        <a:rPr kumimoji="1" lang="en-US" altLang="ja-JP" sz="2000" b="1" dirty="0" smtClean="0">
                          <a:solidFill>
                            <a:schemeClr val="bg1"/>
                          </a:solidFill>
                        </a:rPr>
                        <a:t/>
                      </a:r>
                      <a:br>
                        <a:rPr kumimoji="1" lang="en-US" altLang="ja-JP" sz="2000" b="1" dirty="0" smtClean="0">
                          <a:solidFill>
                            <a:schemeClr val="bg1"/>
                          </a:solidFill>
                        </a:rPr>
                      </a:br>
                      <a:r>
                        <a:rPr kumimoji="1" lang="ja-JP" altLang="en-US" sz="2000" b="1" dirty="0" smtClean="0">
                          <a:solidFill>
                            <a:schemeClr val="bg1"/>
                          </a:solidFill>
                        </a:rPr>
                        <a:t>ための</a:t>
                      </a:r>
                      <a:r>
                        <a:rPr kumimoji="1" lang="en-US" altLang="ja-JP" sz="2000" b="1" dirty="0" smtClean="0">
                          <a:solidFill>
                            <a:schemeClr val="bg1"/>
                          </a:solidFill>
                        </a:rPr>
                        <a:t/>
                      </a:r>
                      <a:br>
                        <a:rPr kumimoji="1" lang="en-US" altLang="ja-JP" sz="2000" b="1" dirty="0" smtClean="0">
                          <a:solidFill>
                            <a:schemeClr val="bg1"/>
                          </a:solidFill>
                        </a:rPr>
                      </a:br>
                      <a:r>
                        <a:rPr kumimoji="1" lang="ja-JP" altLang="en-US" sz="2000" b="1" dirty="0" smtClean="0">
                          <a:solidFill>
                            <a:schemeClr val="bg1"/>
                          </a:solidFill>
                        </a:rPr>
                        <a:t>要件</a:t>
                      </a:r>
                      <a:endParaRPr kumimoji="1" lang="ja-JP" altLang="en-US" sz="2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2000" dirty="0" smtClean="0"/>
                        <a:t>始めから特定</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smtClean="0"/>
                        <a:t>分離するなど，給付をするのに必要な行為</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2000" b="1" dirty="0" smtClean="0"/>
                        <a:t>←</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ja-JP" altLang="en-US" sz="2000" dirty="0" smtClean="0"/>
                        <a:t>給付をするのに必要な行為</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933988">
                <a:tc>
                  <a:txBody>
                    <a:bodyPr/>
                    <a:lstStyle/>
                    <a:p>
                      <a:pPr algn="ctr"/>
                      <a:r>
                        <a:rPr kumimoji="1" lang="ja-JP" altLang="en-US" sz="2000" b="1" dirty="0" smtClean="0">
                          <a:solidFill>
                            <a:schemeClr val="bg1"/>
                          </a:solidFill>
                        </a:rPr>
                        <a:t>不能</a:t>
                      </a:r>
                      <a:endParaRPr kumimoji="1" lang="ja-JP" altLang="en-US" sz="2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2000" dirty="0" smtClean="0"/>
                        <a:t>不能になりうる</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2000" b="1" dirty="0" smtClean="0"/>
                        <a:t>→</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smtClean="0"/>
                        <a:t>不能になりうる</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smtClean="0"/>
                        <a:t>調達義務があり，不能にはならない。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933988">
                <a:tc>
                  <a:txBody>
                    <a:bodyPr/>
                    <a:lstStyle/>
                    <a:p>
                      <a:pPr algn="ctr"/>
                      <a:r>
                        <a:rPr kumimoji="1" lang="ja-JP" altLang="en-US" sz="2000" b="1" dirty="0" smtClean="0">
                          <a:solidFill>
                            <a:schemeClr val="bg1"/>
                          </a:solidFill>
                        </a:rPr>
                        <a:t>注意義務の程度</a:t>
                      </a:r>
                      <a:endParaRPr kumimoji="1" lang="ja-JP" altLang="en-US" sz="2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2000" dirty="0" smtClean="0"/>
                        <a:t>善管注意義務</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000" dirty="0" smtClean="0"/>
                        <a:t>?</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smtClean="0"/>
                        <a:t>自己のものと同一の注意義務</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en-US" altLang="ja-JP" sz="2000" dirty="0" smtClean="0"/>
                        <a:t>?</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smtClean="0"/>
                        <a:t>調達して，中等の品質の物を引き渡す義務</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933988">
                <a:tc>
                  <a:txBody>
                    <a:bodyPr/>
                    <a:lstStyle/>
                    <a:p>
                      <a:pPr algn="ctr"/>
                      <a:r>
                        <a:rPr kumimoji="1" lang="ja-JP" altLang="en-US" sz="2000" b="1" dirty="0" smtClean="0">
                          <a:solidFill>
                            <a:schemeClr val="bg1"/>
                          </a:solidFill>
                        </a:rPr>
                        <a:t>瑕疵担保</a:t>
                      </a:r>
                      <a:r>
                        <a:rPr kumimoji="1" lang="en-US" altLang="ja-JP" sz="2000" b="1" dirty="0" smtClean="0">
                          <a:solidFill>
                            <a:schemeClr val="bg1"/>
                          </a:solidFill>
                        </a:rPr>
                        <a:t/>
                      </a:r>
                      <a:br>
                        <a:rPr kumimoji="1" lang="en-US" altLang="ja-JP" sz="2000" b="1" dirty="0" smtClean="0">
                          <a:solidFill>
                            <a:schemeClr val="bg1"/>
                          </a:solidFill>
                        </a:rPr>
                      </a:br>
                      <a:r>
                        <a:rPr kumimoji="1" lang="ja-JP" altLang="en-US" sz="2000" b="1" dirty="0" smtClean="0">
                          <a:solidFill>
                            <a:schemeClr val="bg1"/>
                          </a:solidFill>
                        </a:rPr>
                        <a:t>責任</a:t>
                      </a:r>
                      <a:endParaRPr kumimoji="1" lang="ja-JP" altLang="en-US" sz="2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2000" dirty="0" smtClean="0"/>
                        <a:t>問題となる</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smtClean="0"/>
                        <a:t>問題とならない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2000" b="1" dirty="0" smtClean="0"/>
                        <a:t>←</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smtClean="0"/>
                        <a:t>問題とならない</a:t>
                      </a:r>
                      <a:r>
                        <a:rPr kumimoji="1" lang="en-US" altLang="ja-JP" sz="2000" dirty="0" smtClean="0"/>
                        <a:t>?</a:t>
                      </a:r>
                      <a:br>
                        <a:rPr kumimoji="1" lang="en-US" altLang="ja-JP" sz="2000" dirty="0" smtClean="0"/>
                      </a:br>
                      <a:r>
                        <a:rPr kumimoji="1" lang="ja-JP" altLang="en-US" sz="2000" dirty="0" smtClean="0"/>
                        <a:t>（否定されつつある特定物のドグマ）。</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154098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4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922114"/>
          </a:xfrm>
        </p:spPr>
        <p:txBody>
          <a:bodyPr>
            <a:normAutofit/>
          </a:bodyPr>
          <a:lstStyle/>
          <a:p>
            <a:r>
              <a:rPr kumimoji="1" lang="ja-JP" altLang="en-US" dirty="0" smtClean="0"/>
              <a:t>タール事件の法的分析</a:t>
            </a:r>
            <a:endParaRPr kumimoji="1" lang="ja-JP" altLang="en-US" sz="2200" dirty="0"/>
          </a:p>
        </p:txBody>
      </p:sp>
      <p:sp>
        <p:nvSpPr>
          <p:cNvPr id="3" name="日付プレースホルダー 2"/>
          <p:cNvSpPr>
            <a:spLocks noGrp="1"/>
          </p:cNvSpPr>
          <p:nvPr>
            <p:ph type="dt" sz="half" idx="10"/>
          </p:nvPr>
        </p:nvSpPr>
        <p:spPr/>
        <p:txBody>
          <a:bodyPr/>
          <a:lstStyle/>
          <a:p>
            <a:fld id="{6EFF6528-C5E4-4FE9-88D6-DEEE9FB6438C}"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
        <p:nvSpPr>
          <p:cNvPr id="6" name="平行四辺形 5"/>
          <p:cNvSpPr/>
          <p:nvPr/>
        </p:nvSpPr>
        <p:spPr>
          <a:xfrm>
            <a:off x="445943" y="4882505"/>
            <a:ext cx="2619218" cy="642236"/>
          </a:xfrm>
          <a:prstGeom prst="parallelogram">
            <a:avLst>
              <a:gd name="adj" fmla="val 70609"/>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債務者に</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帰責事由あり</a:t>
            </a:r>
            <a:endParaRPr kumimoji="1" lang="ja-JP" altLang="en-US" b="1" dirty="0">
              <a:solidFill>
                <a:schemeClr val="tx1"/>
              </a:solidFill>
            </a:endParaRPr>
          </a:p>
        </p:txBody>
      </p:sp>
      <p:sp>
        <p:nvSpPr>
          <p:cNvPr id="7" name="台形 6"/>
          <p:cNvSpPr/>
          <p:nvPr/>
        </p:nvSpPr>
        <p:spPr>
          <a:xfrm>
            <a:off x="467544" y="5526008"/>
            <a:ext cx="8208912" cy="495280"/>
          </a:xfrm>
          <a:prstGeom prst="trapezoid">
            <a:avLst>
              <a:gd name="adj" fmla="val 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t>履行不能</a:t>
            </a:r>
            <a:endParaRPr kumimoji="1" lang="ja-JP" altLang="en-US" b="1" dirty="0"/>
          </a:p>
        </p:txBody>
      </p:sp>
      <p:sp>
        <p:nvSpPr>
          <p:cNvPr id="8" name="台形 7"/>
          <p:cNvSpPr/>
          <p:nvPr/>
        </p:nvSpPr>
        <p:spPr>
          <a:xfrm>
            <a:off x="2651535" y="4864794"/>
            <a:ext cx="6024921" cy="653908"/>
          </a:xfrm>
          <a:prstGeom prst="trapezoid">
            <a:avLst>
              <a:gd name="adj" fmla="val 51496"/>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t>債務者に帰責事由なし</a:t>
            </a:r>
            <a:endParaRPr kumimoji="1" lang="ja-JP" altLang="en-US" b="1" dirty="0"/>
          </a:p>
        </p:txBody>
      </p:sp>
      <p:sp>
        <p:nvSpPr>
          <p:cNvPr id="9" name="平行四辺形 8"/>
          <p:cNvSpPr/>
          <p:nvPr/>
        </p:nvSpPr>
        <p:spPr>
          <a:xfrm flipH="1">
            <a:off x="5808011" y="4294566"/>
            <a:ext cx="2520280" cy="555495"/>
          </a:xfrm>
          <a:prstGeom prst="parallelogram">
            <a:avLst>
              <a:gd name="adj" fmla="val 58307"/>
            </a:avLst>
          </a:prstGeom>
          <a:ln>
            <a:solidFill>
              <a:schemeClr val="accent1">
                <a:lumMod val="20000"/>
                <a:lumOff val="8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t>債権者だけに</a:t>
            </a:r>
            <a:r>
              <a:rPr kumimoji="1" lang="en-US" altLang="ja-JP" b="1" dirty="0" smtClean="0"/>
              <a:t/>
            </a:r>
            <a:br>
              <a:rPr kumimoji="1" lang="en-US" altLang="ja-JP" b="1" dirty="0" smtClean="0"/>
            </a:br>
            <a:r>
              <a:rPr kumimoji="1" lang="ja-JP" altLang="en-US" b="1" dirty="0" smtClean="0"/>
              <a:t>帰責事由あり</a:t>
            </a:r>
            <a:endParaRPr kumimoji="1" lang="ja-JP" altLang="en-US" b="1" dirty="0"/>
          </a:p>
        </p:txBody>
      </p:sp>
      <p:sp>
        <p:nvSpPr>
          <p:cNvPr id="10" name="テキスト ボックス 9"/>
          <p:cNvSpPr txBox="1"/>
          <p:nvPr/>
        </p:nvSpPr>
        <p:spPr>
          <a:xfrm>
            <a:off x="1211374" y="1691516"/>
            <a:ext cx="2196852" cy="369332"/>
          </a:xfrm>
          <a:prstGeom prst="rect">
            <a:avLst/>
          </a:prstGeom>
          <a:noFill/>
        </p:spPr>
        <p:txBody>
          <a:bodyPr wrap="square" rtlCol="0">
            <a:spAutoFit/>
          </a:bodyPr>
          <a:lstStyle/>
          <a:p>
            <a:pPr algn="ctr"/>
            <a:r>
              <a:rPr lang="ja-JP" altLang="en-US" b="1" dirty="0" smtClean="0"/>
              <a:t>控訴審</a:t>
            </a:r>
            <a:r>
              <a:rPr lang="ja-JP" altLang="en-US" b="1" dirty="0"/>
              <a:t>判決（肯定</a:t>
            </a:r>
            <a:r>
              <a:rPr lang="ja-JP" altLang="en-US" b="1" dirty="0" smtClean="0"/>
              <a:t>）</a:t>
            </a:r>
            <a:endParaRPr lang="en-US" altLang="ja-JP" b="1" dirty="0"/>
          </a:p>
        </p:txBody>
      </p:sp>
      <p:sp>
        <p:nvSpPr>
          <p:cNvPr id="11" name="テキスト ボックス 10"/>
          <p:cNvSpPr txBox="1"/>
          <p:nvPr/>
        </p:nvSpPr>
        <p:spPr>
          <a:xfrm>
            <a:off x="6189211" y="1449651"/>
            <a:ext cx="1335117" cy="646331"/>
          </a:xfrm>
          <a:prstGeom prst="rect">
            <a:avLst/>
          </a:prstGeom>
          <a:noFill/>
        </p:spPr>
        <p:txBody>
          <a:bodyPr wrap="square" rtlCol="0">
            <a:spAutoFit/>
          </a:bodyPr>
          <a:lstStyle/>
          <a:p>
            <a:r>
              <a:rPr kumimoji="1" lang="ja-JP" altLang="en-US" b="1" dirty="0" smtClean="0"/>
              <a:t>調査官解説</a:t>
            </a:r>
            <a:endParaRPr kumimoji="1" lang="en-US" altLang="ja-JP" b="1" dirty="0" smtClean="0"/>
          </a:p>
          <a:p>
            <a:r>
              <a:rPr lang="ja-JP" altLang="en-US" b="1" dirty="0"/>
              <a:t>最高裁</a:t>
            </a:r>
            <a:r>
              <a:rPr lang="ja-JP" altLang="en-US" b="1" dirty="0" smtClean="0"/>
              <a:t>判決</a:t>
            </a:r>
            <a:endParaRPr lang="en-US" altLang="ja-JP" b="1" dirty="0"/>
          </a:p>
        </p:txBody>
      </p:sp>
      <p:sp>
        <p:nvSpPr>
          <p:cNvPr id="12" name="テキスト ボックス 11"/>
          <p:cNvSpPr txBox="1"/>
          <p:nvPr/>
        </p:nvSpPr>
        <p:spPr>
          <a:xfrm>
            <a:off x="3908004" y="1400115"/>
            <a:ext cx="1380028" cy="646331"/>
          </a:xfrm>
          <a:prstGeom prst="rect">
            <a:avLst/>
          </a:prstGeom>
          <a:noFill/>
        </p:spPr>
        <p:txBody>
          <a:bodyPr wrap="square" rtlCol="0">
            <a:spAutoFit/>
          </a:bodyPr>
          <a:lstStyle/>
          <a:p>
            <a:pPr algn="ctr"/>
            <a:r>
              <a:rPr kumimoji="1" lang="ja-JP" altLang="en-US" b="1" dirty="0" smtClean="0"/>
              <a:t>少数説</a:t>
            </a:r>
            <a:r>
              <a:rPr kumimoji="1" lang="en-US" altLang="ja-JP" b="1" dirty="0" smtClean="0"/>
              <a:t/>
            </a:r>
            <a:br>
              <a:rPr kumimoji="1" lang="en-US" altLang="ja-JP" b="1" dirty="0" smtClean="0"/>
            </a:br>
            <a:r>
              <a:rPr kumimoji="1" lang="ja-JP" altLang="en-US" b="1" dirty="0" smtClean="0"/>
              <a:t>債権法改正</a:t>
            </a:r>
            <a:endParaRPr kumimoji="1" lang="ja-JP" altLang="en-US" b="1" dirty="0"/>
          </a:p>
        </p:txBody>
      </p:sp>
      <p:grpSp>
        <p:nvGrpSpPr>
          <p:cNvPr id="13" name="グループ化 12"/>
          <p:cNvGrpSpPr/>
          <p:nvPr/>
        </p:nvGrpSpPr>
        <p:grpSpPr>
          <a:xfrm>
            <a:off x="494513" y="2146200"/>
            <a:ext cx="3652992" cy="3372501"/>
            <a:chOff x="278489" y="1556791"/>
            <a:chExt cx="3652992" cy="3372501"/>
          </a:xfrm>
        </p:grpSpPr>
        <p:sp>
          <p:nvSpPr>
            <p:cNvPr id="14" name="二等辺三角形 13"/>
            <p:cNvSpPr/>
            <p:nvPr/>
          </p:nvSpPr>
          <p:spPr>
            <a:xfrm>
              <a:off x="1103740" y="1568667"/>
              <a:ext cx="2004349" cy="1872208"/>
            </a:xfrm>
            <a:prstGeom prs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543</a:t>
              </a:r>
              <a:r>
                <a:rPr kumimoji="1" lang="ja-JP" altLang="en-US" b="1" dirty="0" smtClean="0"/>
                <a:t>条</a:t>
              </a:r>
              <a:r>
                <a:rPr kumimoji="1" lang="en-US" altLang="ja-JP" b="1" dirty="0" smtClean="0"/>
                <a:t/>
              </a:r>
              <a:br>
                <a:rPr kumimoji="1" lang="en-US" altLang="ja-JP" b="1" dirty="0" smtClean="0"/>
              </a:br>
              <a:r>
                <a:rPr kumimoji="1" lang="ja-JP" altLang="en-US" b="1" dirty="0" smtClean="0"/>
                <a:t>（解除）</a:t>
              </a:r>
              <a:endParaRPr kumimoji="1" lang="ja-JP" altLang="en-US" b="1" dirty="0"/>
            </a:p>
          </p:txBody>
        </p:sp>
        <p:sp>
          <p:nvSpPr>
            <p:cNvPr id="15" name="二等辺三角形 14"/>
            <p:cNvSpPr/>
            <p:nvPr/>
          </p:nvSpPr>
          <p:spPr>
            <a:xfrm>
              <a:off x="278489" y="1556791"/>
              <a:ext cx="3652992" cy="3372501"/>
            </a:xfrm>
            <a:prstGeom prst="triangle">
              <a:avLst>
                <a:gd name="adj" fmla="val 4967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16" name="グループ化 15"/>
          <p:cNvGrpSpPr/>
          <p:nvPr/>
        </p:nvGrpSpPr>
        <p:grpSpPr>
          <a:xfrm>
            <a:off x="2627784" y="2146202"/>
            <a:ext cx="3888432" cy="3384579"/>
            <a:chOff x="2411760" y="2019009"/>
            <a:chExt cx="3888432" cy="2922362"/>
          </a:xfrm>
        </p:grpSpPr>
        <p:sp>
          <p:nvSpPr>
            <p:cNvPr id="17" name="二等辺三角形 16"/>
            <p:cNvSpPr/>
            <p:nvPr/>
          </p:nvSpPr>
          <p:spPr>
            <a:xfrm>
              <a:off x="3275856" y="2019009"/>
              <a:ext cx="2160240" cy="1616528"/>
            </a:xfrm>
            <a:prstGeom prst="triangle">
              <a:avLst>
                <a:gd name="adj" fmla="val 49666"/>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536</a:t>
              </a:r>
              <a:r>
                <a:rPr kumimoji="1" lang="ja-JP" altLang="en-US" b="1" dirty="0" smtClean="0"/>
                <a:t>条</a:t>
              </a:r>
              <a:r>
                <a:rPr kumimoji="1" lang="en-US" altLang="ja-JP" b="1" dirty="0" smtClean="0"/>
                <a:t>1</a:t>
              </a:r>
              <a:r>
                <a:rPr kumimoji="1" lang="ja-JP" altLang="en-US" b="1" dirty="0" smtClean="0"/>
                <a:t>項（債務者主義）</a:t>
              </a:r>
              <a:endParaRPr kumimoji="1" lang="ja-JP" altLang="en-US" b="1" dirty="0"/>
            </a:p>
          </p:txBody>
        </p:sp>
        <p:sp>
          <p:nvSpPr>
            <p:cNvPr id="18" name="二等辺三角形 17"/>
            <p:cNvSpPr/>
            <p:nvPr/>
          </p:nvSpPr>
          <p:spPr>
            <a:xfrm>
              <a:off x="2411760" y="2025047"/>
              <a:ext cx="3888432" cy="29163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19" name="グループ化 18"/>
          <p:cNvGrpSpPr/>
          <p:nvPr/>
        </p:nvGrpSpPr>
        <p:grpSpPr>
          <a:xfrm>
            <a:off x="5004048" y="2153195"/>
            <a:ext cx="3672408" cy="3371546"/>
            <a:chOff x="4788024" y="2019008"/>
            <a:chExt cx="3672408" cy="2916324"/>
          </a:xfrm>
        </p:grpSpPr>
        <p:sp>
          <p:nvSpPr>
            <p:cNvPr id="20" name="二等辺三角形 19"/>
            <p:cNvSpPr/>
            <p:nvPr/>
          </p:nvSpPr>
          <p:spPr>
            <a:xfrm>
              <a:off x="5604621" y="2035417"/>
              <a:ext cx="2016223" cy="1596966"/>
            </a:xfrm>
            <a:prstGeom prst="triangle">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536</a:t>
              </a:r>
              <a:r>
                <a:rPr lang="ja-JP" altLang="en-US" b="1" dirty="0" smtClean="0"/>
                <a:t>条</a:t>
              </a:r>
              <a:r>
                <a:rPr kumimoji="1" lang="en-US" altLang="ja-JP" b="1" dirty="0" smtClean="0"/>
                <a:t>2</a:t>
              </a:r>
              <a:r>
                <a:rPr kumimoji="1" lang="ja-JP" altLang="en-US" b="1" dirty="0" smtClean="0"/>
                <a:t>項（債権者主義）</a:t>
              </a:r>
              <a:endParaRPr kumimoji="1" lang="ja-JP" altLang="en-US" b="1" dirty="0"/>
            </a:p>
          </p:txBody>
        </p:sp>
        <p:sp>
          <p:nvSpPr>
            <p:cNvPr id="21" name="二等辺三角形 20"/>
            <p:cNvSpPr/>
            <p:nvPr/>
          </p:nvSpPr>
          <p:spPr>
            <a:xfrm>
              <a:off x="4788024" y="2019008"/>
              <a:ext cx="3672408" cy="29163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22" name="ストライプ矢印 21"/>
          <p:cNvSpPr/>
          <p:nvPr/>
        </p:nvSpPr>
        <p:spPr>
          <a:xfrm>
            <a:off x="3125700" y="1376772"/>
            <a:ext cx="973146" cy="416018"/>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1484537" y="1400115"/>
            <a:ext cx="1650527" cy="369332"/>
          </a:xfrm>
          <a:prstGeom prst="rect">
            <a:avLst/>
          </a:prstGeom>
          <a:noFill/>
        </p:spPr>
        <p:txBody>
          <a:bodyPr wrap="square" rtlCol="0">
            <a:spAutoFit/>
          </a:bodyPr>
          <a:lstStyle/>
          <a:p>
            <a:pPr algn="ctr"/>
            <a:r>
              <a:rPr lang="ja-JP" altLang="en-US" b="1" dirty="0"/>
              <a:t>差戻審（否定</a:t>
            </a:r>
            <a:r>
              <a:rPr lang="ja-JP" altLang="en-US" b="1" dirty="0" smtClean="0"/>
              <a:t>）</a:t>
            </a:r>
            <a:endParaRPr lang="en-US" altLang="ja-JP" b="1" dirty="0"/>
          </a:p>
        </p:txBody>
      </p:sp>
    </p:spTree>
    <p:extLst>
      <p:ext uri="{BB962C8B-B14F-4D97-AF65-F5344CB8AC3E}">
        <p14:creationId xmlns:p14="http://schemas.microsoft.com/office/powerpoint/2010/main" val="51441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par>
                          <p:cTn id="17" fill="hold">
                            <p:stCondLst>
                              <p:cond delay="500"/>
                            </p:stCondLst>
                            <p:childTnLst>
                              <p:par>
                                <p:cTn id="18" presetID="22" presetClass="entr" presetSubtype="4" fill="hold" grpId="0" nodeType="afterEffect">
                                  <p:stCondLst>
                                    <p:cond delay="25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childTnLst>
                          </p:cTn>
                        </p:par>
                        <p:par>
                          <p:cTn id="31" fill="hold">
                            <p:stCondLst>
                              <p:cond delay="500"/>
                            </p:stCondLst>
                            <p:childTnLst>
                              <p:par>
                                <p:cTn id="32" presetID="22" presetClass="entr" presetSubtype="4" fill="hold" grpId="0" nodeType="afterEffect">
                                  <p:stCondLst>
                                    <p:cond delay="25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childTnLst>
                          </p:cTn>
                        </p:par>
                        <p:par>
                          <p:cTn id="45" fill="hold">
                            <p:stCondLst>
                              <p:cond delay="500"/>
                            </p:stCondLst>
                            <p:childTnLst>
                              <p:par>
                                <p:cTn id="46" presetID="22" presetClass="entr" presetSubtype="4" fill="hold" grpId="0" nodeType="afterEffect">
                                  <p:stCondLst>
                                    <p:cond delay="250"/>
                                  </p:stCondLst>
                                  <p:childTnLst>
                                    <p:set>
                                      <p:cBhvr>
                                        <p:cTn id="47" dur="1" fill="hold">
                                          <p:stCondLst>
                                            <p:cond delay="0"/>
                                          </p:stCondLst>
                                        </p:cTn>
                                        <p:tgtEl>
                                          <p:spTgt spid="11"/>
                                        </p:tgtEl>
                                        <p:attrNameLst>
                                          <p:attrName>style.visibility</p:attrName>
                                        </p:attrNameLst>
                                      </p:cBhvr>
                                      <p:to>
                                        <p:strVal val="visible"/>
                                      </p:to>
                                    </p:set>
                                    <p:animEffect transition="in" filter="wipe(down)">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left)">
                                      <p:cBhvr>
                                        <p:cTn id="53" dur="5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left)">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bldP spid="12" grpId="0"/>
      <p:bldP spid="22" grpId="0" animBg="1"/>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solidFill>
                  <a:schemeClr val="accent6">
                    <a:lumMod val="50000"/>
                  </a:schemeClr>
                </a:solidFill>
              </a:rPr>
              <a:t>定期</a:t>
            </a:r>
            <a:r>
              <a:rPr lang="ja-JP" altLang="en-US" dirty="0" smtClean="0">
                <a:solidFill>
                  <a:schemeClr val="accent6">
                    <a:lumMod val="50000"/>
                  </a:schemeClr>
                </a:solidFill>
              </a:rPr>
              <a:t>試験仮想問題（</a:t>
            </a:r>
            <a:r>
              <a:rPr lang="en-US" altLang="ja-JP" dirty="0" smtClean="0">
                <a:solidFill>
                  <a:schemeClr val="accent6">
                    <a:lumMod val="50000"/>
                  </a:schemeClr>
                </a:solidFill>
              </a:rPr>
              <a:t>2/10</a:t>
            </a:r>
            <a:r>
              <a:rPr lang="ja-JP" altLang="en-US" dirty="0" smtClean="0">
                <a:solidFill>
                  <a:schemeClr val="accent6">
                    <a:lumMod val="50000"/>
                  </a:schemeClr>
                </a:solidFill>
              </a:rPr>
              <a:t>）</a:t>
            </a:r>
            <a:r>
              <a:rPr lang="ja-JP" altLang="en-US" sz="2800" dirty="0" smtClean="0">
                <a:solidFill>
                  <a:schemeClr val="accent6">
                    <a:lumMod val="50000"/>
                  </a:schemeClr>
                </a:solidFill>
              </a:rPr>
              <a:t>→</a:t>
            </a:r>
            <a:r>
              <a:rPr lang="en-US" altLang="ja-JP" sz="2800" dirty="0" smtClean="0">
                <a:solidFill>
                  <a:schemeClr val="accent6">
                    <a:lumMod val="50000"/>
                  </a:schemeClr>
                </a:solidFill>
                <a:hlinkClick r:id="" action="ppaction://noaction"/>
              </a:rPr>
              <a:t>Q3</a:t>
            </a:r>
            <a:endParaRPr kumimoji="1" lang="ja-JP" altLang="en-US" sz="2800" dirty="0">
              <a:solidFill>
                <a:schemeClr val="accent6">
                  <a:lumMod val="50000"/>
                </a:schemeClr>
              </a:solidFill>
            </a:endParaRPr>
          </a:p>
        </p:txBody>
      </p:sp>
      <p:sp>
        <p:nvSpPr>
          <p:cNvPr id="7" name="コンテンツ プレースホルダー 6"/>
          <p:cNvSpPr>
            <a:spLocks noGrp="1"/>
          </p:cNvSpPr>
          <p:nvPr>
            <p:ph idx="1"/>
          </p:nvPr>
        </p:nvSpPr>
        <p:spPr/>
        <p:txBody>
          <a:bodyPr>
            <a:noAutofit/>
          </a:bodyPr>
          <a:lstStyle/>
          <a:p>
            <a:r>
              <a:rPr kumimoji="1" lang="ja-JP" altLang="en-US" sz="2800" dirty="0" smtClean="0">
                <a:hlinkClick r:id="rId3" action="ppaction://hlinksldjump"/>
              </a:rPr>
              <a:t>タール事件（最三判昭</a:t>
            </a:r>
            <a:r>
              <a:rPr kumimoji="1" lang="en-US" altLang="ja-JP" sz="2800" dirty="0" smtClean="0">
                <a:hlinkClick r:id="rId3" action="ppaction://hlinksldjump"/>
              </a:rPr>
              <a:t>30</a:t>
            </a:r>
            <a:r>
              <a:rPr kumimoji="1" lang="ja-JP" altLang="en-US" sz="2800" dirty="0" smtClean="0">
                <a:hlinkClick r:id="rId3" action="ppaction://hlinksldjump"/>
              </a:rPr>
              <a:t>・</a:t>
            </a:r>
            <a:r>
              <a:rPr kumimoji="1" lang="en-US" altLang="ja-JP" sz="2800" dirty="0" smtClean="0">
                <a:hlinkClick r:id="rId3" action="ppaction://hlinksldjump"/>
              </a:rPr>
              <a:t>10</a:t>
            </a:r>
            <a:r>
              <a:rPr kumimoji="1" lang="ja-JP" altLang="en-US" sz="2800" dirty="0" smtClean="0">
                <a:hlinkClick r:id="rId3" action="ppaction://hlinksldjump"/>
              </a:rPr>
              <a:t>・</a:t>
            </a:r>
            <a:r>
              <a:rPr kumimoji="1" lang="en-US" altLang="ja-JP" sz="2800" dirty="0" smtClean="0">
                <a:hlinkClick r:id="rId3" action="ppaction://hlinksldjump"/>
              </a:rPr>
              <a:t>18</a:t>
            </a:r>
            <a:r>
              <a:rPr kumimoji="1" lang="ja-JP" altLang="en-US" sz="2800" dirty="0" smtClean="0">
                <a:hlinkClick r:id="rId3" action="ppaction://hlinksldjump"/>
              </a:rPr>
              <a:t>民集</a:t>
            </a:r>
            <a:r>
              <a:rPr kumimoji="1" lang="en-US" altLang="ja-JP" sz="2800" dirty="0" smtClean="0">
                <a:hlinkClick r:id="rId3" action="ppaction://hlinksldjump"/>
              </a:rPr>
              <a:t>9</a:t>
            </a:r>
            <a:r>
              <a:rPr kumimoji="1" lang="ja-JP" altLang="en-US" sz="2800" dirty="0" smtClean="0">
                <a:hlinkClick r:id="rId3" action="ppaction://hlinksldjump"/>
              </a:rPr>
              <a:t>巻</a:t>
            </a:r>
            <a:r>
              <a:rPr kumimoji="1" lang="en-US" altLang="ja-JP" sz="2800" dirty="0" smtClean="0">
                <a:hlinkClick r:id="rId3" action="ppaction://hlinksldjump"/>
              </a:rPr>
              <a:t>11</a:t>
            </a:r>
            <a:r>
              <a:rPr kumimoji="1" lang="ja-JP" altLang="en-US" sz="2800" dirty="0" smtClean="0">
                <a:hlinkClick r:id="rId3" action="ppaction://hlinksldjump"/>
              </a:rPr>
              <a:t>号</a:t>
            </a:r>
            <a:r>
              <a:rPr kumimoji="1" lang="en-US" altLang="ja-JP" sz="2800" dirty="0" smtClean="0">
                <a:hlinkClick r:id="rId3" action="ppaction://hlinksldjump"/>
              </a:rPr>
              <a:t>1642</a:t>
            </a:r>
            <a:r>
              <a:rPr kumimoji="1" lang="ja-JP" altLang="en-US" sz="2800" dirty="0" smtClean="0">
                <a:hlinkClick r:id="rId3" action="ppaction://hlinksldjump"/>
              </a:rPr>
              <a:t>頁（民法判例百選</a:t>
            </a:r>
            <a:r>
              <a:rPr kumimoji="1" lang="en-US" altLang="ja-JP" sz="2800" dirty="0" smtClean="0">
                <a:hlinkClick r:id="rId3" action="ppaction://hlinksldjump"/>
              </a:rPr>
              <a:t>Ⅰ</a:t>
            </a:r>
            <a:r>
              <a:rPr kumimoji="1" lang="ja-JP" altLang="en-US" sz="2800" dirty="0" smtClean="0">
                <a:hlinkClick r:id="rId3" action="ppaction://hlinksldjump"/>
              </a:rPr>
              <a:t>第</a:t>
            </a:r>
            <a:r>
              <a:rPr kumimoji="1" lang="en-US" altLang="ja-JP" sz="2800" dirty="0" smtClean="0">
                <a:hlinkClick r:id="rId3" action="ppaction://hlinksldjump"/>
              </a:rPr>
              <a:t>1</a:t>
            </a:r>
            <a:r>
              <a:rPr kumimoji="1" lang="ja-JP" altLang="en-US" sz="2800" dirty="0" smtClean="0">
                <a:hlinkClick r:id="rId3" action="ppaction://hlinksldjump"/>
              </a:rPr>
              <a:t>事件））</a:t>
            </a:r>
            <a:r>
              <a:rPr kumimoji="1" lang="ja-JP" altLang="en-US" sz="2800" dirty="0" smtClean="0"/>
              <a:t>における「制限種類債権」について，以下の順序で答えなさい。</a:t>
            </a:r>
            <a:endParaRPr kumimoji="1" lang="en-US" altLang="ja-JP" sz="2800" dirty="0" smtClean="0"/>
          </a:p>
          <a:p>
            <a:pPr marL="971550" lvl="1" indent="-514350">
              <a:buFont typeface="+mj-lt"/>
              <a:buAutoNum type="arabicPeriod"/>
            </a:pPr>
            <a:r>
              <a:rPr lang="ja-JP" altLang="en-US" sz="2400" dirty="0"/>
              <a:t>制限種類</a:t>
            </a:r>
            <a:r>
              <a:rPr lang="ja-JP" altLang="en-US" sz="2400" dirty="0" smtClean="0"/>
              <a:t>債権は，どのような場合に</a:t>
            </a:r>
            <a:r>
              <a:rPr lang="ja-JP" altLang="en-US" sz="2400" dirty="0" smtClean="0">
                <a:hlinkClick r:id="rId4" action="ppaction://hlinksldjump"/>
              </a:rPr>
              <a:t>特定</a:t>
            </a:r>
            <a:r>
              <a:rPr lang="ja-JP" altLang="en-US" sz="2400" dirty="0" smtClean="0"/>
              <a:t>するか。</a:t>
            </a:r>
            <a:endParaRPr lang="en-US" altLang="ja-JP" sz="2400" dirty="0" smtClean="0"/>
          </a:p>
          <a:p>
            <a:pPr marL="971550" lvl="1" indent="-514350">
              <a:buFont typeface="+mj-lt"/>
              <a:buAutoNum type="arabicPeriod"/>
            </a:pPr>
            <a:r>
              <a:rPr kumimoji="1" lang="ja-JP" altLang="en-US" sz="2400" dirty="0">
                <a:hlinkClick r:id="rId5" action="ppaction://hlinksldjump"/>
              </a:rPr>
              <a:t>制限種類</a:t>
            </a:r>
            <a:r>
              <a:rPr kumimoji="1" lang="ja-JP" altLang="en-US" sz="2400" dirty="0" smtClean="0">
                <a:hlinkClick r:id="rId5" action="ppaction://hlinksldjump"/>
              </a:rPr>
              <a:t>債権</a:t>
            </a:r>
            <a:r>
              <a:rPr kumimoji="1" lang="ja-JP" altLang="en-US" sz="2400" dirty="0" smtClean="0"/>
              <a:t>において，特定するまでは，債務者はどの程度の注意義務を負うか。</a:t>
            </a:r>
            <a:endParaRPr kumimoji="1" lang="en-US" altLang="ja-JP" sz="2400" dirty="0" smtClean="0"/>
          </a:p>
          <a:p>
            <a:pPr marL="971550" lvl="1" indent="-514350">
              <a:buFont typeface="+mj-lt"/>
              <a:buAutoNum type="arabicPeriod"/>
            </a:pPr>
            <a:r>
              <a:rPr lang="ja-JP" altLang="en-US" sz="2400" dirty="0" smtClean="0">
                <a:hlinkClick r:id="rId6" action="ppaction://hlinksldjump"/>
              </a:rPr>
              <a:t>最高裁</a:t>
            </a:r>
            <a:r>
              <a:rPr lang="ja-JP" altLang="en-US" sz="2400" dirty="0" smtClean="0"/>
              <a:t>は，制限</a:t>
            </a:r>
            <a:r>
              <a:rPr lang="ja-JP" altLang="en-US" sz="2400" dirty="0"/>
              <a:t>種類</a:t>
            </a:r>
            <a:r>
              <a:rPr lang="ja-JP" altLang="en-US" sz="2400" dirty="0" smtClean="0"/>
              <a:t>債権</a:t>
            </a:r>
            <a:r>
              <a:rPr lang="ja-JP" altLang="en-US" sz="2400" dirty="0"/>
              <a:t>においては</a:t>
            </a:r>
            <a:r>
              <a:rPr lang="ja-JP" altLang="en-US" sz="2400" dirty="0" smtClean="0"/>
              <a:t>，品質は問題とならないと述べているが，その妥当性について，</a:t>
            </a:r>
            <a:r>
              <a:rPr lang="ja-JP" altLang="en-US" sz="2400" dirty="0" smtClean="0">
                <a:hlinkClick r:id="" action="ppaction://noaction"/>
              </a:rPr>
              <a:t>アイラック（</a:t>
            </a:r>
            <a:r>
              <a:rPr lang="en-US" altLang="ja-JP" sz="2400" dirty="0" smtClean="0">
                <a:hlinkClick r:id="" action="ppaction://noaction"/>
              </a:rPr>
              <a:t>IRAC</a:t>
            </a:r>
            <a:r>
              <a:rPr lang="ja-JP" altLang="en-US" sz="2400" dirty="0" smtClean="0">
                <a:hlinkClick r:id="" action="ppaction://noaction"/>
              </a:rPr>
              <a:t>）</a:t>
            </a:r>
            <a:r>
              <a:rPr lang="ja-JP" altLang="en-US" sz="2400" dirty="0" smtClean="0"/>
              <a:t>で論じなさい。</a:t>
            </a:r>
            <a:endParaRPr kumimoji="1" lang="ja-JP" altLang="en-US" sz="2400" dirty="0"/>
          </a:p>
        </p:txBody>
      </p:sp>
      <p:sp>
        <p:nvSpPr>
          <p:cNvPr id="3" name="日付プレースホルダー 2"/>
          <p:cNvSpPr>
            <a:spLocks noGrp="1"/>
          </p:cNvSpPr>
          <p:nvPr>
            <p:ph type="dt" sz="half" idx="10"/>
          </p:nvPr>
        </p:nvSpPr>
        <p:spPr/>
        <p:txBody>
          <a:bodyPr/>
          <a:lstStyle/>
          <a:p>
            <a:fld id="{E652446D-A410-4904-BE10-AB197A26FBFC}"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252760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2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契約の流れ</a:t>
            </a:r>
            <a:r>
              <a:rPr lang="ja-JP" altLang="en-US" dirty="0" smtClean="0"/>
              <a:t>（フロー図）</a:t>
            </a:r>
            <a:r>
              <a:rPr lang="ja-JP" altLang="en-US" sz="2800" dirty="0" smtClean="0"/>
              <a:t>→</a:t>
            </a:r>
            <a:r>
              <a:rPr lang="ja-JP" altLang="en-US" sz="2800" dirty="0" smtClean="0">
                <a:hlinkClick r:id="rId3" action="ppaction://hlinksldjump"/>
              </a:rPr>
              <a:t>債権</a:t>
            </a:r>
            <a:endParaRPr kumimoji="1" lang="ja-JP" altLang="en-US" sz="2800" dirty="0"/>
          </a:p>
        </p:txBody>
      </p:sp>
      <p:sp>
        <p:nvSpPr>
          <p:cNvPr id="3" name="日付プレースホルダー 2"/>
          <p:cNvSpPr>
            <a:spLocks noGrp="1"/>
          </p:cNvSpPr>
          <p:nvPr>
            <p:ph type="dt" sz="half" idx="10"/>
          </p:nvPr>
        </p:nvSpPr>
        <p:spPr/>
        <p:txBody>
          <a:bodyPr/>
          <a:lstStyle/>
          <a:p>
            <a:fld id="{23C227A5-5C0F-4C9C-AA9D-4FE4A534DD37}"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cxnSp>
        <p:nvCxnSpPr>
          <p:cNvPr id="6" name="直線矢印コネクタ 5"/>
          <p:cNvCxnSpPr>
            <a:stCxn id="45" idx="2"/>
            <a:endCxn id="7" idx="0"/>
          </p:cNvCxnSpPr>
          <p:nvPr/>
        </p:nvCxnSpPr>
        <p:spPr>
          <a:xfrm>
            <a:off x="1877126" y="1498504"/>
            <a:ext cx="2445" cy="244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フローチャート : 判断 6"/>
          <p:cNvSpPr/>
          <p:nvPr/>
        </p:nvSpPr>
        <p:spPr>
          <a:xfrm>
            <a:off x="987342" y="1743092"/>
            <a:ext cx="1784457" cy="612648"/>
          </a:xfrm>
          <a:prstGeom prst="flowChartDecision">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t>成立</a:t>
            </a:r>
            <a:endParaRPr kumimoji="1" lang="ja-JP" altLang="en-US" dirty="0"/>
          </a:p>
        </p:txBody>
      </p:sp>
      <p:cxnSp>
        <p:nvCxnSpPr>
          <p:cNvPr id="8" name="直線矢印コネクタ 7"/>
          <p:cNvCxnSpPr>
            <a:stCxn id="7" idx="3"/>
            <a:endCxn id="9" idx="1"/>
          </p:cNvCxnSpPr>
          <p:nvPr/>
        </p:nvCxnSpPr>
        <p:spPr>
          <a:xfrm>
            <a:off x="2771799" y="2049416"/>
            <a:ext cx="39604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フローチャート : 書類 8"/>
          <p:cNvSpPr/>
          <p:nvPr/>
        </p:nvSpPr>
        <p:spPr>
          <a:xfrm>
            <a:off x="6732239" y="1743092"/>
            <a:ext cx="1140539" cy="612648"/>
          </a:xfrm>
          <a:prstGeom prst="flowChartDocumen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t>不当利得</a:t>
            </a:r>
            <a:endParaRPr kumimoji="1" lang="ja-JP" altLang="en-US" dirty="0"/>
          </a:p>
        </p:txBody>
      </p:sp>
      <p:cxnSp>
        <p:nvCxnSpPr>
          <p:cNvPr id="10" name="直線矢印コネクタ 9"/>
          <p:cNvCxnSpPr>
            <a:stCxn id="7" idx="2"/>
            <a:endCxn id="11" idx="0"/>
          </p:cNvCxnSpPr>
          <p:nvPr/>
        </p:nvCxnSpPr>
        <p:spPr>
          <a:xfrm>
            <a:off x="1879571" y="2355740"/>
            <a:ext cx="1" cy="1794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フローチャート : 判断 10"/>
          <p:cNvSpPr/>
          <p:nvPr/>
        </p:nvSpPr>
        <p:spPr>
          <a:xfrm>
            <a:off x="987343" y="2535180"/>
            <a:ext cx="1784457" cy="612648"/>
          </a:xfrm>
          <a:prstGeom prst="flowChartDecisio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dirty="0" smtClean="0"/>
              <a:t>有効</a:t>
            </a:r>
            <a:endParaRPr kumimoji="1" lang="ja-JP" altLang="en-US" dirty="0"/>
          </a:p>
        </p:txBody>
      </p:sp>
      <p:cxnSp>
        <p:nvCxnSpPr>
          <p:cNvPr id="12" name="カギ線コネクタ 11"/>
          <p:cNvCxnSpPr>
            <a:stCxn id="11" idx="3"/>
          </p:cNvCxnSpPr>
          <p:nvPr/>
        </p:nvCxnSpPr>
        <p:spPr>
          <a:xfrm flipV="1">
            <a:off x="2771800" y="2132856"/>
            <a:ext cx="3960439" cy="708648"/>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11" idx="2"/>
            <a:endCxn id="14" idx="0"/>
          </p:cNvCxnSpPr>
          <p:nvPr/>
        </p:nvCxnSpPr>
        <p:spPr>
          <a:xfrm>
            <a:off x="1879572" y="3147828"/>
            <a:ext cx="0" cy="1794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フローチャート : 結合子 13"/>
          <p:cNvSpPr/>
          <p:nvPr/>
        </p:nvSpPr>
        <p:spPr>
          <a:xfrm>
            <a:off x="1765272" y="3327268"/>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a:endCxn id="16" idx="0"/>
          </p:cNvCxnSpPr>
          <p:nvPr/>
        </p:nvCxnSpPr>
        <p:spPr>
          <a:xfrm>
            <a:off x="1879572" y="3555868"/>
            <a:ext cx="0" cy="2034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フローチャート : 判断 15"/>
          <p:cNvSpPr/>
          <p:nvPr/>
        </p:nvSpPr>
        <p:spPr>
          <a:xfrm>
            <a:off x="987343" y="3759316"/>
            <a:ext cx="1784457" cy="612648"/>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t>効力</a:t>
            </a:r>
            <a:endParaRPr kumimoji="1" lang="en-US" altLang="ja-JP" dirty="0" smtClean="0"/>
          </a:p>
          <a:p>
            <a:pPr algn="ctr"/>
            <a:r>
              <a:rPr kumimoji="1" lang="ja-JP" altLang="en-US" dirty="0" smtClean="0"/>
              <a:t>発生</a:t>
            </a:r>
            <a:endParaRPr kumimoji="1" lang="ja-JP" altLang="en-US" dirty="0"/>
          </a:p>
        </p:txBody>
      </p:sp>
      <p:cxnSp>
        <p:nvCxnSpPr>
          <p:cNvPr id="17" name="直線矢印コネクタ 16"/>
          <p:cNvCxnSpPr>
            <a:stCxn id="16" idx="3"/>
            <a:endCxn id="18" idx="1"/>
          </p:cNvCxnSpPr>
          <p:nvPr/>
        </p:nvCxnSpPr>
        <p:spPr>
          <a:xfrm>
            <a:off x="2771800" y="4065640"/>
            <a:ext cx="102385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フローチャート : 判断 17"/>
          <p:cNvSpPr/>
          <p:nvPr/>
        </p:nvSpPr>
        <p:spPr>
          <a:xfrm>
            <a:off x="3795655" y="3759316"/>
            <a:ext cx="1784457" cy="612648"/>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t>未発生</a:t>
            </a:r>
            <a:endParaRPr kumimoji="1" lang="ja-JP" altLang="en-US" dirty="0"/>
          </a:p>
        </p:txBody>
      </p:sp>
      <p:cxnSp>
        <p:nvCxnSpPr>
          <p:cNvPr id="19" name="カギ線コネクタ 18"/>
          <p:cNvCxnSpPr>
            <a:stCxn id="18" idx="0"/>
            <a:endCxn id="14" idx="6"/>
          </p:cNvCxnSpPr>
          <p:nvPr/>
        </p:nvCxnSpPr>
        <p:spPr>
          <a:xfrm rot="16200000" flipV="1">
            <a:off x="3182004" y="2253436"/>
            <a:ext cx="317748" cy="269401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6" idx="2"/>
            <a:endCxn id="21" idx="0"/>
          </p:cNvCxnSpPr>
          <p:nvPr/>
        </p:nvCxnSpPr>
        <p:spPr>
          <a:xfrm>
            <a:off x="1879572" y="4371964"/>
            <a:ext cx="0" cy="2514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フローチャート : 判断 20"/>
          <p:cNvSpPr/>
          <p:nvPr/>
        </p:nvSpPr>
        <p:spPr>
          <a:xfrm>
            <a:off x="987343" y="4623412"/>
            <a:ext cx="1784457" cy="612648"/>
          </a:xfrm>
          <a:prstGeom prst="flowChartDecisi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dirty="0"/>
              <a:t>履行</a:t>
            </a:r>
            <a:endParaRPr kumimoji="1" lang="ja-JP" altLang="en-US" dirty="0"/>
          </a:p>
        </p:txBody>
      </p:sp>
      <p:cxnSp>
        <p:nvCxnSpPr>
          <p:cNvPr id="22" name="直線矢印コネクタ 21"/>
          <p:cNvCxnSpPr>
            <a:stCxn id="21" idx="3"/>
            <a:endCxn id="23" idx="1"/>
          </p:cNvCxnSpPr>
          <p:nvPr/>
        </p:nvCxnSpPr>
        <p:spPr>
          <a:xfrm flipV="1">
            <a:off x="2771800" y="4926789"/>
            <a:ext cx="1023855" cy="29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フローチャート : 判断 22"/>
          <p:cNvSpPr/>
          <p:nvPr/>
        </p:nvSpPr>
        <p:spPr>
          <a:xfrm>
            <a:off x="3795655" y="4620465"/>
            <a:ext cx="1784457" cy="612648"/>
          </a:xfrm>
          <a:prstGeom prst="flowChartDecisi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dirty="0" smtClean="0"/>
              <a:t>免責</a:t>
            </a:r>
            <a:endParaRPr kumimoji="1" lang="ja-JP" altLang="en-US" dirty="0"/>
          </a:p>
        </p:txBody>
      </p:sp>
      <p:cxnSp>
        <p:nvCxnSpPr>
          <p:cNvPr id="24" name="直線矢印コネクタ 23"/>
          <p:cNvCxnSpPr>
            <a:stCxn id="21" idx="2"/>
            <a:endCxn id="25" idx="0"/>
          </p:cNvCxnSpPr>
          <p:nvPr/>
        </p:nvCxnSpPr>
        <p:spPr>
          <a:xfrm flipH="1">
            <a:off x="1877126" y="5236060"/>
            <a:ext cx="2446" cy="2034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フローチャート : 結合子 24"/>
          <p:cNvSpPr/>
          <p:nvPr/>
        </p:nvSpPr>
        <p:spPr>
          <a:xfrm>
            <a:off x="1762826" y="5439508"/>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カギ線コネクタ 25"/>
          <p:cNvCxnSpPr>
            <a:stCxn id="23" idx="2"/>
            <a:endCxn id="25" idx="6"/>
          </p:cNvCxnSpPr>
          <p:nvPr/>
        </p:nvCxnSpPr>
        <p:spPr>
          <a:xfrm rot="5400000">
            <a:off x="3179308" y="4045231"/>
            <a:ext cx="320695" cy="269645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3" idx="3"/>
            <a:endCxn id="28" idx="1"/>
          </p:cNvCxnSpPr>
          <p:nvPr/>
        </p:nvCxnSpPr>
        <p:spPr>
          <a:xfrm flipV="1">
            <a:off x="5580112" y="4415792"/>
            <a:ext cx="1440160" cy="51099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8" name="フローチャート : 書類 27"/>
          <p:cNvSpPr/>
          <p:nvPr/>
        </p:nvSpPr>
        <p:spPr>
          <a:xfrm>
            <a:off x="7020272" y="4109468"/>
            <a:ext cx="1152128" cy="612648"/>
          </a:xfrm>
          <a:prstGeom prst="flowChartDocumen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dirty="0" smtClean="0"/>
              <a:t>履行強制</a:t>
            </a:r>
            <a:endParaRPr kumimoji="1" lang="ja-JP" altLang="en-US" dirty="0"/>
          </a:p>
        </p:txBody>
      </p:sp>
      <p:cxnSp>
        <p:nvCxnSpPr>
          <p:cNvPr id="29" name="直線矢印コネクタ 28"/>
          <p:cNvCxnSpPr>
            <a:stCxn id="23" idx="3"/>
            <a:endCxn id="30" idx="1"/>
          </p:cNvCxnSpPr>
          <p:nvPr/>
        </p:nvCxnSpPr>
        <p:spPr>
          <a:xfrm>
            <a:off x="5580112" y="4926789"/>
            <a:ext cx="1152128" cy="154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フローチャート : 書類 29"/>
          <p:cNvSpPr/>
          <p:nvPr/>
        </p:nvSpPr>
        <p:spPr>
          <a:xfrm>
            <a:off x="6732240" y="4635928"/>
            <a:ext cx="1140539" cy="612648"/>
          </a:xfrm>
          <a:prstGeom prst="flowChartDocumen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dirty="0" smtClean="0"/>
              <a:t>契約解除</a:t>
            </a:r>
            <a:endParaRPr kumimoji="1" lang="ja-JP" altLang="en-US" dirty="0"/>
          </a:p>
        </p:txBody>
      </p:sp>
      <p:cxnSp>
        <p:nvCxnSpPr>
          <p:cNvPr id="31" name="直線矢印コネクタ 30"/>
          <p:cNvCxnSpPr>
            <a:stCxn id="23" idx="3"/>
            <a:endCxn id="32" idx="1"/>
          </p:cNvCxnSpPr>
          <p:nvPr/>
        </p:nvCxnSpPr>
        <p:spPr>
          <a:xfrm>
            <a:off x="5580112" y="4926789"/>
            <a:ext cx="936104" cy="53045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フローチャート : 書類 31"/>
          <p:cNvSpPr/>
          <p:nvPr/>
        </p:nvSpPr>
        <p:spPr>
          <a:xfrm>
            <a:off x="6516216" y="5150918"/>
            <a:ext cx="1140539" cy="612648"/>
          </a:xfrm>
          <a:prstGeom prst="flowChartDocumen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dirty="0"/>
              <a:t>損害賠償</a:t>
            </a:r>
            <a:endParaRPr kumimoji="1" lang="ja-JP" altLang="en-US" dirty="0"/>
          </a:p>
        </p:txBody>
      </p:sp>
      <p:cxnSp>
        <p:nvCxnSpPr>
          <p:cNvPr id="33" name="直線矢印コネクタ 32"/>
          <p:cNvCxnSpPr>
            <a:stCxn id="25" idx="4"/>
            <a:endCxn id="34" idx="0"/>
          </p:cNvCxnSpPr>
          <p:nvPr/>
        </p:nvCxnSpPr>
        <p:spPr>
          <a:xfrm flipH="1">
            <a:off x="1869015" y="5668108"/>
            <a:ext cx="8111" cy="2023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フローチャート : 端子 33"/>
          <p:cNvSpPr/>
          <p:nvPr/>
        </p:nvSpPr>
        <p:spPr>
          <a:xfrm>
            <a:off x="974341" y="5870412"/>
            <a:ext cx="1789348" cy="301752"/>
          </a:xfrm>
          <a:prstGeom prst="flowChartTerminator">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dirty="0"/>
              <a:t>End</a:t>
            </a:r>
            <a:endParaRPr kumimoji="1" lang="ja-JP" altLang="en-US" dirty="0"/>
          </a:p>
        </p:txBody>
      </p:sp>
      <p:cxnSp>
        <p:nvCxnSpPr>
          <p:cNvPr id="35" name="カギ線コネクタ 34"/>
          <p:cNvCxnSpPr>
            <a:stCxn id="18" idx="3"/>
            <a:endCxn id="23" idx="0"/>
          </p:cNvCxnSpPr>
          <p:nvPr/>
        </p:nvCxnSpPr>
        <p:spPr>
          <a:xfrm flipH="1">
            <a:off x="4687884" y="4065640"/>
            <a:ext cx="892228" cy="554825"/>
          </a:xfrm>
          <a:prstGeom prst="bentConnector4">
            <a:avLst>
              <a:gd name="adj1" fmla="val -25621"/>
              <a:gd name="adj2" fmla="val 66239"/>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483768" y="1628800"/>
            <a:ext cx="1448272" cy="369332"/>
          </a:xfrm>
          <a:prstGeom prst="rect">
            <a:avLst/>
          </a:prstGeom>
          <a:noFill/>
        </p:spPr>
        <p:txBody>
          <a:bodyPr wrap="square" rtlCol="0">
            <a:spAutoFit/>
          </a:bodyPr>
          <a:lstStyle/>
          <a:p>
            <a:r>
              <a:rPr kumimoji="1" lang="en-US" altLang="ja-JP" dirty="0" smtClean="0"/>
              <a:t>No</a:t>
            </a:r>
            <a:r>
              <a:rPr kumimoji="1" lang="ja-JP" altLang="en-US" dirty="0" smtClean="0"/>
              <a:t>（不成立）</a:t>
            </a:r>
            <a:endParaRPr kumimoji="1" lang="ja-JP" altLang="en-US" dirty="0"/>
          </a:p>
        </p:txBody>
      </p:sp>
      <p:sp>
        <p:nvSpPr>
          <p:cNvPr id="37" name="正方形/長方形 36"/>
          <p:cNvSpPr/>
          <p:nvPr/>
        </p:nvSpPr>
        <p:spPr>
          <a:xfrm>
            <a:off x="2483768" y="2420888"/>
            <a:ext cx="1939611" cy="369332"/>
          </a:xfrm>
          <a:prstGeom prst="rect">
            <a:avLst/>
          </a:prstGeom>
        </p:spPr>
        <p:txBody>
          <a:bodyPr wrap="square">
            <a:spAutoFit/>
          </a:bodyPr>
          <a:lstStyle/>
          <a:p>
            <a:r>
              <a:rPr lang="en-US" altLang="ja-JP" dirty="0" smtClean="0"/>
              <a:t>No</a:t>
            </a:r>
            <a:r>
              <a:rPr lang="ja-JP" altLang="en-US" dirty="0" smtClean="0"/>
              <a:t>（取消し・無効）</a:t>
            </a:r>
            <a:endParaRPr lang="ja-JP" altLang="en-US" dirty="0"/>
          </a:p>
        </p:txBody>
      </p:sp>
      <p:sp>
        <p:nvSpPr>
          <p:cNvPr id="38" name="正方形/長方形 37"/>
          <p:cNvSpPr/>
          <p:nvPr/>
        </p:nvSpPr>
        <p:spPr>
          <a:xfrm>
            <a:off x="2483768" y="3645024"/>
            <a:ext cx="1939611" cy="369332"/>
          </a:xfrm>
          <a:prstGeom prst="rect">
            <a:avLst/>
          </a:prstGeom>
        </p:spPr>
        <p:txBody>
          <a:bodyPr wrap="square">
            <a:spAutoFit/>
          </a:bodyPr>
          <a:lstStyle/>
          <a:p>
            <a:r>
              <a:rPr lang="en-US" altLang="ja-JP" dirty="0" smtClean="0"/>
              <a:t>No</a:t>
            </a:r>
            <a:r>
              <a:rPr lang="ja-JP" altLang="en-US" dirty="0" smtClean="0"/>
              <a:t>（条件・期限）</a:t>
            </a:r>
            <a:endParaRPr lang="ja-JP" altLang="en-US" dirty="0"/>
          </a:p>
        </p:txBody>
      </p:sp>
      <p:sp>
        <p:nvSpPr>
          <p:cNvPr id="39" name="テキスト ボックス 38"/>
          <p:cNvSpPr txBox="1"/>
          <p:nvPr/>
        </p:nvSpPr>
        <p:spPr>
          <a:xfrm>
            <a:off x="4716016" y="3429000"/>
            <a:ext cx="540060" cy="369332"/>
          </a:xfrm>
          <a:prstGeom prst="rect">
            <a:avLst/>
          </a:prstGeom>
          <a:noFill/>
        </p:spPr>
        <p:txBody>
          <a:bodyPr wrap="square" rtlCol="0">
            <a:spAutoFit/>
          </a:bodyPr>
          <a:lstStyle/>
          <a:p>
            <a:r>
              <a:rPr kumimoji="1" lang="en-US" altLang="ja-JP" dirty="0" smtClean="0"/>
              <a:t>Yes</a:t>
            </a:r>
            <a:endParaRPr kumimoji="1" lang="ja-JP" altLang="en-US" dirty="0"/>
          </a:p>
        </p:txBody>
      </p:sp>
      <p:sp>
        <p:nvSpPr>
          <p:cNvPr id="40" name="テキスト ボックス 39"/>
          <p:cNvSpPr txBox="1"/>
          <p:nvPr/>
        </p:nvSpPr>
        <p:spPr>
          <a:xfrm>
            <a:off x="4680012" y="5219908"/>
            <a:ext cx="540060" cy="369332"/>
          </a:xfrm>
          <a:prstGeom prst="rect">
            <a:avLst/>
          </a:prstGeom>
          <a:noFill/>
        </p:spPr>
        <p:txBody>
          <a:bodyPr wrap="square" rtlCol="0">
            <a:spAutoFit/>
          </a:bodyPr>
          <a:lstStyle/>
          <a:p>
            <a:r>
              <a:rPr kumimoji="1" lang="en-US" altLang="ja-JP" dirty="0" smtClean="0"/>
              <a:t>Yes</a:t>
            </a:r>
            <a:endParaRPr kumimoji="1" lang="ja-JP" altLang="en-US" dirty="0"/>
          </a:p>
        </p:txBody>
      </p:sp>
      <p:sp>
        <p:nvSpPr>
          <p:cNvPr id="41" name="正方形/長方形 40"/>
          <p:cNvSpPr/>
          <p:nvPr/>
        </p:nvSpPr>
        <p:spPr>
          <a:xfrm>
            <a:off x="2483768" y="4509120"/>
            <a:ext cx="1440161" cy="369332"/>
          </a:xfrm>
          <a:prstGeom prst="rect">
            <a:avLst/>
          </a:prstGeom>
        </p:spPr>
        <p:txBody>
          <a:bodyPr wrap="square">
            <a:spAutoFit/>
          </a:bodyPr>
          <a:lstStyle/>
          <a:p>
            <a:r>
              <a:rPr lang="en-US" altLang="ja-JP" dirty="0" smtClean="0"/>
              <a:t>No</a:t>
            </a:r>
            <a:r>
              <a:rPr lang="ja-JP" altLang="en-US" dirty="0" smtClean="0"/>
              <a:t>（不履行）</a:t>
            </a:r>
            <a:endParaRPr lang="ja-JP" altLang="en-US" dirty="0"/>
          </a:p>
        </p:txBody>
      </p:sp>
      <p:sp>
        <p:nvSpPr>
          <p:cNvPr id="42" name="正方形/長方形 41"/>
          <p:cNvSpPr/>
          <p:nvPr/>
        </p:nvSpPr>
        <p:spPr>
          <a:xfrm>
            <a:off x="5484578" y="3717032"/>
            <a:ext cx="455574" cy="369332"/>
          </a:xfrm>
          <a:prstGeom prst="rect">
            <a:avLst/>
          </a:prstGeom>
        </p:spPr>
        <p:txBody>
          <a:bodyPr wrap="none">
            <a:spAutoFit/>
          </a:bodyPr>
          <a:lstStyle/>
          <a:p>
            <a:r>
              <a:rPr lang="en-US" altLang="ja-JP" dirty="0"/>
              <a:t>No</a:t>
            </a:r>
            <a:endParaRPr lang="ja-JP" altLang="en-US" dirty="0"/>
          </a:p>
        </p:txBody>
      </p:sp>
      <p:sp>
        <p:nvSpPr>
          <p:cNvPr id="43" name="テキスト ボックス 42"/>
          <p:cNvSpPr txBox="1"/>
          <p:nvPr/>
        </p:nvSpPr>
        <p:spPr>
          <a:xfrm>
            <a:off x="1871700" y="2267580"/>
            <a:ext cx="540060" cy="369332"/>
          </a:xfrm>
          <a:prstGeom prst="rect">
            <a:avLst/>
          </a:prstGeom>
          <a:noFill/>
        </p:spPr>
        <p:txBody>
          <a:bodyPr wrap="square" rtlCol="0">
            <a:spAutoFit/>
          </a:bodyPr>
          <a:lstStyle/>
          <a:p>
            <a:r>
              <a:rPr kumimoji="1" lang="en-US" altLang="ja-JP" dirty="0" smtClean="0"/>
              <a:t>Yes</a:t>
            </a:r>
            <a:endParaRPr kumimoji="1" lang="ja-JP" altLang="en-US" dirty="0"/>
          </a:p>
        </p:txBody>
      </p:sp>
      <p:sp>
        <p:nvSpPr>
          <p:cNvPr id="44" name="正方形/長方形 43"/>
          <p:cNvSpPr/>
          <p:nvPr/>
        </p:nvSpPr>
        <p:spPr>
          <a:xfrm>
            <a:off x="5076056" y="4474776"/>
            <a:ext cx="1175654" cy="369332"/>
          </a:xfrm>
          <a:prstGeom prst="rect">
            <a:avLst/>
          </a:prstGeom>
        </p:spPr>
        <p:txBody>
          <a:bodyPr wrap="square">
            <a:spAutoFit/>
          </a:bodyPr>
          <a:lstStyle/>
          <a:p>
            <a:r>
              <a:rPr lang="en-US" altLang="ja-JP" dirty="0" smtClean="0"/>
              <a:t>No</a:t>
            </a:r>
            <a:r>
              <a:rPr lang="ja-JP" altLang="en-US" dirty="0" smtClean="0"/>
              <a:t>（救済）</a:t>
            </a:r>
            <a:endParaRPr lang="ja-JP" altLang="en-US" dirty="0"/>
          </a:p>
        </p:txBody>
      </p:sp>
      <p:sp>
        <p:nvSpPr>
          <p:cNvPr id="45" name="フローチャート : 端子 44"/>
          <p:cNvSpPr/>
          <p:nvPr/>
        </p:nvSpPr>
        <p:spPr>
          <a:xfrm>
            <a:off x="982452" y="1196752"/>
            <a:ext cx="1789348" cy="301752"/>
          </a:xfrm>
          <a:prstGeom prst="flowChartTerminator">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dirty="0" smtClean="0"/>
              <a:t>Start</a:t>
            </a:r>
            <a:endParaRPr kumimoji="1" lang="ja-JP" altLang="en-US" dirty="0"/>
          </a:p>
        </p:txBody>
      </p:sp>
      <p:sp>
        <p:nvSpPr>
          <p:cNvPr id="46" name="テキスト ボックス 45"/>
          <p:cNvSpPr txBox="1"/>
          <p:nvPr/>
        </p:nvSpPr>
        <p:spPr>
          <a:xfrm>
            <a:off x="2195736" y="3121223"/>
            <a:ext cx="2523884" cy="338554"/>
          </a:xfrm>
          <a:prstGeom prst="rect">
            <a:avLst/>
          </a:prstGeom>
          <a:noFill/>
        </p:spPr>
        <p:txBody>
          <a:bodyPr wrap="square" rtlCol="0">
            <a:spAutoFit/>
          </a:bodyPr>
          <a:lstStyle/>
          <a:p>
            <a:r>
              <a:rPr kumimoji="1" lang="ja-JP" altLang="en-US" sz="1600" dirty="0" smtClean="0"/>
              <a:t>（停止条件・始期が未到来）</a:t>
            </a:r>
            <a:endParaRPr kumimoji="1" lang="ja-JP" altLang="en-US" sz="1600" dirty="0"/>
          </a:p>
        </p:txBody>
      </p:sp>
      <p:sp>
        <p:nvSpPr>
          <p:cNvPr id="47" name="テキスト ボックス 46"/>
          <p:cNvSpPr txBox="1"/>
          <p:nvPr/>
        </p:nvSpPr>
        <p:spPr>
          <a:xfrm>
            <a:off x="5807726" y="3747810"/>
            <a:ext cx="2436682" cy="338554"/>
          </a:xfrm>
          <a:prstGeom prst="rect">
            <a:avLst/>
          </a:prstGeom>
          <a:noFill/>
        </p:spPr>
        <p:txBody>
          <a:bodyPr wrap="square" rtlCol="0">
            <a:spAutoFit/>
          </a:bodyPr>
          <a:lstStyle/>
          <a:p>
            <a:r>
              <a:rPr kumimoji="1" lang="ja-JP" altLang="en-US" sz="1600" dirty="0" smtClean="0"/>
              <a:t>（解除条件・終期が到来）</a:t>
            </a:r>
            <a:endParaRPr kumimoji="1" lang="ja-JP" altLang="en-US" sz="1600" dirty="0"/>
          </a:p>
        </p:txBody>
      </p:sp>
    </p:spTree>
    <p:extLst>
      <p:ext uri="{BB962C8B-B14F-4D97-AF65-F5344CB8AC3E}">
        <p14:creationId xmlns:p14="http://schemas.microsoft.com/office/powerpoint/2010/main" val="417528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1" fill="hold" nodeType="withEffect">
                                  <p:stCondLst>
                                    <p:cond delay="75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25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left)">
                                      <p:cBhvr>
                                        <p:cTn id="32" dur="500"/>
                                        <p:tgtEl>
                                          <p:spTgt spid="43"/>
                                        </p:tgtEl>
                                      </p:cBhvr>
                                    </p:animEffect>
                                  </p:childTnLst>
                                </p:cTn>
                              </p:par>
                            </p:childTnLst>
                          </p:cTn>
                        </p:par>
                        <p:par>
                          <p:cTn id="33" fill="hold">
                            <p:stCondLst>
                              <p:cond delay="1000"/>
                            </p:stCondLst>
                            <p:childTnLst>
                              <p:par>
                                <p:cTn id="34" presetID="22" presetClass="entr" presetSubtype="1"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up)">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wipe(left)">
                                      <p:cBhvr>
                                        <p:cTn id="45" dur="500"/>
                                        <p:tgtEl>
                                          <p:spTgt spid="3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childTnLst>
                          </p:cTn>
                        </p:par>
                        <p:par>
                          <p:cTn id="51" fill="hold">
                            <p:stCondLst>
                              <p:cond delay="500"/>
                            </p:stCondLst>
                            <p:childTnLst>
                              <p:par>
                                <p:cTn id="52" presetID="22" presetClass="entr" presetSubtype="1"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up)">
                                      <p:cBhvr>
                                        <p:cTn id="54" dur="250"/>
                                        <p:tgtEl>
                                          <p:spTgt spid="13"/>
                                        </p:tgtEl>
                                      </p:cBhvr>
                                    </p:animEffect>
                                  </p:childTnLst>
                                </p:cTn>
                              </p:par>
                            </p:childTnLst>
                          </p:cTn>
                        </p:par>
                        <p:par>
                          <p:cTn id="55" fill="hold">
                            <p:stCondLst>
                              <p:cond delay="750"/>
                            </p:stCondLst>
                            <p:childTnLst>
                              <p:par>
                                <p:cTn id="56" presetID="2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left)">
                                      <p:cBhvr>
                                        <p:cTn id="58" dur="250"/>
                                        <p:tgtEl>
                                          <p:spTgt spid="14"/>
                                        </p:tgtEl>
                                      </p:cBhvr>
                                    </p:animEffect>
                                  </p:childTnLst>
                                </p:cTn>
                              </p:par>
                            </p:childTnLst>
                          </p:cTn>
                        </p:par>
                        <p:par>
                          <p:cTn id="59" fill="hold">
                            <p:stCondLst>
                              <p:cond delay="1000"/>
                            </p:stCondLst>
                            <p:childTnLst>
                              <p:par>
                                <p:cTn id="60" presetID="22" presetClass="entr" presetSubtype="8"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25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left)">
                                      <p:cBhvr>
                                        <p:cTn id="67" dur="500"/>
                                        <p:tgtEl>
                                          <p:spTgt spid="16"/>
                                        </p:tgtEl>
                                      </p:cBhvr>
                                    </p:animEffect>
                                  </p:childTnLst>
                                </p:cTn>
                              </p:par>
                            </p:childTnLst>
                          </p:cTn>
                        </p:par>
                        <p:par>
                          <p:cTn id="68" fill="hold">
                            <p:stCondLst>
                              <p:cond delay="500"/>
                            </p:stCondLst>
                            <p:childTnLst>
                              <p:par>
                                <p:cTn id="69" presetID="22" presetClass="entr" presetSubtype="8" fill="hold" grpId="0" nodeType="after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wipe(left)">
                                      <p:cBhvr>
                                        <p:cTn id="71" dur="500"/>
                                        <p:tgtEl>
                                          <p:spTgt spid="38"/>
                                        </p:tgtEl>
                                      </p:cBhvr>
                                    </p:animEffect>
                                  </p:childTnLst>
                                </p:cTn>
                              </p:par>
                            </p:childTnLst>
                          </p:cTn>
                        </p:par>
                        <p:par>
                          <p:cTn id="72" fill="hold">
                            <p:stCondLst>
                              <p:cond delay="1000"/>
                            </p:stCondLst>
                            <p:childTnLst>
                              <p:par>
                                <p:cTn id="73" presetID="22" presetClass="entr" presetSubtype="8"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wipe(left)">
                                      <p:cBhvr>
                                        <p:cTn id="75" dur="500"/>
                                        <p:tgtEl>
                                          <p:spTgt spid="17"/>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wipe(left)">
                                      <p:cBhvr>
                                        <p:cTn id="80" dur="500"/>
                                        <p:tgtEl>
                                          <p:spTgt spid="18"/>
                                        </p:tgtEl>
                                      </p:cBhvr>
                                    </p:animEffect>
                                  </p:childTnLst>
                                </p:cTn>
                              </p:par>
                            </p:childTnLst>
                          </p:cTn>
                        </p:par>
                        <p:par>
                          <p:cTn id="81" fill="hold">
                            <p:stCondLst>
                              <p:cond delay="500"/>
                            </p:stCondLst>
                            <p:childTnLst>
                              <p:par>
                                <p:cTn id="82" presetID="22" presetClass="entr" presetSubtype="8"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wipe(left)">
                                      <p:cBhvr>
                                        <p:cTn id="84" dur="500"/>
                                        <p:tgtEl>
                                          <p:spTgt spid="39"/>
                                        </p:tgtEl>
                                      </p:cBhvr>
                                    </p:animEffect>
                                  </p:childTnLst>
                                </p:cTn>
                              </p:par>
                            </p:childTnLst>
                          </p:cTn>
                        </p:par>
                        <p:par>
                          <p:cTn id="85" fill="hold">
                            <p:stCondLst>
                              <p:cond delay="1000"/>
                            </p:stCondLst>
                            <p:childTnLst>
                              <p:par>
                                <p:cTn id="86" presetID="22" presetClass="entr" presetSubtype="2" fill="hold" nodeType="after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wipe(right)">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2" fill="hold" grpId="0" nodeType="click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wipe(right)">
                                      <p:cBhvr>
                                        <p:cTn id="93" dur="500"/>
                                        <p:tgtEl>
                                          <p:spTgt spid="46"/>
                                        </p:tgtEl>
                                      </p:cBhvr>
                                    </p:animEffect>
                                  </p:childTnLst>
                                </p:cTn>
                              </p:par>
                            </p:childTnLst>
                          </p:cTn>
                        </p:par>
                        <p:par>
                          <p:cTn id="94" fill="hold">
                            <p:stCondLst>
                              <p:cond delay="500"/>
                            </p:stCondLst>
                            <p:childTnLst>
                              <p:par>
                                <p:cTn id="95" presetID="22" presetClass="entr" presetSubtype="8"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left)">
                                      <p:cBhvr>
                                        <p:cTn id="97" dur="500"/>
                                        <p:tgtEl>
                                          <p:spTgt spid="42"/>
                                        </p:tgtEl>
                                      </p:cBhvr>
                                    </p:animEffect>
                                  </p:childTnLst>
                                </p:cTn>
                              </p:par>
                            </p:childTnLst>
                          </p:cTn>
                        </p:par>
                        <p:par>
                          <p:cTn id="98" fill="hold">
                            <p:stCondLst>
                              <p:cond delay="1000"/>
                            </p:stCondLst>
                            <p:childTnLst>
                              <p:par>
                                <p:cTn id="99" presetID="22" presetClass="entr" presetSubtype="1" fill="hold" nodeType="afterEffect">
                                  <p:stCondLst>
                                    <p:cond delay="0"/>
                                  </p:stCondLst>
                                  <p:childTnLst>
                                    <p:set>
                                      <p:cBhvr>
                                        <p:cTn id="100" dur="1" fill="hold">
                                          <p:stCondLst>
                                            <p:cond delay="0"/>
                                          </p:stCondLst>
                                        </p:cTn>
                                        <p:tgtEl>
                                          <p:spTgt spid="35"/>
                                        </p:tgtEl>
                                        <p:attrNameLst>
                                          <p:attrName>style.visibility</p:attrName>
                                        </p:attrNameLst>
                                      </p:cBhvr>
                                      <p:to>
                                        <p:strVal val="visible"/>
                                      </p:to>
                                    </p:set>
                                    <p:animEffect transition="in" filter="wipe(up)">
                                      <p:cBhvr>
                                        <p:cTn id="101" dur="500"/>
                                        <p:tgtEl>
                                          <p:spTgt spid="3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47"/>
                                        </p:tgtEl>
                                        <p:attrNameLst>
                                          <p:attrName>style.visibility</p:attrName>
                                        </p:attrNameLst>
                                      </p:cBhvr>
                                      <p:to>
                                        <p:strVal val="visible"/>
                                      </p:to>
                                    </p:set>
                                    <p:animEffect transition="in" filter="wipe(up)">
                                      <p:cBhvr>
                                        <p:cTn id="106" dur="500"/>
                                        <p:tgtEl>
                                          <p:spTgt spid="47"/>
                                        </p:tgtEl>
                                      </p:cBhvr>
                                    </p:animEffect>
                                  </p:childTnLst>
                                </p:cTn>
                              </p:par>
                            </p:childTnLst>
                          </p:cTn>
                        </p:par>
                        <p:par>
                          <p:cTn id="107" fill="hold">
                            <p:stCondLst>
                              <p:cond delay="500"/>
                            </p:stCondLst>
                            <p:childTnLst>
                              <p:par>
                                <p:cTn id="108" presetID="22" presetClass="entr" presetSubtype="1" fill="hold" nodeType="after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wipe(up)">
                                      <p:cBhvr>
                                        <p:cTn id="110" dur="250"/>
                                        <p:tgtEl>
                                          <p:spTgt spid="20"/>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wipe(left)">
                                      <p:cBhvr>
                                        <p:cTn id="115" dur="500"/>
                                        <p:tgtEl>
                                          <p:spTgt spid="21"/>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wipe(left)">
                                      <p:cBhvr>
                                        <p:cTn id="119" dur="500"/>
                                        <p:tgtEl>
                                          <p:spTgt spid="41"/>
                                        </p:tgtEl>
                                      </p:cBhvr>
                                    </p:animEffect>
                                  </p:childTnLst>
                                </p:cTn>
                              </p:par>
                            </p:childTnLst>
                          </p:cTn>
                        </p:par>
                        <p:par>
                          <p:cTn id="120" fill="hold">
                            <p:stCondLst>
                              <p:cond delay="1000"/>
                            </p:stCondLst>
                            <p:childTnLst>
                              <p:par>
                                <p:cTn id="121" presetID="22" presetClass="entr" presetSubtype="8" fill="hold" nodeType="afterEffect">
                                  <p:stCondLst>
                                    <p:cond delay="0"/>
                                  </p:stCondLst>
                                  <p:childTnLst>
                                    <p:set>
                                      <p:cBhvr>
                                        <p:cTn id="122" dur="1" fill="hold">
                                          <p:stCondLst>
                                            <p:cond delay="0"/>
                                          </p:stCondLst>
                                        </p:cTn>
                                        <p:tgtEl>
                                          <p:spTgt spid="22"/>
                                        </p:tgtEl>
                                        <p:attrNameLst>
                                          <p:attrName>style.visibility</p:attrName>
                                        </p:attrNameLst>
                                      </p:cBhvr>
                                      <p:to>
                                        <p:strVal val="visible"/>
                                      </p:to>
                                    </p:set>
                                    <p:animEffect transition="in" filter="wipe(left)">
                                      <p:cBhvr>
                                        <p:cTn id="123" dur="500"/>
                                        <p:tgtEl>
                                          <p:spTgt spid="22"/>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23"/>
                                        </p:tgtEl>
                                        <p:attrNameLst>
                                          <p:attrName>style.visibility</p:attrName>
                                        </p:attrNameLst>
                                      </p:cBhvr>
                                      <p:to>
                                        <p:strVal val="visible"/>
                                      </p:to>
                                    </p:set>
                                    <p:animEffect transition="in" filter="wipe(left)">
                                      <p:cBhvr>
                                        <p:cTn id="128" dur="500"/>
                                        <p:tgtEl>
                                          <p:spTgt spid="23"/>
                                        </p:tgtEl>
                                      </p:cBhvr>
                                    </p:animEffect>
                                  </p:childTnLst>
                                </p:cTn>
                              </p:par>
                            </p:childTnLst>
                          </p:cTn>
                        </p:par>
                        <p:par>
                          <p:cTn id="129" fill="hold">
                            <p:stCondLst>
                              <p:cond delay="500"/>
                            </p:stCondLst>
                            <p:childTnLst>
                              <p:par>
                                <p:cTn id="130" presetID="22" presetClass="entr" presetSubtype="1" fill="hold" nodeType="afterEffect">
                                  <p:stCondLst>
                                    <p:cond delay="0"/>
                                  </p:stCondLst>
                                  <p:childTnLst>
                                    <p:set>
                                      <p:cBhvr>
                                        <p:cTn id="131" dur="1" fill="hold">
                                          <p:stCondLst>
                                            <p:cond delay="0"/>
                                          </p:stCondLst>
                                        </p:cTn>
                                        <p:tgtEl>
                                          <p:spTgt spid="24"/>
                                        </p:tgtEl>
                                        <p:attrNameLst>
                                          <p:attrName>style.visibility</p:attrName>
                                        </p:attrNameLst>
                                      </p:cBhvr>
                                      <p:to>
                                        <p:strVal val="visible"/>
                                      </p:to>
                                    </p:set>
                                    <p:animEffect transition="in" filter="wipe(up)">
                                      <p:cBhvr>
                                        <p:cTn id="132" dur="250"/>
                                        <p:tgtEl>
                                          <p:spTgt spid="24"/>
                                        </p:tgtEl>
                                      </p:cBhvr>
                                    </p:animEffect>
                                  </p:childTnLst>
                                </p:cTn>
                              </p:par>
                            </p:childTnLst>
                          </p:cTn>
                        </p:par>
                        <p:par>
                          <p:cTn id="133" fill="hold">
                            <p:stCondLst>
                              <p:cond delay="750"/>
                            </p:stCondLst>
                            <p:childTnLst>
                              <p:par>
                                <p:cTn id="134" presetID="22" presetClass="entr" presetSubtype="8" fill="hold" grpId="0" nodeType="after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wipe(left)">
                                      <p:cBhvr>
                                        <p:cTn id="136" dur="250"/>
                                        <p:tgtEl>
                                          <p:spTgt spid="25"/>
                                        </p:tgtEl>
                                      </p:cBhvr>
                                    </p:animEffect>
                                  </p:childTnLst>
                                </p:cTn>
                              </p:par>
                            </p:childTnLst>
                          </p:cTn>
                        </p:par>
                        <p:par>
                          <p:cTn id="137" fill="hold">
                            <p:stCondLst>
                              <p:cond delay="1000"/>
                            </p:stCondLst>
                            <p:childTnLst>
                              <p:par>
                                <p:cTn id="138" presetID="22" presetClass="entr" presetSubtype="8" fill="hold" grpId="0" nodeType="afterEffect">
                                  <p:stCondLst>
                                    <p:cond delay="0"/>
                                  </p:stCondLst>
                                  <p:childTnLst>
                                    <p:set>
                                      <p:cBhvr>
                                        <p:cTn id="139" dur="1" fill="hold">
                                          <p:stCondLst>
                                            <p:cond delay="0"/>
                                          </p:stCondLst>
                                        </p:cTn>
                                        <p:tgtEl>
                                          <p:spTgt spid="40"/>
                                        </p:tgtEl>
                                        <p:attrNameLst>
                                          <p:attrName>style.visibility</p:attrName>
                                        </p:attrNameLst>
                                      </p:cBhvr>
                                      <p:to>
                                        <p:strVal val="visible"/>
                                      </p:to>
                                    </p:set>
                                    <p:animEffect transition="in" filter="wipe(left)">
                                      <p:cBhvr>
                                        <p:cTn id="140" dur="500"/>
                                        <p:tgtEl>
                                          <p:spTgt spid="40"/>
                                        </p:tgtEl>
                                      </p:cBhvr>
                                    </p:animEffect>
                                  </p:childTnLst>
                                </p:cTn>
                              </p:par>
                            </p:childTnLst>
                          </p:cTn>
                        </p:par>
                        <p:par>
                          <p:cTn id="141" fill="hold">
                            <p:stCondLst>
                              <p:cond delay="1500"/>
                            </p:stCondLst>
                            <p:childTnLst>
                              <p:par>
                                <p:cTn id="142" presetID="22" presetClass="entr" presetSubtype="2" fill="hold" nodeType="afterEffect">
                                  <p:stCondLst>
                                    <p:cond delay="0"/>
                                  </p:stCondLst>
                                  <p:childTnLst>
                                    <p:set>
                                      <p:cBhvr>
                                        <p:cTn id="143" dur="1" fill="hold">
                                          <p:stCondLst>
                                            <p:cond delay="0"/>
                                          </p:stCondLst>
                                        </p:cTn>
                                        <p:tgtEl>
                                          <p:spTgt spid="26"/>
                                        </p:tgtEl>
                                        <p:attrNameLst>
                                          <p:attrName>style.visibility</p:attrName>
                                        </p:attrNameLst>
                                      </p:cBhvr>
                                      <p:to>
                                        <p:strVal val="visible"/>
                                      </p:to>
                                    </p:set>
                                    <p:animEffect transition="in" filter="wipe(right)">
                                      <p:cBhvr>
                                        <p:cTn id="144" dur="500"/>
                                        <p:tgtEl>
                                          <p:spTgt spid="26"/>
                                        </p:tgtEl>
                                      </p:cBhvr>
                                    </p:animEffect>
                                  </p:childTnLst>
                                </p:cTn>
                              </p:par>
                            </p:childTnLst>
                          </p:cTn>
                        </p:par>
                        <p:par>
                          <p:cTn id="145" fill="hold">
                            <p:stCondLst>
                              <p:cond delay="2000"/>
                            </p:stCondLst>
                            <p:childTnLst>
                              <p:par>
                                <p:cTn id="146" presetID="22" presetClass="entr" presetSubtype="8" fill="hold" grpId="0" nodeType="afterEffect">
                                  <p:stCondLst>
                                    <p:cond delay="0"/>
                                  </p:stCondLst>
                                  <p:childTnLst>
                                    <p:set>
                                      <p:cBhvr>
                                        <p:cTn id="147" dur="1" fill="hold">
                                          <p:stCondLst>
                                            <p:cond delay="0"/>
                                          </p:stCondLst>
                                        </p:cTn>
                                        <p:tgtEl>
                                          <p:spTgt spid="44"/>
                                        </p:tgtEl>
                                        <p:attrNameLst>
                                          <p:attrName>style.visibility</p:attrName>
                                        </p:attrNameLst>
                                      </p:cBhvr>
                                      <p:to>
                                        <p:strVal val="visible"/>
                                      </p:to>
                                    </p:set>
                                    <p:animEffect transition="in" filter="wipe(left)">
                                      <p:cBhvr>
                                        <p:cTn id="148" dur="500"/>
                                        <p:tgtEl>
                                          <p:spTgt spid="44"/>
                                        </p:tgtEl>
                                      </p:cBhvr>
                                    </p:animEffect>
                                  </p:childTnLst>
                                </p:cTn>
                              </p:par>
                            </p:childTnLst>
                          </p:cTn>
                        </p:par>
                        <p:par>
                          <p:cTn id="149" fill="hold">
                            <p:stCondLst>
                              <p:cond delay="2500"/>
                            </p:stCondLst>
                            <p:childTnLst>
                              <p:par>
                                <p:cTn id="150" presetID="22" presetClass="entr" presetSubtype="8" fill="hold"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left)">
                                      <p:cBhvr>
                                        <p:cTn id="152" dur="500"/>
                                        <p:tgtEl>
                                          <p:spTgt spid="27"/>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grpId="0" nodeType="clickEffect">
                                  <p:stCondLst>
                                    <p:cond delay="0"/>
                                  </p:stCondLst>
                                  <p:childTnLst>
                                    <p:set>
                                      <p:cBhvr>
                                        <p:cTn id="156" dur="1" fill="hold">
                                          <p:stCondLst>
                                            <p:cond delay="0"/>
                                          </p:stCondLst>
                                        </p:cTn>
                                        <p:tgtEl>
                                          <p:spTgt spid="28"/>
                                        </p:tgtEl>
                                        <p:attrNameLst>
                                          <p:attrName>style.visibility</p:attrName>
                                        </p:attrNameLst>
                                      </p:cBhvr>
                                      <p:to>
                                        <p:strVal val="visible"/>
                                      </p:to>
                                    </p:set>
                                    <p:animEffect transition="in" filter="wipe(left)">
                                      <p:cBhvr>
                                        <p:cTn id="157" dur="500"/>
                                        <p:tgtEl>
                                          <p:spTgt spid="28"/>
                                        </p:tgtEl>
                                      </p:cBhvr>
                                    </p:animEffect>
                                  </p:childTnLst>
                                </p:cTn>
                              </p:par>
                            </p:childTnLst>
                          </p:cTn>
                        </p:par>
                        <p:par>
                          <p:cTn id="158" fill="hold">
                            <p:stCondLst>
                              <p:cond delay="500"/>
                            </p:stCondLst>
                            <p:childTnLst>
                              <p:par>
                                <p:cTn id="159" presetID="22" presetClass="entr" presetSubtype="8" fill="hold" nodeType="afterEffect">
                                  <p:stCondLst>
                                    <p:cond delay="0"/>
                                  </p:stCondLst>
                                  <p:childTnLst>
                                    <p:set>
                                      <p:cBhvr>
                                        <p:cTn id="160" dur="1" fill="hold">
                                          <p:stCondLst>
                                            <p:cond delay="0"/>
                                          </p:stCondLst>
                                        </p:cTn>
                                        <p:tgtEl>
                                          <p:spTgt spid="29"/>
                                        </p:tgtEl>
                                        <p:attrNameLst>
                                          <p:attrName>style.visibility</p:attrName>
                                        </p:attrNameLst>
                                      </p:cBhvr>
                                      <p:to>
                                        <p:strVal val="visible"/>
                                      </p:to>
                                    </p:set>
                                    <p:animEffect transition="in" filter="wipe(left)">
                                      <p:cBhvr>
                                        <p:cTn id="161" dur="500"/>
                                        <p:tgtEl>
                                          <p:spTgt spid="29"/>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8" fill="hold" grpId="0" nodeType="clickEffect">
                                  <p:stCondLst>
                                    <p:cond delay="0"/>
                                  </p:stCondLst>
                                  <p:childTnLst>
                                    <p:set>
                                      <p:cBhvr>
                                        <p:cTn id="165" dur="1" fill="hold">
                                          <p:stCondLst>
                                            <p:cond delay="0"/>
                                          </p:stCondLst>
                                        </p:cTn>
                                        <p:tgtEl>
                                          <p:spTgt spid="30"/>
                                        </p:tgtEl>
                                        <p:attrNameLst>
                                          <p:attrName>style.visibility</p:attrName>
                                        </p:attrNameLst>
                                      </p:cBhvr>
                                      <p:to>
                                        <p:strVal val="visible"/>
                                      </p:to>
                                    </p:set>
                                    <p:animEffect transition="in" filter="wipe(left)">
                                      <p:cBhvr>
                                        <p:cTn id="166" dur="500"/>
                                        <p:tgtEl>
                                          <p:spTgt spid="30"/>
                                        </p:tgtEl>
                                      </p:cBhvr>
                                    </p:animEffect>
                                  </p:childTnLst>
                                </p:cTn>
                              </p:par>
                            </p:childTnLst>
                          </p:cTn>
                        </p:par>
                        <p:par>
                          <p:cTn id="167" fill="hold">
                            <p:stCondLst>
                              <p:cond delay="500"/>
                            </p:stCondLst>
                            <p:childTnLst>
                              <p:par>
                                <p:cTn id="168" presetID="22" presetClass="entr" presetSubtype="8" fill="hold" nodeType="afterEffect">
                                  <p:stCondLst>
                                    <p:cond delay="0"/>
                                  </p:stCondLst>
                                  <p:childTnLst>
                                    <p:set>
                                      <p:cBhvr>
                                        <p:cTn id="169" dur="1" fill="hold">
                                          <p:stCondLst>
                                            <p:cond delay="0"/>
                                          </p:stCondLst>
                                        </p:cTn>
                                        <p:tgtEl>
                                          <p:spTgt spid="31"/>
                                        </p:tgtEl>
                                        <p:attrNameLst>
                                          <p:attrName>style.visibility</p:attrName>
                                        </p:attrNameLst>
                                      </p:cBhvr>
                                      <p:to>
                                        <p:strVal val="visible"/>
                                      </p:to>
                                    </p:set>
                                    <p:animEffect transition="in" filter="wipe(left)">
                                      <p:cBhvr>
                                        <p:cTn id="170" dur="500"/>
                                        <p:tgtEl>
                                          <p:spTgt spid="31"/>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8" fill="hold" grpId="0" nodeType="clickEffect">
                                  <p:stCondLst>
                                    <p:cond delay="0"/>
                                  </p:stCondLst>
                                  <p:childTnLst>
                                    <p:set>
                                      <p:cBhvr>
                                        <p:cTn id="174" dur="1" fill="hold">
                                          <p:stCondLst>
                                            <p:cond delay="0"/>
                                          </p:stCondLst>
                                        </p:cTn>
                                        <p:tgtEl>
                                          <p:spTgt spid="32"/>
                                        </p:tgtEl>
                                        <p:attrNameLst>
                                          <p:attrName>style.visibility</p:attrName>
                                        </p:attrNameLst>
                                      </p:cBhvr>
                                      <p:to>
                                        <p:strVal val="visible"/>
                                      </p:to>
                                    </p:set>
                                    <p:animEffect transition="in" filter="wipe(left)">
                                      <p:cBhvr>
                                        <p:cTn id="175" dur="500"/>
                                        <p:tgtEl>
                                          <p:spTgt spid="32"/>
                                        </p:tgtEl>
                                      </p:cBhvr>
                                    </p:animEffect>
                                  </p:childTnLst>
                                </p:cTn>
                              </p:par>
                            </p:childTnLst>
                          </p:cTn>
                        </p:par>
                        <p:par>
                          <p:cTn id="176" fill="hold">
                            <p:stCondLst>
                              <p:cond delay="500"/>
                            </p:stCondLst>
                            <p:childTnLst>
                              <p:par>
                                <p:cTn id="177" presetID="22" presetClass="entr" presetSubtype="1" fill="hold" nodeType="afterEffect">
                                  <p:stCondLst>
                                    <p:cond delay="0"/>
                                  </p:stCondLst>
                                  <p:childTnLst>
                                    <p:set>
                                      <p:cBhvr>
                                        <p:cTn id="178" dur="1" fill="hold">
                                          <p:stCondLst>
                                            <p:cond delay="0"/>
                                          </p:stCondLst>
                                        </p:cTn>
                                        <p:tgtEl>
                                          <p:spTgt spid="33"/>
                                        </p:tgtEl>
                                        <p:attrNameLst>
                                          <p:attrName>style.visibility</p:attrName>
                                        </p:attrNameLst>
                                      </p:cBhvr>
                                      <p:to>
                                        <p:strVal val="visible"/>
                                      </p:to>
                                    </p:set>
                                    <p:animEffect transition="in" filter="wipe(up)">
                                      <p:cBhvr>
                                        <p:cTn id="179" dur="500"/>
                                        <p:tgtEl>
                                          <p:spTgt spid="33"/>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34"/>
                                        </p:tgtEl>
                                        <p:attrNameLst>
                                          <p:attrName>style.visibility</p:attrName>
                                        </p:attrNameLst>
                                      </p:cBhvr>
                                      <p:to>
                                        <p:strVal val="visible"/>
                                      </p:to>
                                    </p:set>
                                    <p:animEffect transition="in" filter="wipe(left)">
                                      <p:cBhvr>
                                        <p:cTn id="18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4" grpId="0" animBg="1"/>
      <p:bldP spid="16" grpId="0" animBg="1"/>
      <p:bldP spid="18" grpId="0" animBg="1"/>
      <p:bldP spid="21" grpId="0" animBg="1"/>
      <p:bldP spid="23" grpId="0" animBg="1"/>
      <p:bldP spid="25" grpId="0" animBg="1"/>
      <p:bldP spid="28" grpId="0" animBg="1"/>
      <p:bldP spid="30" grpId="0" animBg="1"/>
      <p:bldP spid="32" grpId="0" animBg="1"/>
      <p:bldP spid="34" grpId="0" animBg="1"/>
      <p:bldP spid="36" grpId="0"/>
      <p:bldP spid="37" grpId="0"/>
      <p:bldP spid="38" grpId="0"/>
      <p:bldP spid="39" grpId="0"/>
      <p:bldP spid="40" grpId="0"/>
      <p:bldP spid="41" grpId="0"/>
      <p:bldP spid="42" grpId="0"/>
      <p:bldP spid="43" grpId="0"/>
      <p:bldP spid="44" grpId="0"/>
      <p:bldP spid="45" grpId="0" animBg="1"/>
      <p:bldP spid="46" grpId="0"/>
      <p:bldP spid="4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契約の解除（旧理論）</a:t>
            </a:r>
            <a:r>
              <a:rPr kumimoji="1" lang="ja-JP" altLang="en-US" sz="2800" dirty="0" smtClean="0"/>
              <a:t>→（</a:t>
            </a:r>
            <a:r>
              <a:rPr kumimoji="1" lang="ja-JP" altLang="en-US" sz="2800" dirty="0" smtClean="0">
                <a:hlinkClick r:id="" action="ppaction://noaction"/>
              </a:rPr>
              <a:t>新</a:t>
            </a:r>
            <a:r>
              <a:rPr kumimoji="1" lang="ja-JP" altLang="en-US" sz="2800" dirty="0" smtClean="0"/>
              <a:t>），</a:t>
            </a:r>
            <a:r>
              <a:rPr kumimoji="1" lang="ja-JP" altLang="en-US" sz="2800" dirty="0" smtClean="0">
                <a:hlinkClick r:id="rId3" action="ppaction://hlinksldjump"/>
              </a:rPr>
              <a:t>債権</a:t>
            </a:r>
            <a:endParaRPr kumimoji="1" lang="ja-JP" altLang="en-US" sz="1600" dirty="0"/>
          </a:p>
        </p:txBody>
      </p:sp>
      <p:sp>
        <p:nvSpPr>
          <p:cNvPr id="3" name="日付プレースホルダー 2"/>
          <p:cNvSpPr>
            <a:spLocks noGrp="1"/>
          </p:cNvSpPr>
          <p:nvPr>
            <p:ph type="dt" sz="half" idx="10"/>
          </p:nvPr>
        </p:nvSpPr>
        <p:spPr/>
        <p:txBody>
          <a:bodyPr/>
          <a:lstStyle/>
          <a:p>
            <a:fld id="{5ED481A9-4455-4D23-8548-756153CB7EE3}"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graphicFrame>
        <p:nvGraphicFramePr>
          <p:cNvPr id="6" name="図表 5"/>
          <p:cNvGraphicFramePr/>
          <p:nvPr>
            <p:extLst/>
          </p:nvPr>
        </p:nvGraphicFramePr>
        <p:xfrm>
          <a:off x="683568" y="1397000"/>
          <a:ext cx="7992888" cy="46242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6359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graphicEl>
                                              <a:dgm id="{957E8DE9-0BE7-4A2A-8E0A-62EC60097223}"/>
                                            </p:graphicEl>
                                          </p:spTgt>
                                        </p:tgtEl>
                                        <p:attrNameLst>
                                          <p:attrName>style.visibility</p:attrName>
                                        </p:attrNameLst>
                                      </p:cBhvr>
                                      <p:to>
                                        <p:strVal val="visible"/>
                                      </p:to>
                                    </p:set>
                                    <p:animEffect transition="in" filter="wipe(left)">
                                      <p:cBhvr>
                                        <p:cTn id="7" dur="500"/>
                                        <p:tgtEl>
                                          <p:spTgt spid="6">
                                            <p:graphicEl>
                                              <a:dgm id="{957E8DE9-0BE7-4A2A-8E0A-62EC6009722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dgm id="{2EEBD5AF-38FC-4F00-83F7-5CEA2A9DF33C}"/>
                                            </p:graphicEl>
                                          </p:spTgt>
                                        </p:tgtEl>
                                        <p:attrNameLst>
                                          <p:attrName>style.visibility</p:attrName>
                                        </p:attrNameLst>
                                      </p:cBhvr>
                                      <p:to>
                                        <p:strVal val="visible"/>
                                      </p:to>
                                    </p:set>
                                    <p:animEffect transition="in" filter="wipe(left)">
                                      <p:cBhvr>
                                        <p:cTn id="12" dur="500"/>
                                        <p:tgtEl>
                                          <p:spTgt spid="6">
                                            <p:graphicEl>
                                              <a:dgm id="{2EEBD5AF-38FC-4F00-83F7-5CEA2A9DF33C}"/>
                                            </p:graphic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graphicEl>
                                              <a:dgm id="{41A5ECE0-EE4D-4DCE-AC73-CF9B829FA014}"/>
                                            </p:graphicEl>
                                          </p:spTgt>
                                        </p:tgtEl>
                                        <p:attrNameLst>
                                          <p:attrName>style.visibility</p:attrName>
                                        </p:attrNameLst>
                                      </p:cBhvr>
                                      <p:to>
                                        <p:strVal val="visible"/>
                                      </p:to>
                                    </p:set>
                                    <p:animEffect transition="in" filter="wipe(left)">
                                      <p:cBhvr>
                                        <p:cTn id="16" dur="500"/>
                                        <p:tgtEl>
                                          <p:spTgt spid="6">
                                            <p:graphicEl>
                                              <a:dgm id="{41A5ECE0-EE4D-4DCE-AC73-CF9B829FA014}"/>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graphicEl>
                                              <a:dgm id="{4827175D-0C41-4943-8C63-074B7478B259}"/>
                                            </p:graphicEl>
                                          </p:spTgt>
                                        </p:tgtEl>
                                        <p:attrNameLst>
                                          <p:attrName>style.visibility</p:attrName>
                                        </p:attrNameLst>
                                      </p:cBhvr>
                                      <p:to>
                                        <p:strVal val="visible"/>
                                      </p:to>
                                    </p:set>
                                    <p:animEffect transition="in" filter="wipe(left)">
                                      <p:cBhvr>
                                        <p:cTn id="21" dur="500"/>
                                        <p:tgtEl>
                                          <p:spTgt spid="6">
                                            <p:graphicEl>
                                              <a:dgm id="{4827175D-0C41-4943-8C63-074B7478B259}"/>
                                            </p:graphic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6">
                                            <p:graphicEl>
                                              <a:dgm id="{82C11ABA-610C-4B71-9355-9AEAAF7D6074}"/>
                                            </p:graphicEl>
                                          </p:spTgt>
                                        </p:tgtEl>
                                        <p:attrNameLst>
                                          <p:attrName>style.visibility</p:attrName>
                                        </p:attrNameLst>
                                      </p:cBhvr>
                                      <p:to>
                                        <p:strVal val="visible"/>
                                      </p:to>
                                    </p:set>
                                    <p:animEffect transition="in" filter="wipe(left)">
                                      <p:cBhvr>
                                        <p:cTn id="25" dur="500"/>
                                        <p:tgtEl>
                                          <p:spTgt spid="6">
                                            <p:graphicEl>
                                              <a:dgm id="{82C11ABA-610C-4B71-9355-9AEAAF7D6074}"/>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
                                            <p:graphicEl>
                                              <a:dgm id="{3EF778C9-C5E4-42A9-9655-6839AFD15708}"/>
                                            </p:graphicEl>
                                          </p:spTgt>
                                        </p:tgtEl>
                                        <p:attrNameLst>
                                          <p:attrName>style.visibility</p:attrName>
                                        </p:attrNameLst>
                                      </p:cBhvr>
                                      <p:to>
                                        <p:strVal val="visible"/>
                                      </p:to>
                                    </p:set>
                                    <p:animEffect transition="in" filter="wipe(left)">
                                      <p:cBhvr>
                                        <p:cTn id="30" dur="500"/>
                                        <p:tgtEl>
                                          <p:spTgt spid="6">
                                            <p:graphicEl>
                                              <a:dgm id="{3EF778C9-C5E4-42A9-9655-6839AFD15708}"/>
                                            </p:graphic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6">
                                            <p:graphicEl>
                                              <a:dgm id="{07B294E7-F0D6-4C04-B1C6-E602F9A140ED}"/>
                                            </p:graphicEl>
                                          </p:spTgt>
                                        </p:tgtEl>
                                        <p:attrNameLst>
                                          <p:attrName>style.visibility</p:attrName>
                                        </p:attrNameLst>
                                      </p:cBhvr>
                                      <p:to>
                                        <p:strVal val="visible"/>
                                      </p:to>
                                    </p:set>
                                    <p:animEffect transition="in" filter="wipe(left)">
                                      <p:cBhvr>
                                        <p:cTn id="34" dur="500"/>
                                        <p:tgtEl>
                                          <p:spTgt spid="6">
                                            <p:graphicEl>
                                              <a:dgm id="{07B294E7-F0D6-4C04-B1C6-E602F9A140ED}"/>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
                                            <p:graphicEl>
                                              <a:dgm id="{FC0CDCFF-C793-4DBC-A9B9-3C8AE1E9110C}"/>
                                            </p:graphicEl>
                                          </p:spTgt>
                                        </p:tgtEl>
                                        <p:attrNameLst>
                                          <p:attrName>style.visibility</p:attrName>
                                        </p:attrNameLst>
                                      </p:cBhvr>
                                      <p:to>
                                        <p:strVal val="visible"/>
                                      </p:to>
                                    </p:set>
                                    <p:animEffect transition="in" filter="wipe(left)">
                                      <p:cBhvr>
                                        <p:cTn id="39" dur="500"/>
                                        <p:tgtEl>
                                          <p:spTgt spid="6">
                                            <p:graphicEl>
                                              <a:dgm id="{FC0CDCFF-C793-4DBC-A9B9-3C8AE1E9110C}"/>
                                            </p:graphicEl>
                                          </p:spTgt>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6">
                                            <p:graphicEl>
                                              <a:dgm id="{05A018AE-F0AC-4E69-B2FA-8DE65EBF747A}"/>
                                            </p:graphicEl>
                                          </p:spTgt>
                                        </p:tgtEl>
                                        <p:attrNameLst>
                                          <p:attrName>style.visibility</p:attrName>
                                        </p:attrNameLst>
                                      </p:cBhvr>
                                      <p:to>
                                        <p:strVal val="visible"/>
                                      </p:to>
                                    </p:set>
                                    <p:animEffect transition="in" filter="wipe(left)">
                                      <p:cBhvr>
                                        <p:cTn id="43" dur="500"/>
                                        <p:tgtEl>
                                          <p:spTgt spid="6">
                                            <p:graphicEl>
                                              <a:dgm id="{05A018AE-F0AC-4E69-B2FA-8DE65EBF747A}"/>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6">
                                            <p:graphicEl>
                                              <a:dgm id="{90B32626-4640-4695-921E-A294D0235149}"/>
                                            </p:graphicEl>
                                          </p:spTgt>
                                        </p:tgtEl>
                                        <p:attrNameLst>
                                          <p:attrName>style.visibility</p:attrName>
                                        </p:attrNameLst>
                                      </p:cBhvr>
                                      <p:to>
                                        <p:strVal val="visible"/>
                                      </p:to>
                                    </p:set>
                                    <p:animEffect transition="in" filter="wipe(left)">
                                      <p:cBhvr>
                                        <p:cTn id="48" dur="500"/>
                                        <p:tgtEl>
                                          <p:spTgt spid="6">
                                            <p:graphicEl>
                                              <a:dgm id="{90B32626-4640-4695-921E-A294D0235149}"/>
                                            </p:graphicEl>
                                          </p:spTgt>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6">
                                            <p:graphicEl>
                                              <a:dgm id="{895DA5D4-F373-40C6-8717-76EFA54C1218}"/>
                                            </p:graphicEl>
                                          </p:spTgt>
                                        </p:tgtEl>
                                        <p:attrNameLst>
                                          <p:attrName>style.visibility</p:attrName>
                                        </p:attrNameLst>
                                      </p:cBhvr>
                                      <p:to>
                                        <p:strVal val="visible"/>
                                      </p:to>
                                    </p:set>
                                    <p:animEffect transition="in" filter="wipe(left)">
                                      <p:cBhvr>
                                        <p:cTn id="52" dur="500"/>
                                        <p:tgtEl>
                                          <p:spTgt spid="6">
                                            <p:graphicEl>
                                              <a:dgm id="{895DA5D4-F373-40C6-8717-76EFA54C1218}"/>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
                                            <p:graphicEl>
                                              <a:dgm id="{A4FF9D40-EAAD-4686-930C-86B959022CD5}"/>
                                            </p:graphicEl>
                                          </p:spTgt>
                                        </p:tgtEl>
                                        <p:attrNameLst>
                                          <p:attrName>style.visibility</p:attrName>
                                        </p:attrNameLst>
                                      </p:cBhvr>
                                      <p:to>
                                        <p:strVal val="visible"/>
                                      </p:to>
                                    </p:set>
                                    <p:animEffect transition="in" filter="wipe(left)">
                                      <p:cBhvr>
                                        <p:cTn id="57" dur="500"/>
                                        <p:tgtEl>
                                          <p:spTgt spid="6">
                                            <p:graphicEl>
                                              <a:dgm id="{A4FF9D40-EAAD-4686-930C-86B959022C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契約の解除</a:t>
            </a:r>
            <a:r>
              <a:rPr lang="ja-JP" altLang="en-US" dirty="0" smtClean="0"/>
              <a:t>（新理論</a:t>
            </a:r>
            <a:r>
              <a:rPr lang="ja-JP" altLang="en-US" dirty="0"/>
              <a:t>）</a:t>
            </a:r>
            <a:r>
              <a:rPr lang="ja-JP" altLang="en-US" sz="2800" dirty="0" smtClean="0"/>
              <a:t>→（</a:t>
            </a:r>
            <a:r>
              <a:rPr lang="ja-JP" altLang="en-US" sz="2800" dirty="0" smtClean="0">
                <a:hlinkClick r:id="" action="ppaction://noaction"/>
              </a:rPr>
              <a:t>旧</a:t>
            </a:r>
            <a:r>
              <a:rPr lang="ja-JP" altLang="en-US" sz="2800" dirty="0" smtClean="0"/>
              <a:t>），</a:t>
            </a:r>
            <a:r>
              <a:rPr lang="ja-JP" altLang="en-US" sz="2800" dirty="0" smtClean="0">
                <a:hlinkClick r:id="rId3" action="ppaction://hlinksldjump"/>
              </a:rPr>
              <a:t>債権</a:t>
            </a:r>
            <a:r>
              <a:rPr lang="ja-JP" altLang="en-US" sz="3100" dirty="0"/>
              <a:t>，</a:t>
            </a:r>
            <a:r>
              <a:rPr lang="en-US" altLang="ja-JP" sz="3100" b="1" dirty="0">
                <a:latin typeface="Times New Roman" panose="02020603050405020304" pitchFamily="18" charset="0"/>
                <a:cs typeface="Times New Roman" panose="02020603050405020304" pitchFamily="18" charset="0"/>
                <a:hlinkClick r:id="rId4" action="ppaction://hlinksldjump"/>
              </a:rPr>
              <a:t>Best30</a:t>
            </a:r>
            <a:endParaRPr kumimoji="1" lang="ja-JP" altLang="en-US" sz="3100" dirty="0"/>
          </a:p>
        </p:txBody>
      </p:sp>
      <p:sp>
        <p:nvSpPr>
          <p:cNvPr id="3" name="日付プレースホルダー 2"/>
          <p:cNvSpPr>
            <a:spLocks noGrp="1"/>
          </p:cNvSpPr>
          <p:nvPr>
            <p:ph type="dt" sz="half" idx="10"/>
          </p:nvPr>
        </p:nvSpPr>
        <p:spPr/>
        <p:txBody>
          <a:bodyPr/>
          <a:lstStyle/>
          <a:p>
            <a:fld id="{EA06DE24-CF2E-4FDC-8477-B77E8066564D}"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graphicFrame>
        <p:nvGraphicFramePr>
          <p:cNvPr id="6" name="図表 5"/>
          <p:cNvGraphicFramePr/>
          <p:nvPr>
            <p:extLst/>
          </p:nvPr>
        </p:nvGraphicFramePr>
        <p:xfrm>
          <a:off x="683568" y="1397000"/>
          <a:ext cx="7992888" cy="46242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950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graphicEl>
                                              <a:dgm id="{F804A795-E1EA-4969-828E-D16B7DD80BAA}"/>
                                            </p:graphicEl>
                                          </p:spTgt>
                                        </p:tgtEl>
                                        <p:attrNameLst>
                                          <p:attrName>style.visibility</p:attrName>
                                        </p:attrNameLst>
                                      </p:cBhvr>
                                      <p:to>
                                        <p:strVal val="visible"/>
                                      </p:to>
                                    </p:set>
                                    <p:animEffect transition="in" filter="wipe(left)">
                                      <p:cBhvr>
                                        <p:cTn id="7" dur="500"/>
                                        <p:tgtEl>
                                          <p:spTgt spid="6">
                                            <p:graphicEl>
                                              <a:dgm id="{F804A795-E1EA-4969-828E-D16B7DD80BA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graphicEl>
                                              <a:dgm id="{42B80B95-9EA4-4B6F-9E81-7934B968A17F}"/>
                                            </p:graphicEl>
                                          </p:spTgt>
                                        </p:tgtEl>
                                        <p:attrNameLst>
                                          <p:attrName>style.visibility</p:attrName>
                                        </p:attrNameLst>
                                      </p:cBhvr>
                                      <p:to>
                                        <p:strVal val="visible"/>
                                      </p:to>
                                    </p:set>
                                    <p:animEffect transition="in" filter="wipe(left)">
                                      <p:cBhvr>
                                        <p:cTn id="11" dur="500"/>
                                        <p:tgtEl>
                                          <p:spTgt spid="6">
                                            <p:graphicEl>
                                              <a:dgm id="{42B80B95-9EA4-4B6F-9E81-7934B968A17F}"/>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93BDA9F8-5E54-4CDF-B860-F2B5DFB9216F}"/>
                                            </p:graphicEl>
                                          </p:spTgt>
                                        </p:tgtEl>
                                        <p:attrNameLst>
                                          <p:attrName>style.visibility</p:attrName>
                                        </p:attrNameLst>
                                      </p:cBhvr>
                                      <p:to>
                                        <p:strVal val="visible"/>
                                      </p:to>
                                    </p:set>
                                    <p:animEffect transition="in" filter="wipe(left)">
                                      <p:cBhvr>
                                        <p:cTn id="15" dur="500"/>
                                        <p:tgtEl>
                                          <p:spTgt spid="6">
                                            <p:graphicEl>
                                              <a:dgm id="{93BDA9F8-5E54-4CDF-B860-F2B5DFB9216F}"/>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graphicEl>
                                              <a:dgm id="{957E8DE9-0BE7-4A2A-8E0A-62EC60097223}"/>
                                            </p:graphicEl>
                                          </p:spTgt>
                                        </p:tgtEl>
                                        <p:attrNameLst>
                                          <p:attrName>style.visibility</p:attrName>
                                        </p:attrNameLst>
                                      </p:cBhvr>
                                      <p:to>
                                        <p:strVal val="visible"/>
                                      </p:to>
                                    </p:set>
                                    <p:animEffect transition="in" filter="wipe(left)">
                                      <p:cBhvr>
                                        <p:cTn id="19" dur="500"/>
                                        <p:tgtEl>
                                          <p:spTgt spid="6">
                                            <p:graphicEl>
                                              <a:dgm id="{957E8DE9-0BE7-4A2A-8E0A-62EC60097223}"/>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graphicEl>
                                              <a:dgm id="{2EEBD5AF-38FC-4F00-83F7-5CEA2A9DF33C}"/>
                                            </p:graphicEl>
                                          </p:spTgt>
                                        </p:tgtEl>
                                        <p:attrNameLst>
                                          <p:attrName>style.visibility</p:attrName>
                                        </p:attrNameLst>
                                      </p:cBhvr>
                                      <p:to>
                                        <p:strVal val="visible"/>
                                      </p:to>
                                    </p:set>
                                    <p:animEffect transition="in" filter="wipe(left)">
                                      <p:cBhvr>
                                        <p:cTn id="24" dur="500"/>
                                        <p:tgtEl>
                                          <p:spTgt spid="6">
                                            <p:graphicEl>
                                              <a:dgm id="{2EEBD5AF-38FC-4F00-83F7-5CEA2A9DF33C}"/>
                                            </p:graphicEl>
                                          </p:spTgt>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41A5ECE0-EE4D-4DCE-AC73-CF9B829FA014}"/>
                                            </p:graphicEl>
                                          </p:spTgt>
                                        </p:tgtEl>
                                        <p:attrNameLst>
                                          <p:attrName>style.visibility</p:attrName>
                                        </p:attrNameLst>
                                      </p:cBhvr>
                                      <p:to>
                                        <p:strVal val="visible"/>
                                      </p:to>
                                    </p:set>
                                    <p:animEffect transition="in" filter="wipe(left)">
                                      <p:cBhvr>
                                        <p:cTn id="28" dur="500"/>
                                        <p:tgtEl>
                                          <p:spTgt spid="6">
                                            <p:graphicEl>
                                              <a:dgm id="{41A5ECE0-EE4D-4DCE-AC73-CF9B829FA014}"/>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
                                            <p:graphicEl>
                                              <a:dgm id="{4827175D-0C41-4943-8C63-074B7478B259}"/>
                                            </p:graphicEl>
                                          </p:spTgt>
                                        </p:tgtEl>
                                        <p:attrNameLst>
                                          <p:attrName>style.visibility</p:attrName>
                                        </p:attrNameLst>
                                      </p:cBhvr>
                                      <p:to>
                                        <p:strVal val="visible"/>
                                      </p:to>
                                    </p:set>
                                    <p:animEffect transition="in" filter="wipe(left)">
                                      <p:cBhvr>
                                        <p:cTn id="33" dur="500"/>
                                        <p:tgtEl>
                                          <p:spTgt spid="6">
                                            <p:graphicEl>
                                              <a:dgm id="{4827175D-0C41-4943-8C63-074B7478B259}"/>
                                            </p:graphicEl>
                                          </p:spTgt>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6">
                                            <p:graphicEl>
                                              <a:dgm id="{FF7914BC-FE67-44AC-8FA4-AC0F7D3D9553}"/>
                                            </p:graphicEl>
                                          </p:spTgt>
                                        </p:tgtEl>
                                        <p:attrNameLst>
                                          <p:attrName>style.visibility</p:attrName>
                                        </p:attrNameLst>
                                      </p:cBhvr>
                                      <p:to>
                                        <p:strVal val="visible"/>
                                      </p:to>
                                    </p:set>
                                    <p:animEffect transition="in" filter="wipe(left)">
                                      <p:cBhvr>
                                        <p:cTn id="37" dur="500"/>
                                        <p:tgtEl>
                                          <p:spTgt spid="6">
                                            <p:graphicEl>
                                              <a:dgm id="{FF7914BC-FE67-44AC-8FA4-AC0F7D3D9553}"/>
                                            </p:graphicEl>
                                          </p:spTgt>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6">
                                            <p:graphicEl>
                                              <a:dgm id="{DCF287B4-9BA1-4333-991D-EDC1B1E71F82}"/>
                                            </p:graphicEl>
                                          </p:spTgt>
                                        </p:tgtEl>
                                        <p:attrNameLst>
                                          <p:attrName>style.visibility</p:attrName>
                                        </p:attrNameLst>
                                      </p:cBhvr>
                                      <p:to>
                                        <p:strVal val="visible"/>
                                      </p:to>
                                    </p:set>
                                    <p:animEffect transition="in" filter="wipe(left)">
                                      <p:cBhvr>
                                        <p:cTn id="41" dur="500"/>
                                        <p:tgtEl>
                                          <p:spTgt spid="6">
                                            <p:graphicEl>
                                              <a:dgm id="{DCF287B4-9BA1-4333-991D-EDC1B1E71F82}"/>
                                            </p:graphicEl>
                                          </p:spTgt>
                                        </p:tgtEl>
                                      </p:cBhvr>
                                    </p:animEffect>
                                  </p:childTnLst>
                                </p:cTn>
                              </p:par>
                            </p:childTnLst>
                          </p:cTn>
                        </p:par>
                        <p:par>
                          <p:cTn id="42" fill="hold">
                            <p:stCondLst>
                              <p:cond delay="1500"/>
                            </p:stCondLst>
                            <p:childTnLst>
                              <p:par>
                                <p:cTn id="43" presetID="22" presetClass="entr" presetSubtype="8" fill="hold" grpId="0" nodeType="afterEffect">
                                  <p:stCondLst>
                                    <p:cond delay="0"/>
                                  </p:stCondLst>
                                  <p:childTnLst>
                                    <p:set>
                                      <p:cBhvr>
                                        <p:cTn id="44" dur="1" fill="hold">
                                          <p:stCondLst>
                                            <p:cond delay="0"/>
                                          </p:stCondLst>
                                        </p:cTn>
                                        <p:tgtEl>
                                          <p:spTgt spid="6">
                                            <p:graphicEl>
                                              <a:dgm id="{82C11ABA-610C-4B71-9355-9AEAAF7D6074}"/>
                                            </p:graphicEl>
                                          </p:spTgt>
                                        </p:tgtEl>
                                        <p:attrNameLst>
                                          <p:attrName>style.visibility</p:attrName>
                                        </p:attrNameLst>
                                      </p:cBhvr>
                                      <p:to>
                                        <p:strVal val="visible"/>
                                      </p:to>
                                    </p:set>
                                    <p:animEffect transition="in" filter="wipe(left)">
                                      <p:cBhvr>
                                        <p:cTn id="45" dur="500"/>
                                        <p:tgtEl>
                                          <p:spTgt spid="6">
                                            <p:graphicEl>
                                              <a:dgm id="{82C11ABA-610C-4B71-9355-9AEAAF7D6074}"/>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6">
                                            <p:graphicEl>
                                              <a:dgm id="{3EF778C9-C5E4-42A9-9655-6839AFD15708}"/>
                                            </p:graphicEl>
                                          </p:spTgt>
                                        </p:tgtEl>
                                        <p:attrNameLst>
                                          <p:attrName>style.visibility</p:attrName>
                                        </p:attrNameLst>
                                      </p:cBhvr>
                                      <p:to>
                                        <p:strVal val="visible"/>
                                      </p:to>
                                    </p:set>
                                    <p:animEffect transition="in" filter="wipe(left)">
                                      <p:cBhvr>
                                        <p:cTn id="50" dur="500"/>
                                        <p:tgtEl>
                                          <p:spTgt spid="6">
                                            <p:graphicEl>
                                              <a:dgm id="{3EF778C9-C5E4-42A9-9655-6839AFD15708}"/>
                                            </p:graphicEl>
                                          </p:spTgt>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6">
                                            <p:graphicEl>
                                              <a:dgm id="{07B294E7-F0D6-4C04-B1C6-E602F9A140ED}"/>
                                            </p:graphicEl>
                                          </p:spTgt>
                                        </p:tgtEl>
                                        <p:attrNameLst>
                                          <p:attrName>style.visibility</p:attrName>
                                        </p:attrNameLst>
                                      </p:cBhvr>
                                      <p:to>
                                        <p:strVal val="visible"/>
                                      </p:to>
                                    </p:set>
                                    <p:animEffect transition="in" filter="wipe(left)">
                                      <p:cBhvr>
                                        <p:cTn id="54" dur="500"/>
                                        <p:tgtEl>
                                          <p:spTgt spid="6">
                                            <p:graphicEl>
                                              <a:dgm id="{07B294E7-F0D6-4C04-B1C6-E602F9A140ED}"/>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6">
                                            <p:graphicEl>
                                              <a:dgm id="{FC0CDCFF-C793-4DBC-A9B9-3C8AE1E9110C}"/>
                                            </p:graphicEl>
                                          </p:spTgt>
                                        </p:tgtEl>
                                        <p:attrNameLst>
                                          <p:attrName>style.visibility</p:attrName>
                                        </p:attrNameLst>
                                      </p:cBhvr>
                                      <p:to>
                                        <p:strVal val="visible"/>
                                      </p:to>
                                    </p:set>
                                    <p:animEffect transition="in" filter="wipe(left)">
                                      <p:cBhvr>
                                        <p:cTn id="59" dur="500"/>
                                        <p:tgtEl>
                                          <p:spTgt spid="6">
                                            <p:graphicEl>
                                              <a:dgm id="{FC0CDCFF-C793-4DBC-A9B9-3C8AE1E9110C}"/>
                                            </p:graphicEl>
                                          </p:spTgt>
                                        </p:tgtEl>
                                      </p:cBhvr>
                                    </p:animEffect>
                                  </p:childTnLst>
                                </p:cTn>
                              </p:par>
                            </p:childTnLst>
                          </p:cTn>
                        </p:par>
                        <p:par>
                          <p:cTn id="60" fill="hold">
                            <p:stCondLst>
                              <p:cond delay="500"/>
                            </p:stCondLst>
                            <p:childTnLst>
                              <p:par>
                                <p:cTn id="61" presetID="22" presetClass="entr" presetSubtype="8" fill="hold" grpId="0" nodeType="afterEffect">
                                  <p:stCondLst>
                                    <p:cond delay="0"/>
                                  </p:stCondLst>
                                  <p:childTnLst>
                                    <p:set>
                                      <p:cBhvr>
                                        <p:cTn id="62" dur="1" fill="hold">
                                          <p:stCondLst>
                                            <p:cond delay="0"/>
                                          </p:stCondLst>
                                        </p:cTn>
                                        <p:tgtEl>
                                          <p:spTgt spid="6">
                                            <p:graphicEl>
                                              <a:dgm id="{81D80A92-4BE8-41AC-8292-B3ACB2BE08BE}"/>
                                            </p:graphicEl>
                                          </p:spTgt>
                                        </p:tgtEl>
                                        <p:attrNameLst>
                                          <p:attrName>style.visibility</p:attrName>
                                        </p:attrNameLst>
                                      </p:cBhvr>
                                      <p:to>
                                        <p:strVal val="visible"/>
                                      </p:to>
                                    </p:set>
                                    <p:animEffect transition="in" filter="wipe(left)">
                                      <p:cBhvr>
                                        <p:cTn id="63" dur="500"/>
                                        <p:tgtEl>
                                          <p:spTgt spid="6">
                                            <p:graphicEl>
                                              <a:dgm id="{81D80A92-4BE8-41AC-8292-B3ACB2BE08BE}"/>
                                            </p:graphicEl>
                                          </p:spTgt>
                                        </p:tgtEl>
                                      </p:cBhvr>
                                    </p:animEffect>
                                  </p:childTnLst>
                                </p:cTn>
                              </p:par>
                            </p:childTnLst>
                          </p:cTn>
                        </p:par>
                        <p:par>
                          <p:cTn id="64" fill="hold">
                            <p:stCondLst>
                              <p:cond delay="1000"/>
                            </p:stCondLst>
                            <p:childTnLst>
                              <p:par>
                                <p:cTn id="65" presetID="22" presetClass="entr" presetSubtype="8" fill="hold" grpId="0" nodeType="afterEffect">
                                  <p:stCondLst>
                                    <p:cond delay="0"/>
                                  </p:stCondLst>
                                  <p:childTnLst>
                                    <p:set>
                                      <p:cBhvr>
                                        <p:cTn id="66" dur="1" fill="hold">
                                          <p:stCondLst>
                                            <p:cond delay="0"/>
                                          </p:stCondLst>
                                        </p:cTn>
                                        <p:tgtEl>
                                          <p:spTgt spid="6">
                                            <p:graphicEl>
                                              <a:dgm id="{30D6DAA5-C2B3-4E86-B895-A4396C50AFAF}"/>
                                            </p:graphicEl>
                                          </p:spTgt>
                                        </p:tgtEl>
                                        <p:attrNameLst>
                                          <p:attrName>style.visibility</p:attrName>
                                        </p:attrNameLst>
                                      </p:cBhvr>
                                      <p:to>
                                        <p:strVal val="visible"/>
                                      </p:to>
                                    </p:set>
                                    <p:animEffect transition="in" filter="wipe(left)">
                                      <p:cBhvr>
                                        <p:cTn id="67" dur="500"/>
                                        <p:tgtEl>
                                          <p:spTgt spid="6">
                                            <p:graphicEl>
                                              <a:dgm id="{30D6DAA5-C2B3-4E86-B895-A4396C50AFAF}"/>
                                            </p:graphicEl>
                                          </p:spTgt>
                                        </p:tgtEl>
                                      </p:cBhvr>
                                    </p:animEffect>
                                  </p:childTnLst>
                                </p:cTn>
                              </p:par>
                            </p:childTnLst>
                          </p:cTn>
                        </p:par>
                        <p:par>
                          <p:cTn id="68" fill="hold">
                            <p:stCondLst>
                              <p:cond delay="1500"/>
                            </p:stCondLst>
                            <p:childTnLst>
                              <p:par>
                                <p:cTn id="69" presetID="22" presetClass="entr" presetSubtype="8" fill="hold" grpId="0" nodeType="afterEffect">
                                  <p:stCondLst>
                                    <p:cond delay="0"/>
                                  </p:stCondLst>
                                  <p:childTnLst>
                                    <p:set>
                                      <p:cBhvr>
                                        <p:cTn id="70" dur="1" fill="hold">
                                          <p:stCondLst>
                                            <p:cond delay="0"/>
                                          </p:stCondLst>
                                        </p:cTn>
                                        <p:tgtEl>
                                          <p:spTgt spid="6">
                                            <p:graphicEl>
                                              <a:dgm id="{895DA5D4-F373-40C6-8717-76EFA54C1218}"/>
                                            </p:graphicEl>
                                          </p:spTgt>
                                        </p:tgtEl>
                                        <p:attrNameLst>
                                          <p:attrName>style.visibility</p:attrName>
                                        </p:attrNameLst>
                                      </p:cBhvr>
                                      <p:to>
                                        <p:strVal val="visible"/>
                                      </p:to>
                                    </p:set>
                                    <p:animEffect transition="in" filter="wipe(left)">
                                      <p:cBhvr>
                                        <p:cTn id="71" dur="500"/>
                                        <p:tgtEl>
                                          <p:spTgt spid="6">
                                            <p:graphicEl>
                                              <a:dgm id="{895DA5D4-F373-40C6-8717-76EFA54C1218}"/>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6">
                                            <p:graphicEl>
                                              <a:dgm id="{A4FF9D40-EAAD-4686-930C-86B959022CD5}"/>
                                            </p:graphicEl>
                                          </p:spTgt>
                                        </p:tgtEl>
                                        <p:attrNameLst>
                                          <p:attrName>style.visibility</p:attrName>
                                        </p:attrNameLst>
                                      </p:cBhvr>
                                      <p:to>
                                        <p:strVal val="visible"/>
                                      </p:to>
                                    </p:set>
                                    <p:animEffect transition="in" filter="wipe(left)">
                                      <p:cBhvr>
                                        <p:cTn id="76" dur="500"/>
                                        <p:tgtEl>
                                          <p:spTgt spid="6">
                                            <p:graphicEl>
                                              <a:dgm id="{A4FF9D40-EAAD-4686-930C-86B959022C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危険負担の解除への吸収</a:t>
            </a:r>
            <a:r>
              <a:rPr kumimoji="1" lang="en-US" altLang="ja-JP" dirty="0" smtClean="0"/>
              <a:t/>
            </a:r>
            <a:br>
              <a:rPr kumimoji="1" lang="en-US" altLang="ja-JP" dirty="0" smtClean="0"/>
            </a:br>
            <a:r>
              <a:rPr lang="ja-JP" altLang="en-US" sz="3100" dirty="0"/>
              <a:t>不動産売買</a:t>
            </a:r>
            <a:r>
              <a:rPr lang="ja-JP" altLang="en-US" sz="3100" dirty="0" smtClean="0"/>
              <a:t>契約の実務</a:t>
            </a:r>
            <a:r>
              <a:rPr lang="ja-JP" altLang="en-US" sz="3100" dirty="0" smtClean="0">
                <a:hlinkClick r:id="" action="ppaction://noaction"/>
              </a:rPr>
              <a:t>→契約解除</a:t>
            </a:r>
            <a:endParaRPr kumimoji="1" lang="ja-JP" altLang="en-US" sz="3100" dirty="0"/>
          </a:p>
        </p:txBody>
      </p:sp>
      <p:sp>
        <p:nvSpPr>
          <p:cNvPr id="6" name="コンテンツ プレースホルダー 5"/>
          <p:cNvSpPr>
            <a:spLocks noGrp="1"/>
          </p:cNvSpPr>
          <p:nvPr>
            <p:ph idx="1"/>
          </p:nvPr>
        </p:nvSpPr>
        <p:spPr/>
        <p:txBody>
          <a:bodyPr>
            <a:noAutofit/>
          </a:bodyPr>
          <a:lstStyle/>
          <a:p>
            <a:r>
              <a:rPr lang="ja-JP" altLang="en-US" sz="2400" dirty="0"/>
              <a:t>不動産売買契約書ひな形　</a:t>
            </a:r>
            <a:r>
              <a:rPr lang="ja-JP" altLang="ja-JP" sz="2400" dirty="0"/>
              <a:t>第９条（危険負担）</a:t>
            </a:r>
          </a:p>
          <a:p>
            <a:pPr lvl="1"/>
            <a:r>
              <a:rPr lang="ja-JP" altLang="en-US" sz="2000" dirty="0"/>
              <a:t>①</a:t>
            </a:r>
            <a:r>
              <a:rPr lang="ja-JP" altLang="ja-JP" sz="2000" dirty="0"/>
              <a:t>本契約締結後，本件土地建物の引渡しの完了前に，売主又は買主のいずれかの故意又は過失によらないで本件土地建物の全部又は一部が火災，流出，陥没その他により滅失又は毀損したとき，又は公用徴収，建築制限，道路編入等の負担が課せられたときは</a:t>
            </a:r>
            <a:r>
              <a:rPr lang="ja-JP" altLang="ja-JP" sz="2000" dirty="0" smtClean="0"/>
              <a:t>，</a:t>
            </a:r>
            <a:endParaRPr lang="en-US" altLang="ja-JP" sz="2000" dirty="0" smtClean="0"/>
          </a:p>
          <a:p>
            <a:pPr lvl="1"/>
            <a:r>
              <a:rPr lang="ja-JP" altLang="ja-JP" sz="2000" b="1" dirty="0" smtClean="0">
                <a:solidFill>
                  <a:srgbClr val="002060"/>
                </a:solidFill>
              </a:rPr>
              <a:t>その</a:t>
            </a:r>
            <a:r>
              <a:rPr lang="ja-JP" altLang="ja-JP" sz="2000" b="1" dirty="0">
                <a:solidFill>
                  <a:srgbClr val="002060"/>
                </a:solidFill>
              </a:rPr>
              <a:t>損失は全て売主の負担とし</a:t>
            </a:r>
            <a:r>
              <a:rPr lang="ja-JP" altLang="ja-JP" sz="2000" dirty="0"/>
              <a:t>，買主は売主に対して売買代金の減額又は原状回復のために生ずる損害の賠償を請求することができるものとする。</a:t>
            </a:r>
          </a:p>
          <a:p>
            <a:pPr lvl="1"/>
            <a:r>
              <a:rPr lang="ja-JP" altLang="en-US" sz="2000" dirty="0"/>
              <a:t>②</a:t>
            </a:r>
            <a:r>
              <a:rPr lang="ja-JP" altLang="ja-JP" sz="2000" dirty="0"/>
              <a:t>前項に定める滅失又は毀損により買主が</a:t>
            </a:r>
            <a:r>
              <a:rPr lang="ja-JP" altLang="ja-JP" sz="2000" b="1" dirty="0">
                <a:solidFill>
                  <a:srgbClr val="002060"/>
                </a:solidFill>
              </a:rPr>
              <a:t>本契約締結の目的が達することができないとき</a:t>
            </a:r>
            <a:r>
              <a:rPr lang="ja-JP" altLang="ja-JP" sz="2000" dirty="0"/>
              <a:t>は</a:t>
            </a:r>
            <a:r>
              <a:rPr lang="ja-JP" altLang="ja-JP" sz="2000" dirty="0" smtClean="0"/>
              <a:t>，</a:t>
            </a:r>
            <a:endParaRPr lang="en-US" altLang="ja-JP" sz="2000" dirty="0" smtClean="0"/>
          </a:p>
          <a:p>
            <a:pPr lvl="1"/>
            <a:r>
              <a:rPr lang="ja-JP" altLang="ja-JP" sz="2000" dirty="0" smtClean="0"/>
              <a:t>買主</a:t>
            </a:r>
            <a:r>
              <a:rPr lang="ja-JP" altLang="ja-JP" sz="2000" dirty="0"/>
              <a:t>はその旨を売主に書面でもって通告することにより</a:t>
            </a:r>
            <a:r>
              <a:rPr lang="ja-JP" altLang="ja-JP" sz="2000" b="1" dirty="0">
                <a:solidFill>
                  <a:schemeClr val="tx2"/>
                </a:solidFill>
                <a:hlinkClick r:id="" action="ppaction://noaction"/>
              </a:rPr>
              <a:t>本契約を解除することができる</a:t>
            </a:r>
            <a:r>
              <a:rPr lang="ja-JP" altLang="ja-JP" sz="2000" dirty="0"/>
              <a:t>ものとし，この場合，売主はすでに</a:t>
            </a:r>
            <a:r>
              <a:rPr lang="ja-JP" altLang="ja-JP" sz="2000" dirty="0" smtClean="0"/>
              <a:t>受取った</a:t>
            </a:r>
            <a:r>
              <a:rPr lang="ja-JP" altLang="en-US" sz="2000" dirty="0" smtClean="0"/>
              <a:t>手付</a:t>
            </a:r>
            <a:r>
              <a:rPr lang="ja-JP" altLang="ja-JP" sz="2000" dirty="0" smtClean="0"/>
              <a:t>金</a:t>
            </a:r>
            <a:r>
              <a:rPr lang="ja-JP" altLang="ja-JP" sz="2000" dirty="0"/>
              <a:t>を全額買主に返還するものとする</a:t>
            </a:r>
            <a:r>
              <a:rPr lang="ja-JP" altLang="ja-JP" sz="2000" dirty="0" smtClean="0"/>
              <a:t>。</a:t>
            </a:r>
            <a:endParaRPr lang="ja-JP" altLang="ja-JP" sz="2000" dirty="0"/>
          </a:p>
        </p:txBody>
      </p:sp>
      <p:sp>
        <p:nvSpPr>
          <p:cNvPr id="3" name="日付プレースホルダー 2"/>
          <p:cNvSpPr>
            <a:spLocks noGrp="1"/>
          </p:cNvSpPr>
          <p:nvPr>
            <p:ph type="dt" sz="half" idx="10"/>
          </p:nvPr>
        </p:nvSpPr>
        <p:spPr/>
        <p:txBody>
          <a:bodyPr/>
          <a:lstStyle/>
          <a:p>
            <a:fld id="{30FAFEF6-5182-441F-B9E0-F8BD8F390A8A}"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221446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4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22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2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債権総論の内容 </a:t>
            </a:r>
            <a:r>
              <a:rPr kumimoji="1" lang="ja-JP" altLang="en-US" sz="2800" dirty="0" smtClean="0"/>
              <a:t>→</a:t>
            </a:r>
            <a:r>
              <a:rPr lang="ja-JP" altLang="en-US" sz="2800" dirty="0">
                <a:hlinkClick r:id="" action="ppaction://noaction"/>
              </a:rPr>
              <a:t>位置づけ</a:t>
            </a:r>
            <a:r>
              <a:rPr lang="ja-JP" altLang="en-US" sz="2800" dirty="0"/>
              <a:t>，</a:t>
            </a:r>
            <a:r>
              <a:rPr kumimoji="1" lang="ja-JP" altLang="en-US" sz="2800" dirty="0" smtClean="0">
                <a:hlinkClick r:id="rId3" action="ppaction://hlinksldjump"/>
              </a:rPr>
              <a:t>目次</a:t>
            </a:r>
            <a:r>
              <a:rPr kumimoji="1" lang="ja-JP" altLang="en-US" sz="2800" dirty="0" smtClean="0"/>
              <a:t>，</a:t>
            </a:r>
            <a:r>
              <a:rPr lang="ja-JP" altLang="en-US" sz="2800" dirty="0" smtClean="0"/>
              <a:t> </a:t>
            </a:r>
            <a:r>
              <a:rPr lang="en-US" altLang="ja-JP" sz="2800" b="1" dirty="0" smtClean="0">
                <a:latin typeface="Times New Roman" panose="02020603050405020304" pitchFamily="18" charset="0"/>
                <a:cs typeface="Times New Roman" panose="02020603050405020304" pitchFamily="18" charset="0"/>
                <a:hlinkClick r:id="" action="ppaction://noaction"/>
              </a:rPr>
              <a:t>Best30</a:t>
            </a:r>
            <a:endParaRPr kumimoji="1" lang="ja-JP" altLang="en-US" sz="2800" dirty="0"/>
          </a:p>
        </p:txBody>
      </p:sp>
      <p:sp>
        <p:nvSpPr>
          <p:cNvPr id="3" name="日付プレースホルダー 2"/>
          <p:cNvSpPr>
            <a:spLocks noGrp="1"/>
          </p:cNvSpPr>
          <p:nvPr>
            <p:ph type="dt" sz="half" idx="10"/>
          </p:nvPr>
        </p:nvSpPr>
        <p:spPr/>
        <p:txBody>
          <a:bodyPr/>
          <a:lstStyle/>
          <a:p>
            <a:fld id="{3B967FB1-ED0B-4EE1-A5FC-E66C2B2C0D05}"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graphicFrame>
        <p:nvGraphicFramePr>
          <p:cNvPr id="6" name="図表 5"/>
          <p:cNvGraphicFramePr/>
          <p:nvPr>
            <p:extLst>
              <p:ext uri="{D42A27DB-BD31-4B8C-83A1-F6EECF244321}">
                <p14:modId xmlns:p14="http://schemas.microsoft.com/office/powerpoint/2010/main" val="1766624163"/>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65648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normAutofit/>
          </a:bodyPr>
          <a:lstStyle/>
          <a:p>
            <a:r>
              <a:rPr kumimoji="1" lang="ja-JP" altLang="en-US" sz="4000" dirty="0" smtClean="0"/>
              <a:t>解除の要件</a:t>
            </a:r>
            <a:r>
              <a:rPr kumimoji="1" lang="en-US" altLang="ja-JP" sz="4000" dirty="0" smtClean="0"/>
              <a:t>(1/3</a:t>
            </a:r>
            <a:r>
              <a:rPr kumimoji="1" lang="ja-JP" altLang="en-US" sz="4000" dirty="0" smtClean="0"/>
              <a:t>）催告解除</a:t>
            </a:r>
            <a:endParaRPr kumimoji="1" lang="ja-JP" altLang="en-US" sz="4000" dirty="0"/>
          </a:p>
        </p:txBody>
      </p:sp>
      <p:sp>
        <p:nvSpPr>
          <p:cNvPr id="7" name="コンテンツ プレースホルダー 6"/>
          <p:cNvSpPr>
            <a:spLocks noGrp="1"/>
          </p:cNvSpPr>
          <p:nvPr>
            <p:ph idx="1"/>
          </p:nvPr>
        </p:nvSpPr>
        <p:spPr/>
        <p:txBody>
          <a:bodyPr>
            <a:noAutofit/>
          </a:bodyPr>
          <a:lstStyle/>
          <a:p>
            <a:r>
              <a:rPr lang="ja-JP" altLang="en-US" b="1" dirty="0">
                <a:solidFill>
                  <a:srgbClr val="FF0000"/>
                </a:solidFill>
              </a:rPr>
              <a:t>（新）</a:t>
            </a:r>
            <a:r>
              <a:rPr lang="ja-JP" altLang="en-US" b="1" dirty="0" smtClean="0"/>
              <a:t>第</a:t>
            </a:r>
            <a:r>
              <a:rPr lang="en-US" altLang="ja-JP" b="1" dirty="0" smtClean="0"/>
              <a:t>541</a:t>
            </a:r>
            <a:r>
              <a:rPr lang="ja-JP" altLang="en-US" b="1" dirty="0"/>
              <a:t>条</a:t>
            </a:r>
            <a:r>
              <a:rPr lang="ja-JP" altLang="en-US" dirty="0"/>
              <a:t>（催告による解除）</a:t>
            </a:r>
          </a:p>
          <a:p>
            <a:pPr lvl="1"/>
            <a:r>
              <a:rPr lang="ja-JP" altLang="en-US" dirty="0"/>
              <a:t>当事者の一方がその債務を履行しない場合において，相手方が相当の期間を定めてその履行の催告をし，その期間内に履行がないときは，相手方は，契約の解除をすることができる</a:t>
            </a:r>
            <a:r>
              <a:rPr lang="ja-JP" altLang="en-US" dirty="0" smtClean="0"/>
              <a:t>。</a:t>
            </a:r>
            <a:endParaRPr lang="en-US" altLang="ja-JP" dirty="0" smtClean="0"/>
          </a:p>
          <a:p>
            <a:pPr lvl="1"/>
            <a:r>
              <a:rPr lang="ja-JP" altLang="en-US" dirty="0" smtClean="0"/>
              <a:t>ただし</a:t>
            </a:r>
            <a:r>
              <a:rPr lang="ja-JP" altLang="en-US" dirty="0"/>
              <a:t>，その期間を経過した時における債務の不履行がその契約及び取引上の社会通念に照らして軽微であるときは，この限りでない</a:t>
            </a:r>
            <a:r>
              <a:rPr lang="ja-JP" altLang="en-US" dirty="0" smtClean="0"/>
              <a:t>。</a:t>
            </a:r>
            <a:endParaRPr lang="ja-JP" altLang="en-US" dirty="0"/>
          </a:p>
        </p:txBody>
      </p:sp>
      <p:sp>
        <p:nvSpPr>
          <p:cNvPr id="3" name="日付プレースホルダー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Tree>
    <p:extLst>
      <p:ext uri="{BB962C8B-B14F-4D97-AF65-F5344CB8AC3E}">
        <p14:creationId xmlns:p14="http://schemas.microsoft.com/office/powerpoint/2010/main" val="148289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3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2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解除の要件（</a:t>
            </a:r>
            <a:r>
              <a:rPr kumimoji="1" lang="en-US" altLang="ja-JP" sz="4000" dirty="0" smtClean="0"/>
              <a:t>2/3</a:t>
            </a:r>
            <a:r>
              <a:rPr kumimoji="1" lang="ja-JP" altLang="en-US" sz="4000" dirty="0" smtClean="0"/>
              <a:t>）無催告解除</a:t>
            </a:r>
            <a:endParaRPr kumimoji="1" lang="ja-JP" altLang="en-US" sz="4000" dirty="0"/>
          </a:p>
        </p:txBody>
      </p:sp>
      <p:sp>
        <p:nvSpPr>
          <p:cNvPr id="3" name="コンテンツ プレースホルダー 2"/>
          <p:cNvSpPr>
            <a:spLocks noGrp="1"/>
          </p:cNvSpPr>
          <p:nvPr>
            <p:ph idx="1"/>
          </p:nvPr>
        </p:nvSpPr>
        <p:spPr/>
        <p:txBody>
          <a:bodyPr>
            <a:noAutofit/>
          </a:bodyPr>
          <a:lstStyle/>
          <a:p>
            <a:r>
              <a:rPr lang="ja-JP" altLang="en-US" sz="1800" b="1" dirty="0">
                <a:solidFill>
                  <a:srgbClr val="FF0000"/>
                </a:solidFill>
              </a:rPr>
              <a:t>（新）</a:t>
            </a:r>
            <a:r>
              <a:rPr lang="ja-JP" altLang="en-US" sz="1800" b="1" dirty="0" smtClean="0"/>
              <a:t>第</a:t>
            </a:r>
            <a:r>
              <a:rPr lang="en-US" altLang="ja-JP" sz="1800" b="1" dirty="0" smtClean="0"/>
              <a:t>542</a:t>
            </a:r>
            <a:r>
              <a:rPr lang="ja-JP" altLang="en-US" sz="1800" b="1" dirty="0"/>
              <a:t>条</a:t>
            </a:r>
            <a:r>
              <a:rPr lang="ja-JP" altLang="en-US" sz="1800" dirty="0"/>
              <a:t>（催告によらない解除）</a:t>
            </a:r>
          </a:p>
          <a:p>
            <a:pPr lvl="1"/>
            <a:r>
              <a:rPr lang="ja-JP" altLang="en-US" sz="1600" dirty="0"/>
              <a:t>①次に掲げる場合には，債権者は，前条の催告をすることなく，直ちに契約の解除をすることができる。</a:t>
            </a:r>
          </a:p>
          <a:p>
            <a:pPr lvl="2"/>
            <a:r>
              <a:rPr lang="ja-JP" altLang="en-US" sz="1400" dirty="0"/>
              <a:t>一 債務の全部の履行が</a:t>
            </a:r>
            <a:r>
              <a:rPr lang="ja-JP" altLang="en-US" sz="1400" b="1" dirty="0">
                <a:solidFill>
                  <a:srgbClr val="002060"/>
                </a:solidFill>
              </a:rPr>
              <a:t>不能</a:t>
            </a:r>
            <a:r>
              <a:rPr lang="ja-JP" altLang="en-US" sz="1400" dirty="0"/>
              <a:t>であるとき。</a:t>
            </a:r>
          </a:p>
          <a:p>
            <a:pPr lvl="2"/>
            <a:r>
              <a:rPr lang="ja-JP" altLang="en-US" sz="1400" dirty="0"/>
              <a:t>二 債務者がその債務の全部の</a:t>
            </a:r>
            <a:r>
              <a:rPr lang="ja-JP" altLang="en-US" sz="1400" b="1" dirty="0">
                <a:solidFill>
                  <a:srgbClr val="002060"/>
                </a:solidFill>
              </a:rPr>
              <a:t>履行を拒絶</a:t>
            </a:r>
            <a:r>
              <a:rPr lang="ja-JP" altLang="en-US" sz="1400" dirty="0"/>
              <a:t>する意思を明確に表示したとき。</a:t>
            </a:r>
          </a:p>
          <a:p>
            <a:pPr lvl="2"/>
            <a:r>
              <a:rPr lang="ja-JP" altLang="en-US" sz="1400" dirty="0"/>
              <a:t>三 債務の</a:t>
            </a:r>
            <a:r>
              <a:rPr lang="ja-JP" altLang="en-US" sz="1400" b="1" dirty="0">
                <a:solidFill>
                  <a:srgbClr val="002060"/>
                </a:solidFill>
              </a:rPr>
              <a:t>一部の履行が不能</a:t>
            </a:r>
            <a:r>
              <a:rPr lang="ja-JP" altLang="en-US" sz="1400" dirty="0"/>
              <a:t>である場合又は債務者がその債務の一部の履行を拒絶する意思を明確に表示した場合において，残存する部分のみでは</a:t>
            </a:r>
            <a:r>
              <a:rPr lang="ja-JP" altLang="en-US" sz="1400" b="1" dirty="0">
                <a:solidFill>
                  <a:srgbClr val="002060"/>
                </a:solidFill>
              </a:rPr>
              <a:t>契約をした目的を達することができない</a:t>
            </a:r>
            <a:r>
              <a:rPr lang="ja-JP" altLang="en-US" sz="1400" dirty="0"/>
              <a:t>とき。</a:t>
            </a:r>
          </a:p>
          <a:p>
            <a:pPr lvl="2"/>
            <a:r>
              <a:rPr lang="ja-JP" altLang="en-US" sz="1400" dirty="0"/>
              <a:t>四 契約の性質又は当事者の意思表示により，特定の日時又は一定の期間内に履行をしなければ</a:t>
            </a:r>
            <a:r>
              <a:rPr lang="ja-JP" altLang="en-US" sz="1400" b="1" dirty="0">
                <a:solidFill>
                  <a:srgbClr val="002060"/>
                </a:solidFill>
              </a:rPr>
              <a:t>契約をした目的を達することができない場合</a:t>
            </a:r>
            <a:r>
              <a:rPr lang="ja-JP" altLang="en-US" sz="1400" dirty="0"/>
              <a:t>において，債務者が履行をしないでその時期を経過したとき。</a:t>
            </a:r>
          </a:p>
          <a:p>
            <a:pPr lvl="2"/>
            <a:r>
              <a:rPr lang="ja-JP" altLang="en-US" sz="1400" dirty="0"/>
              <a:t>五 前各号に掲げる場合のほか，債務者がその債務の履行をせず，債権者が前条の催告をしても</a:t>
            </a:r>
            <a:r>
              <a:rPr lang="ja-JP" altLang="en-US" sz="1400" b="1" dirty="0">
                <a:solidFill>
                  <a:srgbClr val="002060"/>
                </a:solidFill>
              </a:rPr>
              <a:t>契約をした目的を達するのに足りる履行がされる見込みがない</a:t>
            </a:r>
            <a:r>
              <a:rPr lang="ja-JP" altLang="en-US" sz="1400" dirty="0"/>
              <a:t>ことが明らかであるとき。</a:t>
            </a:r>
          </a:p>
          <a:p>
            <a:pPr lvl="1"/>
            <a:r>
              <a:rPr lang="ja-JP" altLang="en-US" sz="1600" dirty="0"/>
              <a:t>②次に掲げる場合には，債権者は，前条の催告をすることなく，直ちに契約の一部の解除をすることができる。</a:t>
            </a:r>
          </a:p>
          <a:p>
            <a:pPr lvl="2"/>
            <a:r>
              <a:rPr lang="ja-JP" altLang="en-US" sz="1400" dirty="0"/>
              <a:t>一 債務の一部の履行が不能であるとき。</a:t>
            </a:r>
          </a:p>
          <a:p>
            <a:pPr lvl="2"/>
            <a:r>
              <a:rPr lang="ja-JP" altLang="en-US" sz="1400" dirty="0"/>
              <a:t>二 債務者がその債務の一部の履行を拒絶する意思を明確に表示したとき。</a:t>
            </a:r>
          </a:p>
          <a:p>
            <a:endParaRPr kumimoji="1" lang="ja-JP" altLang="en-US" sz="1800"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Tree>
    <p:extLst>
      <p:ext uri="{BB962C8B-B14F-4D97-AF65-F5344CB8AC3E}">
        <p14:creationId xmlns:p14="http://schemas.microsoft.com/office/powerpoint/2010/main" val="107927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2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7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解除の要件（</a:t>
            </a:r>
            <a:r>
              <a:rPr kumimoji="1" lang="en-US" altLang="ja-JP" sz="4000" dirty="0" smtClean="0"/>
              <a:t>3/3</a:t>
            </a:r>
            <a:r>
              <a:rPr kumimoji="1" lang="ja-JP" altLang="en-US" sz="4000" dirty="0" smtClean="0"/>
              <a:t>）債権者の無過失</a:t>
            </a:r>
            <a:endParaRPr kumimoji="1" lang="ja-JP" altLang="en-US" sz="4000" dirty="0"/>
          </a:p>
        </p:txBody>
      </p:sp>
      <p:sp>
        <p:nvSpPr>
          <p:cNvPr id="3" name="コンテンツ プレースホルダー 2"/>
          <p:cNvSpPr>
            <a:spLocks noGrp="1"/>
          </p:cNvSpPr>
          <p:nvPr>
            <p:ph idx="1"/>
          </p:nvPr>
        </p:nvSpPr>
        <p:spPr/>
        <p:txBody>
          <a:bodyPr>
            <a:normAutofit/>
          </a:bodyPr>
          <a:lstStyle/>
          <a:p>
            <a:r>
              <a:rPr lang="ja-JP" altLang="en-US" sz="4000" b="1" dirty="0" smtClean="0">
                <a:solidFill>
                  <a:srgbClr val="FF0000"/>
                </a:solidFill>
              </a:rPr>
              <a:t>（新）</a:t>
            </a:r>
            <a:r>
              <a:rPr lang="ja-JP" altLang="en-US" sz="4000" b="1" dirty="0" smtClean="0"/>
              <a:t>第</a:t>
            </a:r>
            <a:r>
              <a:rPr lang="en-US" altLang="ja-JP" sz="4000" b="1" dirty="0" smtClean="0"/>
              <a:t>543</a:t>
            </a:r>
            <a:r>
              <a:rPr lang="ja-JP" altLang="en-US" sz="4000" b="1" dirty="0"/>
              <a:t>条</a:t>
            </a:r>
            <a:r>
              <a:rPr lang="ja-JP" altLang="en-US" sz="4000" dirty="0"/>
              <a:t>（債権者の責めに帰すべき事由による場合）</a:t>
            </a:r>
          </a:p>
          <a:p>
            <a:pPr lvl="1"/>
            <a:r>
              <a:rPr lang="ja-JP" altLang="en-US" sz="3600" dirty="0"/>
              <a:t>債務の不履行が</a:t>
            </a:r>
            <a:r>
              <a:rPr lang="ja-JP" altLang="en-US" sz="3600" b="1" dirty="0">
                <a:solidFill>
                  <a:srgbClr val="002060"/>
                </a:solidFill>
              </a:rPr>
              <a:t>債権者の責めに帰すべき事由による</a:t>
            </a:r>
            <a:r>
              <a:rPr lang="ja-JP" altLang="en-US" sz="3600" dirty="0"/>
              <a:t>ものであるときは</a:t>
            </a:r>
            <a:r>
              <a:rPr lang="ja-JP" altLang="en-US" sz="3600" dirty="0" smtClean="0"/>
              <a:t>，</a:t>
            </a:r>
            <a:endParaRPr lang="en-US" altLang="ja-JP" sz="3600" dirty="0" smtClean="0"/>
          </a:p>
          <a:p>
            <a:pPr lvl="1"/>
            <a:r>
              <a:rPr lang="ja-JP" altLang="en-US" sz="3600" dirty="0" smtClean="0"/>
              <a:t>債権者</a:t>
            </a:r>
            <a:r>
              <a:rPr lang="ja-JP" altLang="en-US" sz="3600" dirty="0"/>
              <a:t>は，前二条の規定による契約の解除をすることができない</a:t>
            </a:r>
            <a:r>
              <a:rPr lang="ja-JP" altLang="en-US" sz="3600" dirty="0" smtClean="0"/>
              <a:t>。</a:t>
            </a:r>
            <a:endParaRPr lang="ja-JP" altLang="en-US" sz="3600"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Tree>
    <p:extLst>
      <p:ext uri="{BB962C8B-B14F-4D97-AF65-F5344CB8AC3E}">
        <p14:creationId xmlns:p14="http://schemas.microsoft.com/office/powerpoint/2010/main" val="362923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危険負担</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2800" b="1" dirty="0">
                <a:solidFill>
                  <a:srgbClr val="FF0000"/>
                </a:solidFill>
              </a:rPr>
              <a:t>（新）</a:t>
            </a:r>
            <a:r>
              <a:rPr lang="ja-JP" altLang="en-US" sz="2800" b="1" dirty="0"/>
              <a:t>第</a:t>
            </a:r>
            <a:r>
              <a:rPr lang="en-US" altLang="ja-JP" sz="2800" b="1" dirty="0"/>
              <a:t>536</a:t>
            </a:r>
            <a:r>
              <a:rPr lang="ja-JP" altLang="en-US" sz="2800" b="1" dirty="0"/>
              <a:t>条</a:t>
            </a:r>
            <a:r>
              <a:rPr lang="ja-JP" altLang="en-US" sz="2800" dirty="0"/>
              <a:t>（債務者の危険負担等）</a:t>
            </a:r>
          </a:p>
          <a:p>
            <a:pPr lvl="1"/>
            <a:r>
              <a:rPr lang="ja-JP" altLang="en-US" sz="2400" dirty="0"/>
              <a:t>①当事者双方の責めに帰することができない事由によって債務を履行することができなくなったときは，債権者は，反対給付の履行を拒むことができる。</a:t>
            </a:r>
          </a:p>
          <a:p>
            <a:pPr lvl="1"/>
            <a:r>
              <a:rPr lang="ja-JP" altLang="en-US" sz="2400" dirty="0"/>
              <a:t>②債権者の責めに帰すべき事由によって債務を履行することができなくなったときは，債権者は，反対給付の履行を拒むことができない</a:t>
            </a:r>
            <a:r>
              <a:rPr lang="ja-JP" altLang="en-US" sz="2400" dirty="0" smtClean="0"/>
              <a:t>。</a:t>
            </a:r>
            <a:endParaRPr lang="en-US" altLang="ja-JP" sz="2400" dirty="0" smtClean="0"/>
          </a:p>
          <a:p>
            <a:pPr lvl="1"/>
            <a:r>
              <a:rPr lang="ja-JP" altLang="en-US" sz="2400" dirty="0" smtClean="0"/>
              <a:t>この</a:t>
            </a:r>
            <a:r>
              <a:rPr lang="ja-JP" altLang="en-US" sz="2400" dirty="0"/>
              <a:t>場合において，債務者は，自己の債務を免れたことによって利益を得たときは，これを債権者に償還しなければならない。</a:t>
            </a:r>
          </a:p>
          <a:p>
            <a:pPr marL="0" indent="0">
              <a:buNone/>
            </a:pPr>
            <a:endParaRPr kumimoji="1" lang="ja-JP" altLang="en-US" sz="2800"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Tree>
    <p:extLst>
      <p:ext uri="{BB962C8B-B14F-4D97-AF65-F5344CB8AC3E}">
        <p14:creationId xmlns:p14="http://schemas.microsoft.com/office/powerpoint/2010/main" val="305461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275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2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売主の担保責任の期間制限</a:t>
            </a:r>
            <a:endParaRPr kumimoji="1" lang="ja-JP" altLang="en-US" dirty="0"/>
          </a:p>
        </p:txBody>
      </p:sp>
      <p:sp>
        <p:nvSpPr>
          <p:cNvPr id="8" name="コンテンツ プレースホルダー 7"/>
          <p:cNvSpPr>
            <a:spLocks noGrp="1"/>
          </p:cNvSpPr>
          <p:nvPr>
            <p:ph idx="1"/>
          </p:nvPr>
        </p:nvSpPr>
        <p:spPr/>
        <p:txBody>
          <a:bodyPr>
            <a:normAutofit/>
          </a:bodyPr>
          <a:lstStyle/>
          <a:p>
            <a:r>
              <a:rPr lang="ja-JP" altLang="en-US" sz="2800" b="1" dirty="0" smtClean="0">
                <a:solidFill>
                  <a:srgbClr val="FF0000"/>
                </a:solidFill>
              </a:rPr>
              <a:t>（新）</a:t>
            </a:r>
            <a:r>
              <a:rPr lang="ja-JP" altLang="en-US" sz="2800" b="1" dirty="0" smtClean="0"/>
              <a:t>第</a:t>
            </a:r>
            <a:r>
              <a:rPr lang="en-US" altLang="ja-JP" sz="2800" b="1" dirty="0" smtClean="0"/>
              <a:t>566</a:t>
            </a:r>
            <a:r>
              <a:rPr lang="ja-JP" altLang="en-US" sz="2800" b="1" dirty="0"/>
              <a:t>条</a:t>
            </a:r>
            <a:r>
              <a:rPr lang="ja-JP" altLang="en-US" sz="2800" dirty="0"/>
              <a:t>（目的物の種類又は品質に関する担保責任の期間の制限）</a:t>
            </a:r>
          </a:p>
          <a:p>
            <a:pPr lvl="1"/>
            <a:r>
              <a:rPr lang="ja-JP" altLang="en-US" sz="2400" dirty="0"/>
              <a:t>売主が種類又は品質に関して契約の内容に適合しない目的物を買主に引き渡した場合において，買主がその不適合を知った時から一年以内にその旨を売主に通知しないときは</a:t>
            </a:r>
            <a:r>
              <a:rPr lang="ja-JP" altLang="en-US" sz="2400" dirty="0" smtClean="0"/>
              <a:t>，</a:t>
            </a:r>
            <a:endParaRPr lang="en-US" altLang="ja-JP" sz="2400" dirty="0" smtClean="0"/>
          </a:p>
          <a:p>
            <a:pPr lvl="1"/>
            <a:r>
              <a:rPr lang="ja-JP" altLang="en-US" sz="2400" dirty="0" smtClean="0"/>
              <a:t>買主</a:t>
            </a:r>
            <a:r>
              <a:rPr lang="ja-JP" altLang="en-US" sz="2400" dirty="0"/>
              <a:t>は，その不適合を理由として，履行の追完の請求，代金の減額の請求，損害賠償の請求及び契約の解除をすることができない</a:t>
            </a:r>
            <a:r>
              <a:rPr lang="ja-JP" altLang="en-US" sz="2400" dirty="0" smtClean="0"/>
              <a:t>。</a:t>
            </a:r>
            <a:endParaRPr lang="en-US" altLang="ja-JP" sz="2400" dirty="0" smtClean="0"/>
          </a:p>
          <a:p>
            <a:pPr lvl="1"/>
            <a:r>
              <a:rPr lang="ja-JP" altLang="en-US" sz="2400" dirty="0" smtClean="0"/>
              <a:t>ただし</a:t>
            </a:r>
            <a:r>
              <a:rPr lang="ja-JP" altLang="en-US" sz="2400" dirty="0"/>
              <a:t>，売主が引渡しの時にその不適合を知り，又は重大な過失によって知らなかったときは，この限りでない</a:t>
            </a:r>
            <a:r>
              <a:rPr lang="ja-JP" altLang="en-US" sz="2400" dirty="0" smtClean="0"/>
              <a:t>。</a:t>
            </a:r>
            <a:endParaRPr lang="ja-JP" altLang="en-US" sz="2400"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Tree>
    <p:extLst>
      <p:ext uri="{BB962C8B-B14F-4D97-AF65-F5344CB8AC3E}">
        <p14:creationId xmlns:p14="http://schemas.microsoft.com/office/powerpoint/2010/main" val="133338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2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3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225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売買目的物の危険の移転</a:t>
            </a:r>
            <a:endParaRPr kumimoji="1" lang="ja-JP" altLang="en-US" dirty="0"/>
          </a:p>
        </p:txBody>
      </p:sp>
      <p:sp>
        <p:nvSpPr>
          <p:cNvPr id="3" name="コンテンツ プレースホルダー 2"/>
          <p:cNvSpPr>
            <a:spLocks noGrp="1"/>
          </p:cNvSpPr>
          <p:nvPr>
            <p:ph idx="1"/>
          </p:nvPr>
        </p:nvSpPr>
        <p:spPr>
          <a:xfrm>
            <a:off x="457200" y="1417638"/>
            <a:ext cx="8229600" cy="4708525"/>
          </a:xfrm>
        </p:spPr>
        <p:txBody>
          <a:bodyPr>
            <a:noAutofit/>
          </a:bodyPr>
          <a:lstStyle/>
          <a:p>
            <a:r>
              <a:rPr lang="ja-JP" altLang="en-US" sz="2400" b="1" dirty="0" smtClean="0">
                <a:solidFill>
                  <a:srgbClr val="FF0000"/>
                </a:solidFill>
              </a:rPr>
              <a:t>（新）</a:t>
            </a:r>
            <a:r>
              <a:rPr lang="ja-JP" altLang="en-US" sz="2400" b="1" dirty="0" smtClean="0"/>
              <a:t>第</a:t>
            </a:r>
            <a:r>
              <a:rPr lang="en-US" altLang="ja-JP" sz="2400" b="1" dirty="0" smtClean="0"/>
              <a:t>567</a:t>
            </a:r>
            <a:r>
              <a:rPr lang="ja-JP" altLang="en-US" sz="2400" b="1" dirty="0"/>
              <a:t>条</a:t>
            </a:r>
            <a:r>
              <a:rPr lang="ja-JP" altLang="en-US" sz="2400" dirty="0"/>
              <a:t>（目的物の滅失等についての危険の移転）</a:t>
            </a:r>
          </a:p>
          <a:p>
            <a:pPr lvl="1"/>
            <a:r>
              <a:rPr lang="ja-JP" altLang="en-US" sz="2000" dirty="0"/>
              <a:t>①売主が買主に目的物（売買の目的として特定したものに</a:t>
            </a:r>
            <a:r>
              <a:rPr lang="ja-JP" altLang="en-US" sz="2000" dirty="0" smtClean="0"/>
              <a:t>限る）</a:t>
            </a:r>
            <a:r>
              <a:rPr lang="ja-JP" altLang="en-US" sz="2000" dirty="0"/>
              <a:t>を引き渡した場合において，その</a:t>
            </a:r>
            <a:r>
              <a:rPr lang="ja-JP" altLang="en-US" sz="2000" b="1" dirty="0">
                <a:solidFill>
                  <a:srgbClr val="002060"/>
                </a:solidFill>
              </a:rPr>
              <a:t>引渡しがあった時以後にその目的物が当事者双方の責めに帰することができない事由によって滅失し，又は損傷したとき</a:t>
            </a:r>
            <a:r>
              <a:rPr lang="ja-JP" altLang="en-US" sz="2000" dirty="0"/>
              <a:t>は</a:t>
            </a:r>
            <a:r>
              <a:rPr lang="ja-JP" altLang="en-US" sz="2000" dirty="0" smtClean="0"/>
              <a:t>，</a:t>
            </a:r>
            <a:endParaRPr lang="en-US" altLang="ja-JP" sz="2000" dirty="0" smtClean="0"/>
          </a:p>
          <a:p>
            <a:pPr lvl="1"/>
            <a:r>
              <a:rPr lang="ja-JP" altLang="en-US" sz="2000" dirty="0" smtClean="0"/>
              <a:t>買主</a:t>
            </a:r>
            <a:r>
              <a:rPr lang="ja-JP" altLang="en-US" sz="2000" dirty="0"/>
              <a:t>は，その滅失又は損傷を理由として，履行の追完の請求，代金の減額の請求，損害賠償の請求及び契約の解除をすることができない。この場合において，買主は，代金の支払を拒むことができない。</a:t>
            </a:r>
          </a:p>
          <a:p>
            <a:pPr lvl="1"/>
            <a:r>
              <a:rPr lang="ja-JP" altLang="en-US" sz="2000" dirty="0"/>
              <a:t>②</a:t>
            </a:r>
            <a:r>
              <a:rPr lang="ja-JP" altLang="en-US" sz="2000" b="1" dirty="0">
                <a:solidFill>
                  <a:srgbClr val="002060"/>
                </a:solidFill>
              </a:rPr>
              <a:t>売主が契約の内容に適合する目的物をもって，その引渡しの債務の履行を提供した</a:t>
            </a:r>
            <a:r>
              <a:rPr lang="ja-JP" altLang="en-US" sz="2000" dirty="0"/>
              <a:t>にもかかわらず</a:t>
            </a:r>
            <a:r>
              <a:rPr lang="ja-JP" altLang="en-US" sz="2000" dirty="0" smtClean="0"/>
              <a:t>，</a:t>
            </a:r>
            <a:endParaRPr lang="en-US" altLang="ja-JP" sz="2000" dirty="0" smtClean="0"/>
          </a:p>
          <a:p>
            <a:pPr lvl="1"/>
            <a:r>
              <a:rPr lang="ja-JP" altLang="en-US" sz="2000" dirty="0" smtClean="0"/>
              <a:t>買主</a:t>
            </a:r>
            <a:r>
              <a:rPr lang="ja-JP" altLang="en-US" sz="2000" dirty="0"/>
              <a:t>がその履行を受けることを拒み，又は受けることができない場合において，その</a:t>
            </a:r>
            <a:r>
              <a:rPr lang="ja-JP" altLang="en-US" sz="2000" b="1" dirty="0">
                <a:solidFill>
                  <a:srgbClr val="002060"/>
                </a:solidFill>
              </a:rPr>
              <a:t>履行の提供があった時以後に当事者双方の責めに帰することができない事由によってその目的物が滅失し，又は損傷したとき</a:t>
            </a:r>
            <a:r>
              <a:rPr lang="ja-JP" altLang="en-US" sz="2000" dirty="0"/>
              <a:t>も，前項と同様とする</a:t>
            </a:r>
            <a:r>
              <a:rPr lang="ja-JP" altLang="en-US" sz="2000" dirty="0" smtClean="0"/>
              <a:t>。</a:t>
            </a:r>
            <a:endParaRPr lang="ja-JP" altLang="en-US" sz="2000"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Tree>
    <p:extLst>
      <p:ext uri="{BB962C8B-B14F-4D97-AF65-F5344CB8AC3E}">
        <p14:creationId xmlns:p14="http://schemas.microsoft.com/office/powerpoint/2010/main" val="81277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3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8229600" cy="994122"/>
          </a:xfrm>
        </p:spPr>
        <p:txBody>
          <a:bodyPr/>
          <a:lstStyle/>
          <a:p>
            <a:r>
              <a:rPr kumimoji="1" lang="ja-JP" altLang="en-US" dirty="0" smtClean="0"/>
              <a:t>活用すべき文献</a:t>
            </a:r>
            <a:endParaRPr kumimoji="1" lang="ja-JP" altLang="en-US" dirty="0"/>
          </a:p>
        </p:txBody>
      </p:sp>
      <p:sp>
        <p:nvSpPr>
          <p:cNvPr id="3" name="日付プレースホルダー 2"/>
          <p:cNvSpPr>
            <a:spLocks noGrp="1"/>
          </p:cNvSpPr>
          <p:nvPr>
            <p:ph type="dt" sz="half" idx="10"/>
          </p:nvPr>
        </p:nvSpPr>
        <p:spPr/>
        <p:txBody>
          <a:bodyPr/>
          <a:lstStyle/>
          <a:p>
            <a:fld id="{48E83319-5AA0-4360-9855-F185A9967721}"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
        <p:nvSpPr>
          <p:cNvPr id="6"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債権総論</a:t>
            </a:r>
            <a:r>
              <a:rPr lang="en-US" altLang="ja-JP" sz="6000" dirty="0" smtClean="0">
                <a:solidFill>
                  <a:schemeClr val="tx2"/>
                </a:solidFill>
              </a:rPr>
              <a:t>1</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2015</a:t>
            </a:r>
            <a:r>
              <a:rPr lang="ja-JP" altLang="en-US" sz="3200" dirty="0" smtClean="0">
                <a:solidFill>
                  <a:schemeClr val="tx2"/>
                </a:solidFill>
              </a:rPr>
              <a:t>年</a:t>
            </a:r>
            <a:r>
              <a:rPr lang="en-US" altLang="ja-JP" sz="3200" dirty="0" smtClean="0">
                <a:solidFill>
                  <a:schemeClr val="tx2"/>
                </a:solidFill>
              </a:rPr>
              <a:t>4</a:t>
            </a:r>
            <a:r>
              <a:rPr lang="ja-JP" altLang="en-US" sz="3200" dirty="0" smtClean="0">
                <a:solidFill>
                  <a:schemeClr val="tx2"/>
                </a:solidFill>
              </a:rPr>
              <a:t>月</a:t>
            </a:r>
            <a:r>
              <a:rPr lang="en-US" altLang="ja-JP" sz="3200" dirty="0" smtClean="0">
                <a:solidFill>
                  <a:schemeClr val="tx2"/>
                </a:solidFill>
              </a:rPr>
              <a:t>28</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最後までご覧いいただき</a:t>
            </a:r>
            <a:endParaRPr lang="en-US" altLang="ja-JP" sz="2400" dirty="0" smtClean="0">
              <a:solidFill>
                <a:schemeClr val="tx2"/>
              </a:solidFill>
            </a:endParaRPr>
          </a:p>
          <a:p>
            <a:pPr algn="ctr" eaLnBrk="1" hangingPunct="1">
              <a:lnSpc>
                <a:spcPct val="80000"/>
              </a:lnSpc>
            </a:pPr>
            <a:endParaRPr lang="en-US" altLang="ja-JP" sz="2400" dirty="0" smtClean="0">
              <a:solidFill>
                <a:schemeClr val="tx2"/>
              </a:solidFill>
            </a:endParaRPr>
          </a:p>
          <a:p>
            <a:pPr algn="ctr" eaLnBrk="1" hangingPunct="1">
              <a:lnSpc>
                <a:spcPct val="80000"/>
              </a:lnSpc>
            </a:pPr>
            <a:r>
              <a:rPr lang="ja-JP" altLang="en-US" sz="4000" dirty="0" smtClean="0">
                <a:solidFill>
                  <a:schemeClr val="tx2"/>
                </a:solidFill>
              </a:rPr>
              <a:t>ありがとうございまし</a:t>
            </a:r>
            <a:r>
              <a:rPr lang="ja-JP" altLang="en-US" sz="4000" dirty="0">
                <a:solidFill>
                  <a:schemeClr val="tx2"/>
                </a:solidFill>
              </a:rPr>
              <a:t>た</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7" name="コンテンツ プレースホルダー 6"/>
          <p:cNvSpPr txBox="1">
            <a:spLocks/>
          </p:cNvSpPr>
          <p:nvPr/>
        </p:nvSpPr>
        <p:spPr>
          <a:xfrm>
            <a:off x="457200" y="1268760"/>
            <a:ext cx="8229600" cy="4813995"/>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民法の入門書（</a:t>
            </a:r>
            <a:r>
              <a:rPr lang="en-US" altLang="ja-JP" sz="1800" dirty="0" smtClean="0"/>
              <a:t>DVD</a:t>
            </a:r>
            <a:r>
              <a:rPr lang="ja-JP" altLang="en-US" sz="1800" dirty="0" smtClean="0"/>
              <a:t>付）</a:t>
            </a:r>
            <a:endParaRPr lang="en-US" altLang="ja-JP" sz="1800" dirty="0" smtClean="0"/>
          </a:p>
          <a:p>
            <a:pPr lvl="1"/>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信山社（</a:t>
            </a:r>
            <a:r>
              <a:rPr lang="en-US" altLang="ja-JP" sz="1600" dirty="0" smtClean="0"/>
              <a:t>2013</a:t>
            </a:r>
            <a:r>
              <a:rPr lang="ja-JP" altLang="en-US" sz="1600" dirty="0" smtClean="0"/>
              <a:t>）</a:t>
            </a:r>
          </a:p>
          <a:p>
            <a:r>
              <a:rPr lang="ja-JP" altLang="en-US" sz="1800" dirty="0" smtClean="0"/>
              <a:t>民法（財産法）全体を理解する上での助</a:t>
            </a:r>
            <a:r>
              <a:rPr lang="ja-JP" altLang="en-US" sz="1800" dirty="0" err="1" smtClean="0"/>
              <a:t>っ</a:t>
            </a:r>
            <a:r>
              <a:rPr lang="ja-JP" altLang="en-US" sz="1800" dirty="0" smtClean="0"/>
              <a:t>人</a:t>
            </a:r>
            <a:endParaRPr lang="en-US" altLang="ja-JP" sz="1800" dirty="0" smtClean="0"/>
          </a:p>
          <a:p>
            <a:pPr lvl="1"/>
            <a:r>
              <a:rPr lang="ja-JP" altLang="en-US" sz="1600" dirty="0" smtClean="0"/>
              <a:t>我妻栄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a:t>
            </a:r>
            <a:endParaRPr lang="en-US" altLang="ja-JP" sz="1600" dirty="0" smtClean="0"/>
          </a:p>
          <a:p>
            <a:pPr lvl="1"/>
            <a:r>
              <a:rPr lang="ja-JP" altLang="en-US" sz="1600" dirty="0" smtClean="0"/>
              <a:t>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a:t>
            </a:r>
            <a:endParaRPr lang="en-US" altLang="ja-JP" sz="1600" dirty="0" smtClean="0"/>
          </a:p>
          <a:p>
            <a:r>
              <a:rPr lang="ja-JP" altLang="en-US" sz="1800" dirty="0" smtClean="0"/>
              <a:t>契約法全体についての概説書</a:t>
            </a:r>
            <a:endParaRPr lang="en-US" altLang="ja-JP" sz="1800" dirty="0" smtClean="0"/>
          </a:p>
          <a:p>
            <a:pPr lvl="1"/>
            <a:r>
              <a:rPr lang="ja-JP" altLang="en-US" sz="1600" dirty="0" smtClean="0"/>
              <a:t>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a:t>
            </a:r>
            <a:endParaRPr lang="en-US" altLang="ja-JP" sz="1600" dirty="0" smtClean="0"/>
          </a:p>
          <a:p>
            <a:r>
              <a:rPr lang="ja-JP" altLang="en-US" sz="1800" dirty="0" smtClean="0"/>
              <a:t>債権総論の優れた教科書</a:t>
            </a:r>
            <a:endParaRPr lang="en-US" altLang="ja-JP" sz="1800" dirty="0" smtClean="0"/>
          </a:p>
          <a:p>
            <a:pPr lvl="1"/>
            <a:r>
              <a:rPr lang="ja-JP" altLang="en-US" sz="1600" dirty="0" smtClean="0"/>
              <a:t>平井宜雄</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a:t>
            </a:r>
          </a:p>
          <a:p>
            <a:r>
              <a:rPr lang="ja-JP" altLang="en-US" sz="1800" dirty="0" smtClean="0"/>
              <a:t>債務不履行に関する文献</a:t>
            </a:r>
            <a:endParaRPr lang="en-US" altLang="ja-JP" sz="1600" dirty="0" smtClean="0"/>
          </a:p>
          <a:p>
            <a:pPr lvl="1"/>
            <a:r>
              <a:rPr lang="ja-JP" altLang="en-US" sz="1600" dirty="0" smtClean="0"/>
              <a:t>平井宜雄</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a:t>
            </a:r>
            <a:endParaRPr lang="en-US" altLang="ja-JP" sz="1600" dirty="0" smtClean="0"/>
          </a:p>
          <a:p>
            <a:pPr lvl="1"/>
            <a:r>
              <a:rPr lang="ja-JP" altLang="en-US" sz="1600" dirty="0" smtClean="0"/>
              <a:t>浜上則雄「損害賠償における「保証理論」と「部分的因果関係の理論」（</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a:t>
            </a:r>
            <a:endParaRPr lang="en-US" altLang="ja-JP" sz="1600" dirty="0" smtClean="0"/>
          </a:p>
          <a:p>
            <a:r>
              <a:rPr lang="ja-JP" altLang="en-US" sz="1800" dirty="0" smtClean="0"/>
              <a:t>債権者代位権・直接訴権，詐害行為取消権，連帯債務，保証の文献</a:t>
            </a:r>
            <a:endParaRPr lang="en-US" altLang="ja-JP" sz="1800" dirty="0" smtClean="0"/>
          </a:p>
          <a:p>
            <a:pPr lvl="1"/>
            <a:r>
              <a:rPr lang="ja-JP" altLang="en-US" sz="1600" dirty="0" smtClean="0"/>
              <a:t>加賀山茂</a:t>
            </a:r>
            <a:r>
              <a:rPr lang="en-US" altLang="ja-JP" sz="1600" dirty="0" smtClean="0"/>
              <a:t>『</a:t>
            </a:r>
            <a:r>
              <a:rPr lang="ja-JP" altLang="en-US" sz="1600" dirty="0" smtClean="0"/>
              <a:t>債権</a:t>
            </a:r>
            <a:r>
              <a:rPr lang="ja-JP" altLang="en-US" sz="1600" dirty="0"/>
              <a:t>担保法</a:t>
            </a:r>
            <a:r>
              <a:rPr lang="ja-JP" altLang="en-US" sz="1600" dirty="0" smtClean="0"/>
              <a:t>講義</a:t>
            </a:r>
            <a:r>
              <a:rPr lang="en-US" altLang="ja-JP" sz="1600" dirty="0" smtClean="0"/>
              <a:t>』</a:t>
            </a:r>
            <a:r>
              <a:rPr lang="ja-JP" altLang="en-US" sz="1600" dirty="0" smtClean="0"/>
              <a:t>日本評論社（</a:t>
            </a:r>
            <a:r>
              <a:rPr lang="en-US" altLang="ja-JP" sz="1600" dirty="0" smtClean="0"/>
              <a:t>2011</a:t>
            </a:r>
            <a:r>
              <a:rPr lang="ja-JP" altLang="en-US" sz="1600" dirty="0" smtClean="0"/>
              <a:t>）</a:t>
            </a:r>
            <a:endParaRPr lang="en-US" altLang="ja-JP" sz="1600" dirty="0" smtClean="0"/>
          </a:p>
        </p:txBody>
      </p:sp>
    </p:spTree>
    <p:extLst>
      <p:ext uri="{BB962C8B-B14F-4D97-AF65-F5344CB8AC3E}">
        <p14:creationId xmlns:p14="http://schemas.microsoft.com/office/powerpoint/2010/main" val="97792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wipe(left)">
                                      <p:cBhvr>
                                        <p:cTn id="21" dur="75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wipe(left)">
                                      <p:cBhvr>
                                        <p:cTn id="26" dur="750"/>
                                        <p:tgtEl>
                                          <p:spTgt spid="7">
                                            <p:txEl>
                                              <p:pRg st="2" end="2"/>
                                            </p:txEl>
                                          </p:spTgt>
                                        </p:tgtEl>
                                      </p:cBhvr>
                                    </p:animEffect>
                                  </p:childTnLst>
                                </p:cTn>
                              </p:par>
                            </p:childTnLst>
                          </p:cTn>
                        </p:par>
                        <p:par>
                          <p:cTn id="27" fill="hold">
                            <p:stCondLst>
                              <p:cond delay="750"/>
                            </p:stCondLst>
                            <p:childTnLst>
                              <p:par>
                                <p:cTn id="28" presetID="22" presetClass="entr" presetSubtype="8" fill="hold" grpId="0" nodeType="after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Effect transition="in" filter="wipe(left)">
                                      <p:cBhvr>
                                        <p:cTn id="30" dur="1000"/>
                                        <p:tgtEl>
                                          <p:spTgt spid="7">
                                            <p:txEl>
                                              <p:pRg st="3" end="3"/>
                                            </p:txEl>
                                          </p:spTgt>
                                        </p:tgtEl>
                                      </p:cBhvr>
                                    </p:animEffect>
                                  </p:childTnLst>
                                </p:cTn>
                              </p:par>
                            </p:childTnLst>
                          </p:cTn>
                        </p:par>
                        <p:par>
                          <p:cTn id="31" fill="hold">
                            <p:stCondLst>
                              <p:cond delay="1750"/>
                            </p:stCondLst>
                            <p:childTnLst>
                              <p:par>
                                <p:cTn id="32" presetID="22" presetClass="entr" presetSubtype="8" fill="hold" grpId="0" nodeType="after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wipe(left)">
                                      <p:cBhvr>
                                        <p:cTn id="34" dur="750"/>
                                        <p:tgtEl>
                                          <p:spTgt spid="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Effect transition="in" filter="wipe(left)">
                                      <p:cBhvr>
                                        <p:cTn id="39" dur="750"/>
                                        <p:tgtEl>
                                          <p:spTgt spid="7">
                                            <p:txEl>
                                              <p:pRg st="5" end="5"/>
                                            </p:txEl>
                                          </p:spTgt>
                                        </p:tgtEl>
                                      </p:cBhvr>
                                    </p:animEffect>
                                  </p:childTnLst>
                                </p:cTn>
                              </p:par>
                            </p:childTnLst>
                          </p:cTn>
                        </p:par>
                        <p:par>
                          <p:cTn id="40" fill="hold">
                            <p:stCondLst>
                              <p:cond delay="750"/>
                            </p:stCondLst>
                            <p:childTnLst>
                              <p:par>
                                <p:cTn id="41" presetID="22" presetClass="entr" presetSubtype="8" fill="hold" grpId="0" nodeType="after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wipe(left)">
                                      <p:cBhvr>
                                        <p:cTn id="43" dur="750"/>
                                        <p:tgtEl>
                                          <p:spTgt spid="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wipe(left)">
                                      <p:cBhvr>
                                        <p:cTn id="48" dur="750"/>
                                        <p:tgtEl>
                                          <p:spTgt spid="7">
                                            <p:txEl>
                                              <p:pRg st="7" end="7"/>
                                            </p:txEl>
                                          </p:spTgt>
                                        </p:tgtEl>
                                      </p:cBhvr>
                                    </p:animEffect>
                                  </p:childTnLst>
                                </p:cTn>
                              </p:par>
                            </p:childTnLst>
                          </p:cTn>
                        </p:par>
                        <p:par>
                          <p:cTn id="49" fill="hold">
                            <p:stCondLst>
                              <p:cond delay="750"/>
                            </p:stCondLst>
                            <p:childTnLst>
                              <p:par>
                                <p:cTn id="50" presetID="22" presetClass="entr" presetSubtype="8" fill="hold" grpId="0" nodeType="after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wipe(left)">
                                      <p:cBhvr>
                                        <p:cTn id="52" dur="75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wipe(left)">
                                      <p:cBhvr>
                                        <p:cTn id="57" dur="750"/>
                                        <p:tgtEl>
                                          <p:spTgt spid="7">
                                            <p:txEl>
                                              <p:pRg st="9" end="9"/>
                                            </p:txEl>
                                          </p:spTgt>
                                        </p:tgtEl>
                                      </p:cBhvr>
                                    </p:animEffect>
                                  </p:childTnLst>
                                </p:cTn>
                              </p:par>
                            </p:childTnLst>
                          </p:cTn>
                        </p:par>
                        <p:par>
                          <p:cTn id="58" fill="hold">
                            <p:stCondLst>
                              <p:cond delay="750"/>
                            </p:stCondLst>
                            <p:childTnLst>
                              <p:par>
                                <p:cTn id="59" presetID="22" presetClass="entr" presetSubtype="8" fill="hold" grpId="0" nodeType="afterEffect">
                                  <p:stCondLst>
                                    <p:cond delay="0"/>
                                  </p:stCondLst>
                                  <p:childTnLst>
                                    <p:set>
                                      <p:cBhvr>
                                        <p:cTn id="60" dur="1" fill="hold">
                                          <p:stCondLst>
                                            <p:cond delay="0"/>
                                          </p:stCondLst>
                                        </p:cTn>
                                        <p:tgtEl>
                                          <p:spTgt spid="7">
                                            <p:txEl>
                                              <p:pRg st="10" end="10"/>
                                            </p:txEl>
                                          </p:spTgt>
                                        </p:tgtEl>
                                        <p:attrNameLst>
                                          <p:attrName>style.visibility</p:attrName>
                                        </p:attrNameLst>
                                      </p:cBhvr>
                                      <p:to>
                                        <p:strVal val="visible"/>
                                      </p:to>
                                    </p:set>
                                    <p:animEffect transition="in" filter="wipe(left)">
                                      <p:cBhvr>
                                        <p:cTn id="61" dur="750"/>
                                        <p:tgtEl>
                                          <p:spTgt spid="7">
                                            <p:txEl>
                                              <p:pRg st="10" end="10"/>
                                            </p:txEl>
                                          </p:spTgt>
                                        </p:tgtEl>
                                      </p:cBhvr>
                                    </p:animEffect>
                                  </p:childTnLst>
                                </p:cTn>
                              </p:par>
                            </p:childTnLst>
                          </p:cTn>
                        </p:par>
                        <p:par>
                          <p:cTn id="62" fill="hold">
                            <p:stCondLst>
                              <p:cond delay="1500"/>
                            </p:stCondLst>
                            <p:childTnLst>
                              <p:par>
                                <p:cTn id="63" presetID="22" presetClass="entr" presetSubtype="1" fill="hold" grpId="0" nodeType="afterEffect">
                                  <p:stCondLst>
                                    <p:cond delay="0"/>
                                  </p:stCondLst>
                                  <p:childTnLst>
                                    <p:set>
                                      <p:cBhvr>
                                        <p:cTn id="64" dur="1" fill="hold">
                                          <p:stCondLst>
                                            <p:cond delay="0"/>
                                          </p:stCondLst>
                                        </p:cTn>
                                        <p:tgtEl>
                                          <p:spTgt spid="7">
                                            <p:txEl>
                                              <p:pRg st="11" end="11"/>
                                            </p:txEl>
                                          </p:spTgt>
                                        </p:tgtEl>
                                        <p:attrNameLst>
                                          <p:attrName>style.visibility</p:attrName>
                                        </p:attrNameLst>
                                      </p:cBhvr>
                                      <p:to>
                                        <p:strVal val="visible"/>
                                      </p:to>
                                    </p:set>
                                    <p:animEffect transition="in" filter="wipe(up)">
                                      <p:cBhvr>
                                        <p:cTn id="65" dur="1500"/>
                                        <p:tgtEl>
                                          <p:spTgt spid="7">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7">
                                            <p:txEl>
                                              <p:pRg st="12" end="12"/>
                                            </p:txEl>
                                          </p:spTgt>
                                        </p:tgtEl>
                                        <p:attrNameLst>
                                          <p:attrName>style.visibility</p:attrName>
                                        </p:attrNameLst>
                                      </p:cBhvr>
                                      <p:to>
                                        <p:strVal val="visible"/>
                                      </p:to>
                                    </p:set>
                                    <p:animEffect transition="in" filter="wipe(left)">
                                      <p:cBhvr>
                                        <p:cTn id="70" dur="750"/>
                                        <p:tgtEl>
                                          <p:spTgt spid="7">
                                            <p:txEl>
                                              <p:pRg st="12" end="12"/>
                                            </p:txEl>
                                          </p:spTgt>
                                        </p:tgtEl>
                                      </p:cBhvr>
                                    </p:animEffect>
                                  </p:childTnLst>
                                </p:cTn>
                              </p:par>
                            </p:childTnLst>
                          </p:cTn>
                        </p:par>
                        <p:par>
                          <p:cTn id="71" fill="hold">
                            <p:stCondLst>
                              <p:cond delay="750"/>
                            </p:stCondLst>
                            <p:childTnLst>
                              <p:par>
                                <p:cTn id="72" presetID="22" presetClass="entr" presetSubtype="8" fill="hold" grpId="0" nodeType="afterEffect">
                                  <p:stCondLst>
                                    <p:cond delay="0"/>
                                  </p:stCondLst>
                                  <p:childTnLst>
                                    <p:set>
                                      <p:cBhvr>
                                        <p:cTn id="73" dur="1" fill="hold">
                                          <p:stCondLst>
                                            <p:cond delay="0"/>
                                          </p:stCondLst>
                                        </p:cTn>
                                        <p:tgtEl>
                                          <p:spTgt spid="7">
                                            <p:txEl>
                                              <p:pRg st="13" end="13"/>
                                            </p:txEl>
                                          </p:spTgt>
                                        </p:tgtEl>
                                        <p:attrNameLst>
                                          <p:attrName>style.visibility</p:attrName>
                                        </p:attrNameLst>
                                      </p:cBhvr>
                                      <p:to>
                                        <p:strVal val="visible"/>
                                      </p:to>
                                    </p:set>
                                    <p:animEffect transition="in" filter="wipe(left)">
                                      <p:cBhvr>
                                        <p:cTn id="74" dur="75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smtClean="0"/>
              <a:t>債権</a:t>
            </a:r>
            <a:r>
              <a:rPr kumimoji="1" lang="ja-JP" altLang="en-US" dirty="0" smtClean="0"/>
              <a:t>・債務の種類</a:t>
            </a:r>
            <a:endParaRPr kumimoji="1" lang="ja-JP" altLang="en-US" dirty="0"/>
          </a:p>
        </p:txBody>
      </p:sp>
      <p:sp>
        <p:nvSpPr>
          <p:cNvPr id="7" name="サブタイトル 6"/>
          <p:cNvSpPr>
            <a:spLocks noGrp="1"/>
          </p:cNvSpPr>
          <p:nvPr>
            <p:ph type="subTitle" idx="1"/>
          </p:nvPr>
        </p:nvSpPr>
        <p:spPr>
          <a:xfrm>
            <a:off x="870020" y="3886200"/>
            <a:ext cx="7406640" cy="1752600"/>
          </a:xfrm>
        </p:spPr>
        <p:txBody>
          <a:bodyPr>
            <a:noAutofit/>
          </a:bodyPr>
          <a:lstStyle/>
          <a:p>
            <a:pPr marL="457200" indent="-457200" algn="l">
              <a:buFont typeface="Wingdings" panose="05000000000000000000" pitchFamily="2" charset="2"/>
              <a:buChar char="n"/>
            </a:pPr>
            <a:r>
              <a:rPr kumimoji="1" lang="ja-JP" altLang="en-US" sz="2800" dirty="0" smtClean="0">
                <a:solidFill>
                  <a:schemeClr val="tx1"/>
                </a:solidFill>
              </a:rPr>
              <a:t>分類の基準を意識する</a:t>
            </a:r>
            <a:endParaRPr kumimoji="1" lang="en-US" altLang="ja-JP" sz="2800" dirty="0" smtClean="0">
              <a:solidFill>
                <a:schemeClr val="tx1"/>
              </a:solidFill>
            </a:endParaRPr>
          </a:p>
          <a:p>
            <a:pPr marL="914400" lvl="1" indent="-457200" algn="l">
              <a:buFont typeface="Wingdings" panose="05000000000000000000" pitchFamily="2" charset="2"/>
              <a:buChar char="n"/>
            </a:pPr>
            <a:r>
              <a:rPr lang="ja-JP" altLang="en-US" sz="2400" dirty="0" smtClean="0">
                <a:solidFill>
                  <a:schemeClr val="tx1"/>
                </a:solidFill>
              </a:rPr>
              <a:t>物が特定しているかどうか</a:t>
            </a:r>
            <a:r>
              <a:rPr lang="en-US" altLang="ja-JP" sz="2400" dirty="0" smtClean="0">
                <a:solidFill>
                  <a:schemeClr val="tx1"/>
                </a:solidFill>
              </a:rPr>
              <a:t>?</a:t>
            </a:r>
          </a:p>
          <a:p>
            <a:pPr marL="914400" lvl="1" indent="-457200" algn="l">
              <a:buFont typeface="Wingdings" panose="05000000000000000000" pitchFamily="2" charset="2"/>
              <a:buChar char="n"/>
            </a:pPr>
            <a:r>
              <a:rPr kumimoji="1" lang="ja-JP" altLang="en-US" sz="2400" dirty="0" smtClean="0">
                <a:solidFill>
                  <a:schemeClr val="tx1"/>
                </a:solidFill>
              </a:rPr>
              <a:t>強制執行が容易か，困難か</a:t>
            </a:r>
            <a:r>
              <a:rPr kumimoji="1" lang="en-US" altLang="ja-JP" sz="2400" dirty="0" smtClean="0">
                <a:solidFill>
                  <a:schemeClr val="tx1"/>
                </a:solidFill>
              </a:rPr>
              <a:t>?</a:t>
            </a:r>
          </a:p>
          <a:p>
            <a:pPr marL="914400" lvl="1" indent="-457200" algn="l">
              <a:buFont typeface="Wingdings" panose="05000000000000000000" pitchFamily="2" charset="2"/>
              <a:buChar char="n"/>
            </a:pPr>
            <a:r>
              <a:rPr lang="ja-JP" altLang="en-US" sz="2400" dirty="0" smtClean="0">
                <a:solidFill>
                  <a:schemeClr val="tx1"/>
                </a:solidFill>
              </a:rPr>
              <a:t>結果まで約束するのか，最大限の努力だけか</a:t>
            </a:r>
            <a:r>
              <a:rPr lang="en-US" altLang="ja-JP" sz="2400" dirty="0" smtClean="0">
                <a:solidFill>
                  <a:schemeClr val="tx1"/>
                </a:solidFill>
              </a:rPr>
              <a:t>?</a:t>
            </a:r>
            <a:endParaRPr kumimoji="1" lang="ja-JP" altLang="en-US" sz="2400" dirty="0">
              <a:solidFill>
                <a:schemeClr val="tx1"/>
              </a:solidFill>
            </a:endParaRPr>
          </a:p>
        </p:txBody>
      </p:sp>
      <p:sp>
        <p:nvSpPr>
          <p:cNvPr id="3" name="日付プレースホルダー 2"/>
          <p:cNvSpPr>
            <a:spLocks noGrp="1"/>
          </p:cNvSpPr>
          <p:nvPr>
            <p:ph type="dt" sz="half" idx="10"/>
          </p:nvPr>
        </p:nvSpPr>
        <p:spPr/>
        <p:txBody>
          <a:bodyPr/>
          <a:lstStyle/>
          <a:p>
            <a:fld id="{21CFD78D-1E55-467E-B0EC-453CBE457F86}"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412960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7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7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債務の種類と分類の基準</a:t>
            </a:r>
            <a:endParaRPr kumimoji="1" lang="ja-JP" altLang="en-US" dirty="0"/>
          </a:p>
        </p:txBody>
      </p:sp>
      <p:sp>
        <p:nvSpPr>
          <p:cNvPr id="4" name="日付プレースホルダー 3"/>
          <p:cNvSpPr>
            <a:spLocks noGrp="1"/>
          </p:cNvSpPr>
          <p:nvPr>
            <p:ph type="dt" sz="half" idx="10"/>
          </p:nvPr>
        </p:nvSpPr>
        <p:spPr/>
        <p:txBody>
          <a:bodyPr/>
          <a:lstStyle/>
          <a:p>
            <a:fld id="{96164C14-49DA-4172-BE80-6C082948B6AE}"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5</a:t>
            </a:fld>
            <a:endParaRPr kumimoji="1" lang="ja-JP" altLang="en-US"/>
          </a:p>
        </p:txBody>
      </p:sp>
      <p:graphicFrame>
        <p:nvGraphicFramePr>
          <p:cNvPr id="8" name="図表 7"/>
          <p:cNvGraphicFramePr/>
          <p:nvPr>
            <p:extLst>
              <p:ext uri="{D42A27DB-BD31-4B8C-83A1-F6EECF244321}">
                <p14:modId xmlns:p14="http://schemas.microsoft.com/office/powerpoint/2010/main" val="122667860"/>
              </p:ext>
            </p:extLst>
          </p:nvPr>
        </p:nvGraphicFramePr>
        <p:xfrm>
          <a:off x="971600" y="1669256"/>
          <a:ext cx="748883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直線コネクタ 8"/>
          <p:cNvCxnSpPr/>
          <p:nvPr/>
        </p:nvCxnSpPr>
        <p:spPr>
          <a:xfrm>
            <a:off x="5436096" y="4388550"/>
            <a:ext cx="864096"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31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graphicEl>
                                              <a:dgm id="{70FDAC7F-40C8-49B4-BB32-51350A437C7F}"/>
                                            </p:graphicEl>
                                          </p:spTgt>
                                        </p:tgtEl>
                                        <p:attrNameLst>
                                          <p:attrName>style.visibility</p:attrName>
                                        </p:attrNameLst>
                                      </p:cBhvr>
                                      <p:to>
                                        <p:strVal val="visible"/>
                                      </p:to>
                                    </p:set>
                                    <p:animEffect transition="in" filter="wipe(left)">
                                      <p:cBhvr>
                                        <p:cTn id="7" dur="500"/>
                                        <p:tgtEl>
                                          <p:spTgt spid="8">
                                            <p:graphicEl>
                                              <a:dgm id="{70FDAC7F-40C8-49B4-BB32-51350A437C7F}"/>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F27DFC70-0890-4C49-8A53-8733D837E844}"/>
                                            </p:graphicEl>
                                          </p:spTgt>
                                        </p:tgtEl>
                                        <p:attrNameLst>
                                          <p:attrName>style.visibility</p:attrName>
                                        </p:attrNameLst>
                                      </p:cBhvr>
                                      <p:to>
                                        <p:strVal val="visible"/>
                                      </p:to>
                                    </p:set>
                                    <p:animEffect transition="in" filter="wipe(left)">
                                      <p:cBhvr>
                                        <p:cTn id="11" dur="500"/>
                                        <p:tgtEl>
                                          <p:spTgt spid="8">
                                            <p:graphicEl>
                                              <a:dgm id="{F27DFC70-0890-4C49-8A53-8733D837E844}"/>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graphicEl>
                                              <a:dgm id="{71B3C01C-29A8-4534-B7C8-5E580CAFB30C}"/>
                                            </p:graphicEl>
                                          </p:spTgt>
                                        </p:tgtEl>
                                        <p:attrNameLst>
                                          <p:attrName>style.visibility</p:attrName>
                                        </p:attrNameLst>
                                      </p:cBhvr>
                                      <p:to>
                                        <p:strVal val="visible"/>
                                      </p:to>
                                    </p:set>
                                    <p:animEffect transition="in" filter="wipe(left)">
                                      <p:cBhvr>
                                        <p:cTn id="16" dur="500"/>
                                        <p:tgtEl>
                                          <p:spTgt spid="8">
                                            <p:graphicEl>
                                              <a:dgm id="{71B3C01C-29A8-4534-B7C8-5E580CAFB30C}"/>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
                                            <p:graphicEl>
                                              <a:dgm id="{E86CE6E3-5758-4A09-AFDD-490D1077A9F8}"/>
                                            </p:graphicEl>
                                          </p:spTgt>
                                        </p:tgtEl>
                                        <p:attrNameLst>
                                          <p:attrName>style.visibility</p:attrName>
                                        </p:attrNameLst>
                                      </p:cBhvr>
                                      <p:to>
                                        <p:strVal val="visible"/>
                                      </p:to>
                                    </p:set>
                                    <p:animEffect transition="in" filter="wipe(left)">
                                      <p:cBhvr>
                                        <p:cTn id="20" dur="500"/>
                                        <p:tgtEl>
                                          <p:spTgt spid="8">
                                            <p:graphicEl>
                                              <a:dgm id="{E86CE6E3-5758-4A09-AFDD-490D1077A9F8}"/>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graphicEl>
                                              <a:dgm id="{F7AB9BC0-633D-430F-9FFE-3DC8A27B6F5B}"/>
                                            </p:graphicEl>
                                          </p:spTgt>
                                        </p:tgtEl>
                                        <p:attrNameLst>
                                          <p:attrName>style.visibility</p:attrName>
                                        </p:attrNameLst>
                                      </p:cBhvr>
                                      <p:to>
                                        <p:strVal val="visible"/>
                                      </p:to>
                                    </p:set>
                                    <p:animEffect transition="in" filter="wipe(left)">
                                      <p:cBhvr>
                                        <p:cTn id="25" dur="500"/>
                                        <p:tgtEl>
                                          <p:spTgt spid="8">
                                            <p:graphicEl>
                                              <a:dgm id="{F7AB9BC0-633D-430F-9FFE-3DC8A27B6F5B}"/>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8">
                                            <p:graphicEl>
                                              <a:dgm id="{A529D786-D6DA-4BF9-88F2-0CCC762319BE}"/>
                                            </p:graphicEl>
                                          </p:spTgt>
                                        </p:tgtEl>
                                        <p:attrNameLst>
                                          <p:attrName>style.visibility</p:attrName>
                                        </p:attrNameLst>
                                      </p:cBhvr>
                                      <p:to>
                                        <p:strVal val="visible"/>
                                      </p:to>
                                    </p:set>
                                    <p:animEffect transition="in" filter="wipe(left)">
                                      <p:cBhvr>
                                        <p:cTn id="29" dur="500"/>
                                        <p:tgtEl>
                                          <p:spTgt spid="8">
                                            <p:graphicEl>
                                              <a:dgm id="{A529D786-D6DA-4BF9-88F2-0CCC762319BE}"/>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
                                            <p:graphicEl>
                                              <a:dgm id="{77A1118B-98A0-45B2-8686-AD17C5B449F4}"/>
                                            </p:graphicEl>
                                          </p:spTgt>
                                        </p:tgtEl>
                                        <p:attrNameLst>
                                          <p:attrName>style.visibility</p:attrName>
                                        </p:attrNameLst>
                                      </p:cBhvr>
                                      <p:to>
                                        <p:strVal val="visible"/>
                                      </p:to>
                                    </p:set>
                                    <p:animEffect transition="in" filter="wipe(left)">
                                      <p:cBhvr>
                                        <p:cTn id="34" dur="500"/>
                                        <p:tgtEl>
                                          <p:spTgt spid="8">
                                            <p:graphicEl>
                                              <a:dgm id="{77A1118B-98A0-45B2-8686-AD17C5B449F4}"/>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8">
                                            <p:graphicEl>
                                              <a:dgm id="{6D4699D4-0FEF-4C64-A27F-C93D5E5354A2}"/>
                                            </p:graphicEl>
                                          </p:spTgt>
                                        </p:tgtEl>
                                        <p:attrNameLst>
                                          <p:attrName>style.visibility</p:attrName>
                                        </p:attrNameLst>
                                      </p:cBhvr>
                                      <p:to>
                                        <p:strVal val="visible"/>
                                      </p:to>
                                    </p:set>
                                    <p:animEffect transition="in" filter="wipe(left)">
                                      <p:cBhvr>
                                        <p:cTn id="38" dur="500"/>
                                        <p:tgtEl>
                                          <p:spTgt spid="8">
                                            <p:graphicEl>
                                              <a:dgm id="{6D4699D4-0FEF-4C64-A27F-C93D5E5354A2}"/>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
                                            <p:graphicEl>
                                              <a:dgm id="{8D5E5BE9-D89D-4263-A020-6A46F3BB4D20}"/>
                                            </p:graphicEl>
                                          </p:spTgt>
                                        </p:tgtEl>
                                        <p:attrNameLst>
                                          <p:attrName>style.visibility</p:attrName>
                                        </p:attrNameLst>
                                      </p:cBhvr>
                                      <p:to>
                                        <p:strVal val="visible"/>
                                      </p:to>
                                    </p:set>
                                    <p:animEffect transition="in" filter="wipe(left)">
                                      <p:cBhvr>
                                        <p:cTn id="43" dur="500"/>
                                        <p:tgtEl>
                                          <p:spTgt spid="8">
                                            <p:graphicEl>
                                              <a:dgm id="{8D5E5BE9-D89D-4263-A020-6A46F3BB4D20}"/>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2F9EBADA-456F-423A-B8DF-3D0EB69BD917}"/>
                                            </p:graphicEl>
                                          </p:spTgt>
                                        </p:tgtEl>
                                        <p:attrNameLst>
                                          <p:attrName>style.visibility</p:attrName>
                                        </p:attrNameLst>
                                      </p:cBhvr>
                                      <p:to>
                                        <p:strVal val="visible"/>
                                      </p:to>
                                    </p:set>
                                    <p:animEffect transition="in" filter="wipe(left)">
                                      <p:cBhvr>
                                        <p:cTn id="47" dur="500"/>
                                        <p:tgtEl>
                                          <p:spTgt spid="8">
                                            <p:graphicEl>
                                              <a:dgm id="{2F9EBADA-456F-423A-B8DF-3D0EB69BD91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graphicEl>
                                              <a:dgm id="{CB3A3FCA-1A00-40FC-ADDA-8AC41AE34251}"/>
                                            </p:graphicEl>
                                          </p:spTgt>
                                        </p:tgtEl>
                                        <p:attrNameLst>
                                          <p:attrName>style.visibility</p:attrName>
                                        </p:attrNameLst>
                                      </p:cBhvr>
                                      <p:to>
                                        <p:strVal val="visible"/>
                                      </p:to>
                                    </p:set>
                                    <p:animEffect transition="in" filter="wipe(left)">
                                      <p:cBhvr>
                                        <p:cTn id="52" dur="500"/>
                                        <p:tgtEl>
                                          <p:spTgt spid="8">
                                            <p:graphicEl>
                                              <a:dgm id="{CB3A3FCA-1A00-40FC-ADDA-8AC41AE34251}"/>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8">
                                            <p:graphicEl>
                                              <a:dgm id="{DABBE828-9A70-415D-B671-F8EF2174F3A5}"/>
                                            </p:graphicEl>
                                          </p:spTgt>
                                        </p:tgtEl>
                                        <p:attrNameLst>
                                          <p:attrName>style.visibility</p:attrName>
                                        </p:attrNameLst>
                                      </p:cBhvr>
                                      <p:to>
                                        <p:strVal val="visible"/>
                                      </p:to>
                                    </p:set>
                                    <p:animEffect transition="in" filter="wipe(left)">
                                      <p:cBhvr>
                                        <p:cTn id="56" dur="500"/>
                                        <p:tgtEl>
                                          <p:spTgt spid="8">
                                            <p:graphicEl>
                                              <a:dgm id="{DABBE828-9A70-415D-B671-F8EF2174F3A5}"/>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8">
                                            <p:graphicEl>
                                              <a:dgm id="{094DDBD2-E4CE-46DA-9F2B-E9DE4C00C27E}"/>
                                            </p:graphicEl>
                                          </p:spTgt>
                                        </p:tgtEl>
                                        <p:attrNameLst>
                                          <p:attrName>style.visibility</p:attrName>
                                        </p:attrNameLst>
                                      </p:cBhvr>
                                      <p:to>
                                        <p:strVal val="visible"/>
                                      </p:to>
                                    </p:set>
                                    <p:animEffect transition="in" filter="wipe(left)">
                                      <p:cBhvr>
                                        <p:cTn id="61" dur="500"/>
                                        <p:tgtEl>
                                          <p:spTgt spid="8">
                                            <p:graphicEl>
                                              <a:dgm id="{094DDBD2-E4CE-46DA-9F2B-E9DE4C00C27E}"/>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8">
                                            <p:graphicEl>
                                              <a:dgm id="{0BC3197D-A083-41AD-A92D-0688E4877C05}"/>
                                            </p:graphicEl>
                                          </p:spTgt>
                                        </p:tgtEl>
                                        <p:attrNameLst>
                                          <p:attrName>style.visibility</p:attrName>
                                        </p:attrNameLst>
                                      </p:cBhvr>
                                      <p:to>
                                        <p:strVal val="visible"/>
                                      </p:to>
                                    </p:set>
                                    <p:animEffect transition="in" filter="wipe(left)">
                                      <p:cBhvr>
                                        <p:cTn id="65" dur="500"/>
                                        <p:tgtEl>
                                          <p:spTgt spid="8">
                                            <p:graphicEl>
                                              <a:dgm id="{0BC3197D-A083-41AD-A92D-0688E4877C05}"/>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8">
                                            <p:graphicEl>
                                              <a:dgm id="{72EE8386-E7A5-46A4-BDF5-9F70BA0E87D4}"/>
                                            </p:graphicEl>
                                          </p:spTgt>
                                        </p:tgtEl>
                                        <p:attrNameLst>
                                          <p:attrName>style.visibility</p:attrName>
                                        </p:attrNameLst>
                                      </p:cBhvr>
                                      <p:to>
                                        <p:strVal val="visible"/>
                                      </p:to>
                                    </p:set>
                                    <p:animEffect transition="in" filter="wipe(left)">
                                      <p:cBhvr>
                                        <p:cTn id="70" dur="500"/>
                                        <p:tgtEl>
                                          <p:spTgt spid="8">
                                            <p:graphicEl>
                                              <a:dgm id="{72EE8386-E7A5-46A4-BDF5-9F70BA0E87D4}"/>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8">
                                            <p:graphicEl>
                                              <a:dgm id="{05CE028E-0DF1-4909-9AE8-556CA220321A}"/>
                                            </p:graphicEl>
                                          </p:spTgt>
                                        </p:tgtEl>
                                        <p:attrNameLst>
                                          <p:attrName>style.visibility</p:attrName>
                                        </p:attrNameLst>
                                      </p:cBhvr>
                                      <p:to>
                                        <p:strVal val="visible"/>
                                      </p:to>
                                    </p:set>
                                    <p:animEffect transition="in" filter="wipe(left)">
                                      <p:cBhvr>
                                        <p:cTn id="74" dur="500"/>
                                        <p:tgtEl>
                                          <p:spTgt spid="8">
                                            <p:graphicEl>
                                              <a:dgm id="{05CE028E-0DF1-4909-9AE8-556CA220321A}"/>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8">
                                            <p:graphicEl>
                                              <a:dgm id="{CE3C248F-52F6-485F-B272-0A09E62B1489}"/>
                                            </p:graphicEl>
                                          </p:spTgt>
                                        </p:tgtEl>
                                        <p:attrNameLst>
                                          <p:attrName>style.visibility</p:attrName>
                                        </p:attrNameLst>
                                      </p:cBhvr>
                                      <p:to>
                                        <p:strVal val="visible"/>
                                      </p:to>
                                    </p:set>
                                    <p:animEffect transition="in" filter="wipe(left)">
                                      <p:cBhvr>
                                        <p:cTn id="79" dur="500"/>
                                        <p:tgtEl>
                                          <p:spTgt spid="8">
                                            <p:graphicEl>
                                              <a:dgm id="{CE3C248F-52F6-485F-B272-0A09E62B1489}"/>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604D3388-719D-4E68-A828-33982BD17FD7}"/>
                                            </p:graphicEl>
                                          </p:spTgt>
                                        </p:tgtEl>
                                        <p:attrNameLst>
                                          <p:attrName>style.visibility</p:attrName>
                                        </p:attrNameLst>
                                      </p:cBhvr>
                                      <p:to>
                                        <p:strVal val="visible"/>
                                      </p:to>
                                    </p:set>
                                    <p:animEffect transition="in" filter="wipe(left)">
                                      <p:cBhvr>
                                        <p:cTn id="83" dur="500"/>
                                        <p:tgtEl>
                                          <p:spTgt spid="8">
                                            <p:graphicEl>
                                              <a:dgm id="{604D3388-719D-4E68-A828-33982BD17FD7}"/>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8">
                                            <p:graphicEl>
                                              <a:dgm id="{F58386BF-FC39-4A3F-B235-38108128FEB4}"/>
                                            </p:graphicEl>
                                          </p:spTgt>
                                        </p:tgtEl>
                                        <p:attrNameLst>
                                          <p:attrName>style.visibility</p:attrName>
                                        </p:attrNameLst>
                                      </p:cBhvr>
                                      <p:to>
                                        <p:strVal val="visible"/>
                                      </p:to>
                                    </p:set>
                                    <p:animEffect transition="in" filter="wipe(left)">
                                      <p:cBhvr>
                                        <p:cTn id="88" dur="500"/>
                                        <p:tgtEl>
                                          <p:spTgt spid="8">
                                            <p:graphicEl>
                                              <a:dgm id="{F58386BF-FC39-4A3F-B235-38108128FEB4}"/>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8">
                                            <p:graphicEl>
                                              <a:dgm id="{D95DE801-6D96-4508-B51D-47EA011CB514}"/>
                                            </p:graphicEl>
                                          </p:spTgt>
                                        </p:tgtEl>
                                        <p:attrNameLst>
                                          <p:attrName>style.visibility</p:attrName>
                                        </p:attrNameLst>
                                      </p:cBhvr>
                                      <p:to>
                                        <p:strVal val="visible"/>
                                      </p:to>
                                    </p:set>
                                    <p:animEffect transition="in" filter="wipe(left)">
                                      <p:cBhvr>
                                        <p:cTn id="92" dur="500"/>
                                        <p:tgtEl>
                                          <p:spTgt spid="8">
                                            <p:graphicEl>
                                              <a:dgm id="{D95DE801-6D96-4508-B51D-47EA011CB514}"/>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8">
                                            <p:graphicEl>
                                              <a:dgm id="{DF83EEDF-0038-4B47-BEBD-9373FE1AEA8C}"/>
                                            </p:graphicEl>
                                          </p:spTgt>
                                        </p:tgtEl>
                                        <p:attrNameLst>
                                          <p:attrName>style.visibility</p:attrName>
                                        </p:attrNameLst>
                                      </p:cBhvr>
                                      <p:to>
                                        <p:strVal val="visible"/>
                                      </p:to>
                                    </p:set>
                                    <p:animEffect transition="in" filter="wipe(left)">
                                      <p:cBhvr>
                                        <p:cTn id="97" dur="500"/>
                                        <p:tgtEl>
                                          <p:spTgt spid="8">
                                            <p:graphicEl>
                                              <a:dgm id="{DF83EEDF-0038-4B47-BEBD-9373FE1AEA8C}"/>
                                            </p:graphicEl>
                                          </p:spTgt>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8">
                                            <p:graphicEl>
                                              <a:dgm id="{70CF7B93-4146-4C6F-9957-18FC5A78EF48}"/>
                                            </p:graphicEl>
                                          </p:spTgt>
                                        </p:tgtEl>
                                        <p:attrNameLst>
                                          <p:attrName>style.visibility</p:attrName>
                                        </p:attrNameLst>
                                      </p:cBhvr>
                                      <p:to>
                                        <p:strVal val="visible"/>
                                      </p:to>
                                    </p:set>
                                    <p:animEffect transition="in" filter="wipe(left)">
                                      <p:cBhvr>
                                        <p:cTn id="101" dur="500"/>
                                        <p:tgtEl>
                                          <p:spTgt spid="8">
                                            <p:graphicEl>
                                              <a:dgm id="{70CF7B93-4146-4C6F-9957-18FC5A78EF48}"/>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8">
                                            <p:graphicEl>
                                              <a:dgm id="{D0B5900F-6F0A-416A-A061-6C87676A6A82}"/>
                                            </p:graphicEl>
                                          </p:spTgt>
                                        </p:tgtEl>
                                        <p:attrNameLst>
                                          <p:attrName>style.visibility</p:attrName>
                                        </p:attrNameLst>
                                      </p:cBhvr>
                                      <p:to>
                                        <p:strVal val="visible"/>
                                      </p:to>
                                    </p:set>
                                    <p:animEffect transition="in" filter="wipe(left)">
                                      <p:cBhvr>
                                        <p:cTn id="106" dur="500"/>
                                        <p:tgtEl>
                                          <p:spTgt spid="8">
                                            <p:graphicEl>
                                              <a:dgm id="{D0B5900F-6F0A-416A-A061-6C87676A6A82}"/>
                                            </p:graphicEl>
                                          </p:spTgt>
                                        </p:tgtEl>
                                      </p:cBhvr>
                                    </p:animEffect>
                                  </p:childTnLst>
                                </p:cTn>
                              </p:par>
                            </p:childTnLst>
                          </p:cTn>
                        </p:par>
                        <p:par>
                          <p:cTn id="107" fill="hold">
                            <p:stCondLst>
                              <p:cond delay="500"/>
                            </p:stCondLst>
                            <p:childTnLst>
                              <p:par>
                                <p:cTn id="108" presetID="22" presetClass="entr" presetSubtype="8" fill="hold" nodeType="after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left)">
                                      <p:cBhvr>
                                        <p:cTn id="110" dur="500"/>
                                        <p:tgtEl>
                                          <p:spTgt spid="9"/>
                                        </p:tgtEl>
                                      </p:cBhvr>
                                    </p:animEffect>
                                  </p:childTnLst>
                                </p:cTn>
                              </p:par>
                            </p:childTnLst>
                          </p:cTn>
                        </p:par>
                        <p:par>
                          <p:cTn id="111" fill="hold">
                            <p:stCondLst>
                              <p:cond delay="1000"/>
                            </p:stCondLst>
                            <p:childTnLst>
                              <p:par>
                                <p:cTn id="112" presetID="22" presetClass="entr" presetSubtype="8" fill="hold" grpId="0" nodeType="afterEffect">
                                  <p:stCondLst>
                                    <p:cond delay="0"/>
                                  </p:stCondLst>
                                  <p:childTnLst>
                                    <p:set>
                                      <p:cBhvr>
                                        <p:cTn id="113" dur="1" fill="hold">
                                          <p:stCondLst>
                                            <p:cond delay="0"/>
                                          </p:stCondLst>
                                        </p:cTn>
                                        <p:tgtEl>
                                          <p:spTgt spid="8">
                                            <p:graphicEl>
                                              <a:dgm id="{47E9E96E-AF88-4E41-837B-07BDDB2DFAE9}"/>
                                            </p:graphicEl>
                                          </p:spTgt>
                                        </p:tgtEl>
                                        <p:attrNameLst>
                                          <p:attrName>style.visibility</p:attrName>
                                        </p:attrNameLst>
                                      </p:cBhvr>
                                      <p:to>
                                        <p:strVal val="visible"/>
                                      </p:to>
                                    </p:set>
                                    <p:animEffect transition="in" filter="wipe(left)">
                                      <p:cBhvr>
                                        <p:cTn id="114" dur="500"/>
                                        <p:tgtEl>
                                          <p:spTgt spid="8">
                                            <p:graphicEl>
                                              <a:dgm id="{47E9E96E-AF88-4E41-837B-07BDDB2DFAE9}"/>
                                            </p:graphicEl>
                                          </p:spTgt>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8">
                                            <p:graphicEl>
                                              <a:dgm id="{D0212C2B-FE8E-47D7-A931-D6B1146AEC99}"/>
                                            </p:graphicEl>
                                          </p:spTgt>
                                        </p:tgtEl>
                                        <p:attrNameLst>
                                          <p:attrName>style.visibility</p:attrName>
                                        </p:attrNameLst>
                                      </p:cBhvr>
                                      <p:to>
                                        <p:strVal val="visible"/>
                                      </p:to>
                                    </p:set>
                                    <p:animEffect transition="in" filter="wipe(left)">
                                      <p:cBhvr>
                                        <p:cTn id="119" dur="500"/>
                                        <p:tgtEl>
                                          <p:spTgt spid="8">
                                            <p:graphicEl>
                                              <a:dgm id="{D0212C2B-FE8E-47D7-A931-D6B1146AEC99}"/>
                                            </p:graphicEl>
                                          </p:spTgt>
                                        </p:tgtEl>
                                      </p:cBhvr>
                                    </p:animEffect>
                                  </p:childTnLst>
                                </p:cTn>
                              </p:par>
                            </p:childTnLst>
                          </p:cTn>
                        </p:par>
                        <p:par>
                          <p:cTn id="120" fill="hold">
                            <p:stCondLst>
                              <p:cond delay="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5495B435-8958-4B70-909D-6E0149A68B4F}"/>
                                            </p:graphicEl>
                                          </p:spTgt>
                                        </p:tgtEl>
                                        <p:attrNameLst>
                                          <p:attrName>style.visibility</p:attrName>
                                        </p:attrNameLst>
                                      </p:cBhvr>
                                      <p:to>
                                        <p:strVal val="visible"/>
                                      </p:to>
                                    </p:set>
                                    <p:animEffect transition="in" filter="wipe(left)">
                                      <p:cBhvr>
                                        <p:cTn id="123" dur="500"/>
                                        <p:tgtEl>
                                          <p:spTgt spid="8">
                                            <p:graphicEl>
                                              <a:dgm id="{5495B435-8958-4B70-909D-6E0149A68B4F}"/>
                                            </p:graphicEl>
                                          </p:spTgt>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8">
                                            <p:graphicEl>
                                              <a:dgm id="{C46B7D02-3E1F-46B7-ACCD-B38F4C0CA7D3}"/>
                                            </p:graphicEl>
                                          </p:spTgt>
                                        </p:tgtEl>
                                        <p:attrNameLst>
                                          <p:attrName>style.visibility</p:attrName>
                                        </p:attrNameLst>
                                      </p:cBhvr>
                                      <p:to>
                                        <p:strVal val="visible"/>
                                      </p:to>
                                    </p:set>
                                    <p:animEffect transition="in" filter="wipe(left)">
                                      <p:cBhvr>
                                        <p:cTn id="128" dur="500"/>
                                        <p:tgtEl>
                                          <p:spTgt spid="8">
                                            <p:graphicEl>
                                              <a:dgm id="{C46B7D02-3E1F-46B7-ACCD-B38F4C0CA7D3}"/>
                                            </p:graphicEl>
                                          </p:spTgt>
                                        </p:tgtEl>
                                      </p:cBhvr>
                                    </p:animEffect>
                                  </p:childTnLst>
                                </p:cTn>
                              </p:par>
                            </p:childTnLst>
                          </p:cTn>
                        </p:par>
                        <p:par>
                          <p:cTn id="129" fill="hold">
                            <p:stCondLst>
                              <p:cond delay="500"/>
                            </p:stCondLst>
                            <p:childTnLst>
                              <p:par>
                                <p:cTn id="130" presetID="22" presetClass="entr" presetSubtype="8" fill="hold" grpId="0" nodeType="afterEffect">
                                  <p:stCondLst>
                                    <p:cond delay="0"/>
                                  </p:stCondLst>
                                  <p:childTnLst>
                                    <p:set>
                                      <p:cBhvr>
                                        <p:cTn id="131" dur="1" fill="hold">
                                          <p:stCondLst>
                                            <p:cond delay="0"/>
                                          </p:stCondLst>
                                        </p:cTn>
                                        <p:tgtEl>
                                          <p:spTgt spid="8">
                                            <p:graphicEl>
                                              <a:dgm id="{1CC292A8-2CA0-4EB8-9F3F-F4E067B56CA3}"/>
                                            </p:graphicEl>
                                          </p:spTgt>
                                        </p:tgtEl>
                                        <p:attrNameLst>
                                          <p:attrName>style.visibility</p:attrName>
                                        </p:attrNameLst>
                                      </p:cBhvr>
                                      <p:to>
                                        <p:strVal val="visible"/>
                                      </p:to>
                                    </p:set>
                                    <p:animEffect transition="in" filter="wipe(left)">
                                      <p:cBhvr>
                                        <p:cTn id="132" dur="500"/>
                                        <p:tgtEl>
                                          <p:spTgt spid="8">
                                            <p:graphicEl>
                                              <a:dgm id="{1CC292A8-2CA0-4EB8-9F3F-F4E067B56CA3}"/>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childTnLst>
                                    <p:set>
                                      <p:cBhvr>
                                        <p:cTn id="136" dur="1" fill="hold">
                                          <p:stCondLst>
                                            <p:cond delay="0"/>
                                          </p:stCondLst>
                                        </p:cTn>
                                        <p:tgtEl>
                                          <p:spTgt spid="8">
                                            <p:graphicEl>
                                              <a:dgm id="{327BED52-6C8A-434D-B4F9-09CE3833C459}"/>
                                            </p:graphicEl>
                                          </p:spTgt>
                                        </p:tgtEl>
                                        <p:attrNameLst>
                                          <p:attrName>style.visibility</p:attrName>
                                        </p:attrNameLst>
                                      </p:cBhvr>
                                      <p:to>
                                        <p:strVal val="visible"/>
                                      </p:to>
                                    </p:set>
                                    <p:animEffect transition="in" filter="wipe(left)">
                                      <p:cBhvr>
                                        <p:cTn id="137" dur="500"/>
                                        <p:tgtEl>
                                          <p:spTgt spid="8">
                                            <p:graphicEl>
                                              <a:dgm id="{327BED52-6C8A-434D-B4F9-09CE3833C45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種類物の定義</a:t>
            </a:r>
            <a:r>
              <a:rPr lang="en-US" altLang="ja-JP" dirty="0"/>
              <a:t/>
            </a:r>
            <a:br>
              <a:rPr lang="en-US" altLang="ja-JP" dirty="0"/>
            </a:br>
            <a:r>
              <a:rPr lang="ja-JP" altLang="en-US" sz="3600" dirty="0"/>
              <a:t>資本主義社会では，種類物が基本で</a:t>
            </a:r>
            <a:r>
              <a:rPr lang="ja-JP" altLang="en-US" sz="3600" dirty="0" smtClean="0"/>
              <a:t>ある</a:t>
            </a:r>
            <a:r>
              <a:rPr lang="ja-JP" altLang="en-US" sz="3100" dirty="0" smtClean="0"/>
              <a:t>→</a:t>
            </a:r>
            <a:r>
              <a:rPr lang="en-US" altLang="ja-JP" sz="3100" dirty="0">
                <a:hlinkClick r:id="rId3" action="ppaction://hlinksldjump"/>
              </a:rPr>
              <a:t>Q2</a:t>
            </a:r>
            <a:endParaRPr kumimoji="1" lang="ja-JP" altLang="en-US" sz="3100" dirty="0"/>
          </a:p>
        </p:txBody>
      </p:sp>
      <p:sp>
        <p:nvSpPr>
          <p:cNvPr id="3" name="日付プレースホルダー 2"/>
          <p:cNvSpPr>
            <a:spLocks noGrp="1"/>
          </p:cNvSpPr>
          <p:nvPr>
            <p:ph type="dt" sz="half" idx="10"/>
          </p:nvPr>
        </p:nvSpPr>
        <p:spPr/>
        <p:txBody>
          <a:bodyPr/>
          <a:lstStyle/>
          <a:p>
            <a:fld id="{04CE8EEA-C9C0-412B-938F-7C59DD9F149E}"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6" name="コンテンツ プレースホルダー 6"/>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第</a:t>
            </a:r>
            <a:r>
              <a:rPr lang="en-US" altLang="ja-JP" sz="2800" b="1" dirty="0" smtClean="0"/>
              <a:t>401</a:t>
            </a:r>
            <a:r>
              <a:rPr lang="ja-JP" altLang="en-US" sz="2800" b="1" dirty="0" smtClean="0"/>
              <a:t>条</a:t>
            </a:r>
            <a:r>
              <a:rPr lang="ja-JP" altLang="en-US" sz="2800" dirty="0" smtClean="0"/>
              <a:t>（種類債権）</a:t>
            </a:r>
            <a:endParaRPr lang="en-US" altLang="ja-JP" sz="2800" dirty="0" smtClean="0"/>
          </a:p>
          <a:p>
            <a:pPr lvl="1"/>
            <a:r>
              <a:rPr lang="ja-JP" altLang="en-US" sz="2400" dirty="0" smtClean="0"/>
              <a:t>①</a:t>
            </a:r>
            <a:r>
              <a:rPr lang="ja-JP" altLang="en-US" sz="2400" b="1" dirty="0" smtClean="0">
                <a:solidFill>
                  <a:schemeClr val="tx2"/>
                </a:solidFill>
              </a:rPr>
              <a:t>債権の目的物を種類のみで指定した場合</a:t>
            </a:r>
            <a:r>
              <a:rPr lang="ja-JP" altLang="en-US" sz="2400" dirty="0" smtClean="0"/>
              <a:t>において，法律行為の性質又は当事者の意思によってその品質を定めることができないときは，債務者は，中等の品質を有する物を給付しなければならない。</a:t>
            </a:r>
            <a:endParaRPr lang="en-US" altLang="ja-JP" sz="2400" dirty="0" smtClean="0"/>
          </a:p>
          <a:p>
            <a:pPr lvl="1"/>
            <a:r>
              <a:rPr lang="ja-JP" altLang="en-US" sz="2400" dirty="0" smtClean="0"/>
              <a:t>②前項の場合において，債務者が物の給付をするのに必要な行為を完了し，又は債権者の同意を得てその給付すべき物を指定したときは，以後その物を債権の目的物とする。</a:t>
            </a:r>
            <a:endParaRPr lang="en-US" altLang="ja-JP" sz="2400" dirty="0"/>
          </a:p>
        </p:txBody>
      </p:sp>
    </p:spTree>
    <p:extLst>
      <p:ext uri="{BB962C8B-B14F-4D97-AF65-F5344CB8AC3E}">
        <p14:creationId xmlns:p14="http://schemas.microsoft.com/office/powerpoint/2010/main" val="299338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3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3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種類物の特定と特定物</a:t>
            </a:r>
            <a:r>
              <a:rPr lang="ja-JP" altLang="en-US" sz="2800" dirty="0"/>
              <a:t>→</a:t>
            </a:r>
            <a:r>
              <a:rPr lang="en-US" altLang="ja-JP" sz="2800" dirty="0">
                <a:hlinkClick r:id="rId3" action="ppaction://hlinksldjump"/>
              </a:rPr>
              <a:t>Q2</a:t>
            </a:r>
            <a:endParaRPr kumimoji="1" lang="ja-JP" altLang="en-US" sz="2800" dirty="0"/>
          </a:p>
        </p:txBody>
      </p:sp>
      <p:sp>
        <p:nvSpPr>
          <p:cNvPr id="3" name="日付プレースホルダー 2"/>
          <p:cNvSpPr>
            <a:spLocks noGrp="1"/>
          </p:cNvSpPr>
          <p:nvPr>
            <p:ph type="dt" sz="half" idx="10"/>
          </p:nvPr>
        </p:nvSpPr>
        <p:spPr/>
        <p:txBody>
          <a:bodyPr/>
          <a:lstStyle/>
          <a:p>
            <a:fld id="{BC418E72-8794-4CBB-9C8F-4F7BAE31BE6D}"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b="1" dirty="0" smtClean="0"/>
              <a:t>第</a:t>
            </a:r>
            <a:r>
              <a:rPr lang="en-US" altLang="ja-JP" b="1" dirty="0" smtClean="0"/>
              <a:t>401</a:t>
            </a:r>
            <a:r>
              <a:rPr lang="ja-JP" altLang="en-US" b="1" dirty="0" smtClean="0"/>
              <a:t>条</a:t>
            </a:r>
            <a:r>
              <a:rPr lang="ja-JP" altLang="en-US" dirty="0" smtClean="0"/>
              <a:t>（種類債権の特定）</a:t>
            </a:r>
            <a:endParaRPr lang="en-US" altLang="ja-JP" dirty="0" smtClean="0"/>
          </a:p>
          <a:p>
            <a:pPr lvl="1"/>
            <a:r>
              <a:rPr lang="ja-JP" altLang="en-US" dirty="0" smtClean="0"/>
              <a:t>②前項の場合において，</a:t>
            </a:r>
            <a:r>
              <a:rPr lang="ja-JP" altLang="en-US" b="1" dirty="0" smtClean="0">
                <a:solidFill>
                  <a:schemeClr val="tx2"/>
                </a:solidFill>
              </a:rPr>
              <a:t>債務者が物の給付をするのに必要な行為を完了</a:t>
            </a:r>
            <a:r>
              <a:rPr lang="ja-JP" altLang="en-US" dirty="0" smtClean="0"/>
              <a:t>し，又は債権者の同意を得てその給付すべき物を指定したときは，</a:t>
            </a:r>
            <a:r>
              <a:rPr lang="ja-JP" altLang="en-US" b="1" dirty="0" smtClean="0">
                <a:solidFill>
                  <a:schemeClr val="tx2"/>
                </a:solidFill>
              </a:rPr>
              <a:t>以後その物を債権の目的物とする</a:t>
            </a:r>
            <a:r>
              <a:rPr lang="ja-JP" altLang="en-US" dirty="0" smtClean="0"/>
              <a:t>。</a:t>
            </a:r>
            <a:endParaRPr lang="en-US" altLang="ja-JP" dirty="0" smtClean="0"/>
          </a:p>
          <a:p>
            <a:r>
              <a:rPr lang="ja-JP" altLang="en-US" dirty="0" smtClean="0"/>
              <a:t>性質上の特定物（始めから特定）の例示</a:t>
            </a:r>
            <a:endParaRPr lang="en-US" altLang="ja-JP" dirty="0" smtClean="0"/>
          </a:p>
          <a:p>
            <a:pPr lvl="1"/>
            <a:r>
              <a:rPr lang="ja-JP" altLang="en-US" dirty="0" smtClean="0"/>
              <a:t>不動産（土地，建物）</a:t>
            </a:r>
            <a:r>
              <a:rPr lang="en-US" altLang="ja-JP" dirty="0" smtClean="0"/>
              <a:t>…</a:t>
            </a:r>
            <a:r>
              <a:rPr lang="ja-JP" altLang="en-US" dirty="0" smtClean="0"/>
              <a:t>物理的な移動が困難</a:t>
            </a:r>
            <a:endParaRPr lang="en-US" altLang="ja-JP" dirty="0" smtClean="0"/>
          </a:p>
          <a:p>
            <a:pPr lvl="1"/>
            <a:r>
              <a:rPr lang="ja-JP" altLang="en-US" dirty="0" smtClean="0"/>
              <a:t>骨董品・遺品</a:t>
            </a:r>
            <a:r>
              <a:rPr lang="en-US" altLang="ja-JP" dirty="0" smtClean="0"/>
              <a:t>…</a:t>
            </a:r>
            <a:r>
              <a:rPr lang="ja-JP" altLang="en-US" dirty="0" smtClean="0"/>
              <a:t>一つしかないなどの希少性あり</a:t>
            </a:r>
            <a:endParaRPr lang="en-US" altLang="ja-JP" dirty="0" smtClean="0"/>
          </a:p>
          <a:p>
            <a:pPr lvl="1"/>
            <a:r>
              <a:rPr lang="ja-JP" altLang="en-US" dirty="0" smtClean="0"/>
              <a:t>ペット</a:t>
            </a:r>
            <a:r>
              <a:rPr lang="en-US" altLang="ja-JP" dirty="0" smtClean="0"/>
              <a:t>…</a:t>
            </a:r>
            <a:r>
              <a:rPr lang="ja-JP" altLang="en-US" dirty="0" smtClean="0"/>
              <a:t>運命的出会い</a:t>
            </a:r>
            <a:endParaRPr lang="en-US" altLang="ja-JP" sz="2400" dirty="0" smtClean="0"/>
          </a:p>
        </p:txBody>
      </p:sp>
    </p:spTree>
    <p:extLst>
      <p:ext uri="{BB962C8B-B14F-4D97-AF65-F5344CB8AC3E}">
        <p14:creationId xmlns:p14="http://schemas.microsoft.com/office/powerpoint/2010/main" val="92254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特定物に関する規定</a:t>
            </a:r>
            <a:endParaRPr kumimoji="1" lang="ja-JP" altLang="en-US" dirty="0"/>
          </a:p>
        </p:txBody>
      </p:sp>
      <p:sp>
        <p:nvSpPr>
          <p:cNvPr id="6" name="コンテンツ プレースホルダー 5"/>
          <p:cNvSpPr>
            <a:spLocks noGrp="1"/>
          </p:cNvSpPr>
          <p:nvPr>
            <p:ph sz="half" idx="1"/>
          </p:nvPr>
        </p:nvSpPr>
        <p:spPr/>
        <p:txBody>
          <a:bodyPr>
            <a:normAutofit fontScale="77500" lnSpcReduction="20000"/>
          </a:bodyPr>
          <a:lstStyle/>
          <a:p>
            <a:r>
              <a:rPr lang="ja-JP" altLang="en-US" sz="4000" b="1" dirty="0"/>
              <a:t>第</a:t>
            </a:r>
            <a:r>
              <a:rPr lang="en-US" altLang="ja-JP" sz="4000" b="1" dirty="0"/>
              <a:t>400</a:t>
            </a:r>
            <a:r>
              <a:rPr lang="ja-JP" altLang="en-US" sz="4000" b="1" dirty="0"/>
              <a:t>条</a:t>
            </a:r>
            <a:r>
              <a:rPr lang="ja-JP" altLang="en-US" sz="4000" dirty="0"/>
              <a:t>（特定物の引渡しの場合の注意義務</a:t>
            </a:r>
            <a:r>
              <a:rPr lang="ja-JP" altLang="en-US" sz="4000" dirty="0" smtClean="0"/>
              <a:t>）</a:t>
            </a:r>
            <a:endParaRPr lang="en-US" altLang="ja-JP" sz="4000" dirty="0" smtClean="0"/>
          </a:p>
          <a:p>
            <a:pPr lvl="1"/>
            <a:r>
              <a:rPr lang="ja-JP" altLang="en-US" sz="3600" dirty="0" smtClean="0"/>
              <a:t>債権</a:t>
            </a:r>
            <a:r>
              <a:rPr lang="ja-JP" altLang="en-US" sz="3600" dirty="0"/>
              <a:t>の目的が特定物の引渡しであるときは</a:t>
            </a:r>
            <a:r>
              <a:rPr lang="ja-JP" altLang="en-US" sz="3600" dirty="0" smtClean="0"/>
              <a:t>，</a:t>
            </a:r>
            <a:endParaRPr lang="en-US" altLang="ja-JP" sz="3600" dirty="0" smtClean="0"/>
          </a:p>
          <a:p>
            <a:pPr lvl="1"/>
            <a:r>
              <a:rPr lang="ja-JP" altLang="en-US" sz="3600" dirty="0" smtClean="0"/>
              <a:t>債務者</a:t>
            </a:r>
            <a:r>
              <a:rPr lang="ja-JP" altLang="en-US" sz="3600" dirty="0"/>
              <a:t>は，その</a:t>
            </a:r>
            <a:r>
              <a:rPr lang="ja-JP" altLang="en-US" sz="3600" b="1" dirty="0">
                <a:solidFill>
                  <a:srgbClr val="002060"/>
                </a:solidFill>
              </a:rPr>
              <a:t>引渡しをするまで，善良な管理者の注意をもって，その物を保存しなければならない。</a:t>
            </a:r>
            <a:endParaRPr kumimoji="1" lang="ja-JP" altLang="en-US" sz="3600" b="1" dirty="0">
              <a:solidFill>
                <a:srgbClr val="002060"/>
              </a:solidFill>
            </a:endParaRPr>
          </a:p>
        </p:txBody>
      </p:sp>
      <p:sp>
        <p:nvSpPr>
          <p:cNvPr id="7" name="コンテンツ プレースホルダー 6"/>
          <p:cNvSpPr>
            <a:spLocks noGrp="1"/>
          </p:cNvSpPr>
          <p:nvPr>
            <p:ph sz="half" idx="2"/>
          </p:nvPr>
        </p:nvSpPr>
        <p:spPr/>
        <p:txBody>
          <a:bodyPr>
            <a:normAutofit fontScale="77500" lnSpcReduction="20000"/>
          </a:bodyPr>
          <a:lstStyle/>
          <a:p>
            <a:r>
              <a:rPr lang="en-US" altLang="ja-JP" sz="3600" b="1" dirty="0" smtClean="0">
                <a:solidFill>
                  <a:srgbClr val="FF0000"/>
                </a:solidFill>
              </a:rPr>
              <a:t>(</a:t>
            </a:r>
            <a:r>
              <a:rPr lang="ja-JP" altLang="en-US" sz="3600" b="1" dirty="0" smtClean="0">
                <a:solidFill>
                  <a:srgbClr val="FF0000"/>
                </a:solidFill>
              </a:rPr>
              <a:t>新</a:t>
            </a:r>
            <a:r>
              <a:rPr lang="en-US" altLang="ja-JP" sz="3600" b="1" dirty="0" smtClean="0">
                <a:solidFill>
                  <a:srgbClr val="FF0000"/>
                </a:solidFill>
              </a:rPr>
              <a:t>)</a:t>
            </a:r>
            <a:r>
              <a:rPr lang="ja-JP" altLang="en-US" sz="3600" b="1" dirty="0" smtClean="0"/>
              <a:t>第</a:t>
            </a:r>
            <a:r>
              <a:rPr lang="en-US" altLang="ja-JP" sz="3600" b="1" dirty="0" smtClean="0"/>
              <a:t>400</a:t>
            </a:r>
            <a:r>
              <a:rPr lang="ja-JP" altLang="en-US" sz="3600" b="1" dirty="0"/>
              <a:t>条</a:t>
            </a:r>
            <a:r>
              <a:rPr lang="ja-JP" altLang="en-US" sz="3600" dirty="0"/>
              <a:t>（特定物の引渡しの場合の注意義務</a:t>
            </a:r>
            <a:r>
              <a:rPr lang="ja-JP" altLang="en-US" sz="3600" dirty="0" smtClean="0"/>
              <a:t>）</a:t>
            </a:r>
            <a:endParaRPr lang="en-US" altLang="ja-JP" sz="3600" dirty="0" smtClean="0"/>
          </a:p>
          <a:p>
            <a:pPr lvl="1"/>
            <a:r>
              <a:rPr lang="ja-JP" altLang="en-US" sz="3100" dirty="0" smtClean="0"/>
              <a:t>債権</a:t>
            </a:r>
            <a:r>
              <a:rPr lang="ja-JP" altLang="en-US" sz="3100" dirty="0"/>
              <a:t>の目的が特定物の引渡しであるときは，債務者は，その</a:t>
            </a:r>
            <a:r>
              <a:rPr lang="ja-JP" altLang="en-US" sz="3100" b="1" dirty="0">
                <a:solidFill>
                  <a:srgbClr val="002060"/>
                </a:solidFill>
              </a:rPr>
              <a:t>引渡しをするまで</a:t>
            </a:r>
            <a:r>
              <a:rPr lang="ja-JP" altLang="en-US" sz="3100" dirty="0" smtClean="0"/>
              <a:t>，</a:t>
            </a:r>
            <a:endParaRPr lang="en-US" altLang="ja-JP" sz="3100" dirty="0" smtClean="0"/>
          </a:p>
          <a:p>
            <a:pPr lvl="1"/>
            <a:r>
              <a:rPr lang="ja-JP" altLang="en-US" sz="3100" dirty="0" smtClean="0"/>
              <a:t>契約</a:t>
            </a:r>
            <a:r>
              <a:rPr lang="ja-JP" altLang="en-US" sz="3100" dirty="0"/>
              <a:t>その他の債権の発生原因及び取引上の社会通念に照らして定まる</a:t>
            </a:r>
            <a:r>
              <a:rPr lang="ja-JP" altLang="en-US" sz="3100" b="1" dirty="0">
                <a:solidFill>
                  <a:srgbClr val="002060"/>
                </a:solidFill>
              </a:rPr>
              <a:t>善良な管理者の注意をもって，その物を保存しなければならない</a:t>
            </a:r>
            <a:r>
              <a:rPr lang="ja-JP" altLang="en-US" sz="3100" dirty="0" smtClean="0"/>
              <a:t>。</a:t>
            </a:r>
            <a:endParaRPr lang="ja-JP" altLang="en-US" sz="3100" dirty="0"/>
          </a:p>
        </p:txBody>
      </p:sp>
      <p:sp>
        <p:nvSpPr>
          <p:cNvPr id="3" name="日付プレースホルダー 2"/>
          <p:cNvSpPr>
            <a:spLocks noGrp="1"/>
          </p:cNvSpPr>
          <p:nvPr>
            <p:ph type="dt" sz="half" idx="10"/>
          </p:nvPr>
        </p:nvSpPr>
        <p:spPr/>
        <p:txBody>
          <a:bodyPr/>
          <a:lstStyle/>
          <a:p>
            <a:fld id="{44D654CD-FF60-4B6A-90F9-32643565A062}"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371431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ipe(up)">
                                      <p:cBhvr>
                                        <p:cTn id="22" dur="1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ipe(up)">
                                      <p:cBhvr>
                                        <p:cTn id="27" dur="2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wipe(up)">
                                      <p:cBhvr>
                                        <p:cTn id="32" dur="4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kumimoji="1" lang="ja-JP" altLang="en-US" dirty="0" smtClean="0"/>
              <a:t>講義後のリアクションペーパーの例</a:t>
            </a:r>
            <a:endParaRPr kumimoji="1" lang="ja-JP" altLang="en-US" dirty="0"/>
          </a:p>
        </p:txBody>
      </p:sp>
      <p:sp>
        <p:nvSpPr>
          <p:cNvPr id="9" name="コンテンツ プレースホルダー 8"/>
          <p:cNvSpPr>
            <a:spLocks noGrp="1"/>
          </p:cNvSpPr>
          <p:nvPr>
            <p:ph idx="1"/>
          </p:nvPr>
        </p:nvSpPr>
        <p:spPr>
          <a:xfrm>
            <a:off x="457200" y="1417638"/>
            <a:ext cx="8229600" cy="4708525"/>
          </a:xfrm>
        </p:spPr>
        <p:txBody>
          <a:bodyPr>
            <a:noAutofit/>
          </a:bodyPr>
          <a:lstStyle/>
          <a:p>
            <a:r>
              <a:rPr lang="ja-JP" altLang="en-US" sz="2400" dirty="0"/>
              <a:t>タール事件はもう少し時間をかけないと飲み込めそうにないです。</a:t>
            </a:r>
          </a:p>
          <a:p>
            <a:r>
              <a:rPr lang="ja-JP" altLang="en-US" sz="2400" dirty="0"/>
              <a:t>管理についてですが，これは「</a:t>
            </a:r>
            <a:r>
              <a:rPr lang="ja-JP" altLang="en-US" sz="2400" b="1" dirty="0">
                <a:solidFill>
                  <a:srgbClr val="002060"/>
                </a:solidFill>
              </a:rPr>
              <a:t>自己の</a:t>
            </a:r>
            <a:r>
              <a:rPr lang="ja-JP" altLang="en-US" sz="2400" b="1" dirty="0" smtClean="0">
                <a:solidFill>
                  <a:srgbClr val="002060"/>
                </a:solidFill>
              </a:rPr>
              <a:t>もの</a:t>
            </a:r>
            <a:r>
              <a:rPr lang="ja-JP" altLang="en-US" sz="2400" b="1" dirty="0">
                <a:solidFill>
                  <a:srgbClr val="002060"/>
                </a:solidFill>
              </a:rPr>
              <a:t>と</a:t>
            </a:r>
            <a:r>
              <a:rPr lang="ja-JP" altLang="en-US" sz="2400" b="1" dirty="0" smtClean="0">
                <a:solidFill>
                  <a:srgbClr val="002060"/>
                </a:solidFill>
              </a:rPr>
              <a:t>同一</a:t>
            </a:r>
            <a:r>
              <a:rPr lang="ja-JP" altLang="en-US" sz="2400" dirty="0"/>
              <a:t>」でいいのではないでしょうか</a:t>
            </a:r>
            <a:r>
              <a:rPr lang="en-US" altLang="ja-JP" sz="2400" dirty="0"/>
              <a:t>?</a:t>
            </a:r>
          </a:p>
          <a:p>
            <a:r>
              <a:rPr lang="ja-JP" altLang="en-US" sz="2400" dirty="0"/>
              <a:t>たしかに売買することは約していますが，実際に売主がお金を手にするのは買主が来るときになっているので，今回のように買主が来ないというリスクがあるのに</a:t>
            </a:r>
            <a:r>
              <a:rPr lang="ja-JP" altLang="en-US" sz="2400" b="1" dirty="0">
                <a:solidFill>
                  <a:srgbClr val="002060"/>
                </a:solidFill>
              </a:rPr>
              <a:t>善管注意義務まですることはない</a:t>
            </a:r>
            <a:r>
              <a:rPr lang="ja-JP" altLang="en-US" sz="2400" dirty="0"/>
              <a:t>と思います。</a:t>
            </a:r>
          </a:p>
          <a:p>
            <a:r>
              <a:rPr lang="ja-JP" altLang="en-US" sz="2400" dirty="0"/>
              <a:t>つまり，売買するのはその時々だから，この「タールを保管する」という寄託には，お金はからまない，よって</a:t>
            </a:r>
            <a:r>
              <a:rPr lang="ja-JP" altLang="en-US" sz="2400" b="1" dirty="0">
                <a:solidFill>
                  <a:srgbClr val="002060"/>
                </a:solidFill>
              </a:rPr>
              <a:t>無償のときの管理義務の準用でも問題はない</a:t>
            </a:r>
            <a:r>
              <a:rPr lang="ja-JP" altLang="en-US" sz="2400" dirty="0"/>
              <a:t>のではないかと思いました。（</a:t>
            </a:r>
            <a:r>
              <a:rPr lang="en-US" altLang="ja-JP" sz="2400" dirty="0"/>
              <a:t>M.S</a:t>
            </a:r>
            <a:r>
              <a:rPr lang="ja-JP" altLang="en-US" sz="2400" dirty="0" smtClean="0"/>
              <a:t>）</a:t>
            </a:r>
            <a:endParaRPr lang="ja-JP" altLang="en-US" sz="2400" dirty="0"/>
          </a:p>
        </p:txBody>
      </p:sp>
      <p:sp>
        <p:nvSpPr>
          <p:cNvPr id="5" name="日付プレースホルダー 4"/>
          <p:cNvSpPr>
            <a:spLocks noGrp="1"/>
          </p:cNvSpPr>
          <p:nvPr>
            <p:ph type="dt" sz="half" idx="10"/>
          </p:nvPr>
        </p:nvSpPr>
        <p:spPr/>
        <p:txBody>
          <a:bodyPr/>
          <a:lstStyle/>
          <a:p>
            <a:fld id="{BD24C95B-C837-4F5F-A9FA-2506816D8744}" type="datetime1">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70192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12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up)">
                                      <p:cBhvr>
                                        <p:cTn id="12" dur="1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325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up)">
                                      <p:cBhvr>
                                        <p:cTn id="22" dur="3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27040</TotalTime>
  <Words>8658</Words>
  <Application>Microsoft Office PowerPoint</Application>
  <PresentationFormat>画面に合わせる (4:3)</PresentationFormat>
  <Paragraphs>990</Paragraphs>
  <Slides>36</Slides>
  <Notes>35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36</vt:i4>
      </vt:variant>
    </vt:vector>
  </HeadingPairs>
  <TitlesOfParts>
    <vt:vector size="44" baseType="lpstr">
      <vt:lpstr>ＭＳ Ｐゴシック</vt:lpstr>
      <vt:lpstr>Arial</vt:lpstr>
      <vt:lpstr>Calibri</vt:lpstr>
      <vt:lpstr>Tahoma</vt:lpstr>
      <vt:lpstr>Times New Roman</vt:lpstr>
      <vt:lpstr>Wingdings</vt:lpstr>
      <vt:lpstr>Office テーマ</vt:lpstr>
      <vt:lpstr>デザインの設定</vt:lpstr>
      <vt:lpstr>債権総論1 第4回　債権・債務の種類その1 特定物債権と種類債権</vt:lpstr>
      <vt:lpstr>債権総論1　目次　→総論体系図</vt:lpstr>
      <vt:lpstr>債権総論の内容 →位置づけ，目次， Best30</vt:lpstr>
      <vt:lpstr>債権・債務の種類</vt:lpstr>
      <vt:lpstr>債務の種類と分類の基準</vt:lpstr>
      <vt:lpstr>種類物の定義 資本主義社会では，種類物が基本である→Q2</vt:lpstr>
      <vt:lpstr>種類物の特定と特定物→Q2</vt:lpstr>
      <vt:lpstr>特定物に関する規定</vt:lpstr>
      <vt:lpstr>講義後のリアクションペーパーの例</vt:lpstr>
      <vt:lpstr>受領遅滞の規定の改正</vt:lpstr>
      <vt:lpstr>受領遅滞中の履行不能</vt:lpstr>
      <vt:lpstr>危険負担</vt:lpstr>
      <vt:lpstr>債務不履行の過去・現在・未来</vt:lpstr>
      <vt:lpstr>漁網用タール事件の事実（1/4）</vt:lpstr>
      <vt:lpstr>漁網用タール事件の事実（2/4）</vt:lpstr>
      <vt:lpstr>漁網用タール事件の事実（3/4）</vt:lpstr>
      <vt:lpstr>漁網用タール事件の事実（4/4）</vt:lpstr>
      <vt:lpstr>漁網用タール事件（1/5） 事件の概要→Q2</vt:lpstr>
      <vt:lpstr>漁網用タール事件（2/5） 原審の判断</vt:lpstr>
      <vt:lpstr>漁網用タール事件（3/5） 最三判昭30・10・18民集9巻11号1642頁→Q2</vt:lpstr>
      <vt:lpstr>漁網用タール事件（4/5） 調査官解説（三淵乾太郎）</vt:lpstr>
      <vt:lpstr>漁網用タール事件（5/5） 差戻後の控訴審判決</vt:lpstr>
      <vt:lpstr>「制限種類債権」の謎 「いいとこ取り」と「ねつ造」による不毛の概念→Q2</vt:lpstr>
      <vt:lpstr>タール事件の法的分析</vt:lpstr>
      <vt:lpstr>定期試験仮想問題（2/10）→Q3</vt:lpstr>
      <vt:lpstr>契約の流れ（フロー図）→債権</vt:lpstr>
      <vt:lpstr>契約の解除（旧理論）→（新），債権</vt:lpstr>
      <vt:lpstr>契約の解除（新理論）→（旧），債権，Best30</vt:lpstr>
      <vt:lpstr>危険負担の解除への吸収 不動産売買契約の実務→契約解除</vt:lpstr>
      <vt:lpstr>解除の要件(1/3）催告解除</vt:lpstr>
      <vt:lpstr>解除の要件（2/3）無催告解除</vt:lpstr>
      <vt:lpstr>解除の要件（3/3）債権者の無過失</vt:lpstr>
      <vt:lpstr>危険負担</vt:lpstr>
      <vt:lpstr>売主の担保責任の期間制限</vt:lpstr>
      <vt:lpstr>売買目的物の危険の移転</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債権総論講義</dc:title>
  <dc:creator>KAGAYAMA Shigeru</dc:creator>
  <cp:lastModifiedBy>KAGAYAMA Shigeru</cp:lastModifiedBy>
  <cp:revision>1339</cp:revision>
  <cp:lastPrinted>2015-04-13T03:41:16Z</cp:lastPrinted>
  <dcterms:modified xsi:type="dcterms:W3CDTF">2016-05-17T01:07:14Z</dcterms:modified>
</cp:coreProperties>
</file>